
<file path=[Content_Types].xml><?xml version="1.0" encoding="utf-8"?>
<Types xmlns="http://schemas.openxmlformats.org/package/2006/content-types">
  <Default Extension="wav" ContentType="audio/x-wav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handoutMasters/handoutMaster1.xml" ContentType="application/vnd.openxmlformats-officedocument.presentationml.handoutMaster+xml"/>
  <Override PartName="/ppt/media/image29.svg" ContentType="image/svg+xml"/>
  <Override PartName="/ppt/media/image4.svg" ContentType="image/svg+xml"/>
  <Override PartName="/ppt/media/image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handoutMasterIdLst>
    <p:handoutMasterId r:id="rId26"/>
  </p:handoutMasterIdLst>
  <p:sldIdLst>
    <p:sldId id="257" r:id="rId3"/>
    <p:sldId id="258" r:id="rId4"/>
    <p:sldId id="259" r:id="rId5"/>
    <p:sldId id="261" r:id="rId6"/>
    <p:sldId id="260" r:id="rId8"/>
    <p:sldId id="296" r:id="rId9"/>
    <p:sldId id="263" r:id="rId10"/>
    <p:sldId id="298" r:id="rId11"/>
    <p:sldId id="299" r:id="rId12"/>
    <p:sldId id="301" r:id="rId13"/>
    <p:sldId id="302" r:id="rId14"/>
    <p:sldId id="303" r:id="rId15"/>
    <p:sldId id="304" r:id="rId16"/>
    <p:sldId id="267" r:id="rId17"/>
    <p:sldId id="305" r:id="rId18"/>
    <p:sldId id="271" r:id="rId19"/>
    <p:sldId id="306" r:id="rId20"/>
    <p:sldId id="307" r:id="rId21"/>
    <p:sldId id="308" r:id="rId22"/>
    <p:sldId id="309" r:id="rId23"/>
    <p:sldId id="310" r:id="rId24"/>
    <p:sldId id="280" r:id="rId25"/>
  </p:sldIdLst>
  <p:sldSz cx="12192000" cy="6858000"/>
  <p:notesSz cx="6858000" cy="9144000"/>
  <p:embeddedFontLst>
    <p:embeddedFont>
      <p:font typeface="微软雅黑" panose="020B0503020204020204" charset="-122"/>
      <p:regular r:id="rId30"/>
    </p:embeddedFont>
    <p:embeddedFont>
      <p:font typeface="Impact" panose="020B0806030902050204" charset="0"/>
      <p:regular r:id="rId31"/>
    </p:embeddedFont>
    <p:embeddedFont>
      <p:font typeface="Cambria Math" panose="02040503050406030204" charset="0"/>
      <p:regular r:id="rId32"/>
    </p:embeddedFont>
    <p:embeddedFont>
      <p:font typeface="等线" panose="02010600030101010101" charset="-122"/>
      <p:regular r:id="rId33"/>
    </p:embeddedFont>
  </p:embeddedFontLst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0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5DC6"/>
    <a:srgbClr val="003F88"/>
    <a:srgbClr val="F0F4F8"/>
    <a:srgbClr val="00458E"/>
    <a:srgbClr val="DCDCDC"/>
    <a:srgbClr val="F0F0F0"/>
    <a:srgbClr val="E6E6E6"/>
    <a:srgbClr val="C8C8C8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98" autoAdjust="0"/>
    <p:restoredTop sz="94660"/>
  </p:normalViewPr>
  <p:slideViewPr>
    <p:cSldViewPr snapToGrid="0" showGuides="1">
      <p:cViewPr varScale="1">
        <p:scale>
          <a:sx n="58" d="100"/>
          <a:sy n="58" d="100"/>
        </p:scale>
        <p:origin x="1038" y="66"/>
      </p:cViewPr>
      <p:guideLst>
        <p:guide orient="horz" pos="2150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gs" Target="tags/tag113.xml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大语言模型（</a:t>
            </a:r>
            <a:r>
              <a:rPr lang="en-US" altLang="zh-CN"/>
              <a:t>LLM</a:t>
            </a:r>
            <a:r>
              <a:rPr lang="zh-CN" altLang="en-US"/>
              <a:t>）在各类</a:t>
            </a:r>
            <a:r>
              <a:rPr lang="en-US" altLang="zh-CN"/>
              <a:t> Agent </a:t>
            </a:r>
            <a:r>
              <a:rPr lang="zh-CN" altLang="en-US"/>
              <a:t>系统中被赋予了调用外部工具、访问数据库、执行代码甚至控制物理设备的能力，然而，功能增强的同时，也带来了</a:t>
            </a:r>
            <a:r>
              <a:rPr lang="en-US" altLang="zh-CN"/>
              <a:t> </a:t>
            </a:r>
            <a:r>
              <a:rPr lang="zh-CN" altLang="en-US"/>
              <a:t>更广泛的攻击面，</a:t>
            </a:r>
            <a:r>
              <a:rPr lang="en-US" altLang="zh-CN"/>
              <a:t>LLM Agent </a:t>
            </a:r>
            <a:r>
              <a:rPr lang="zh-CN" altLang="en-US"/>
              <a:t>的</a:t>
            </a:r>
            <a:r>
              <a:rPr lang="en-US" altLang="zh-CN"/>
              <a:t> </a:t>
            </a:r>
            <a:r>
              <a:rPr lang="zh-CN" altLang="en-US"/>
              <a:t>输入输出通道、调用接口、交互环境</a:t>
            </a:r>
            <a:r>
              <a:rPr lang="en-US" altLang="zh-CN"/>
              <a:t> </a:t>
            </a:r>
            <a:r>
              <a:rPr lang="zh-CN" altLang="en-US"/>
              <a:t>都可能成为攻击者利用的突破口。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实验使用的模型有这些，其中</a:t>
            </a:r>
            <a:r>
              <a:rPr lang="en-US" altLang="zh-CN">
                <a:cs typeface="+mn-lt"/>
                <a:sym typeface="+mn-ea"/>
              </a:rPr>
              <a:t>ShieldAgent</a:t>
            </a:r>
            <a:r>
              <a:rPr lang="zh-CN" altLang="en-US">
                <a:cs typeface="+mn-lt"/>
                <a:sym typeface="+mn-ea"/>
              </a:rPr>
              <a:t>是一个针对</a:t>
            </a:r>
            <a:r>
              <a:rPr lang="en-US" altLang="zh-CN">
                <a:cs typeface="+mn-lt"/>
                <a:sym typeface="+mn-ea"/>
              </a:rPr>
              <a:t>agent</a:t>
            </a:r>
            <a:r>
              <a:rPr lang="zh-CN" altLang="en-US">
                <a:cs typeface="+mn-lt"/>
                <a:sym typeface="+mn-ea"/>
              </a:rPr>
              <a:t>安全微调过的</a:t>
            </a:r>
            <a:r>
              <a:rPr lang="en-US" altLang="zh-CN">
                <a:cs typeface="+mn-lt"/>
                <a:sym typeface="+mn-ea"/>
              </a:rPr>
              <a:t>LLM</a:t>
            </a:r>
            <a:r>
              <a:rPr lang="zh-CN" altLang="en-US">
                <a:cs typeface="+mn-lt"/>
                <a:sym typeface="+mn-ea"/>
              </a:rPr>
              <a:t>（</a:t>
            </a:r>
            <a:r>
              <a:rPr lang="en-US" altLang="zh-CN">
                <a:cs typeface="+mn-lt"/>
                <a:sym typeface="+mn-ea"/>
              </a:rPr>
              <a:t>Qwen-2.5-7B</a:t>
            </a:r>
            <a:r>
              <a:rPr lang="zh-CN" altLang="en-US">
                <a:cs typeface="+mn-lt"/>
                <a:sym typeface="+mn-ea"/>
              </a:rPr>
              <a:t>）。在文章正文中主要使用的</a:t>
            </a:r>
            <a:r>
              <a:rPr lang="en-US" altLang="zh-CN">
                <a:cs typeface="+mn-lt"/>
                <a:sym typeface="+mn-ea"/>
              </a:rPr>
              <a:t>Benchmark</a:t>
            </a:r>
            <a:r>
              <a:rPr lang="zh-CN" altLang="en-US">
                <a:cs typeface="+mn-lt"/>
                <a:sym typeface="+mn-ea"/>
              </a:rPr>
              <a:t>是</a:t>
            </a:r>
            <a:r>
              <a:rPr lang="en-US" altLang="zh-CN">
                <a:cs typeface="+mn-lt"/>
                <a:sym typeface="+mn-ea"/>
              </a:rPr>
              <a:t>R-judge</a:t>
            </a:r>
            <a:r>
              <a:rPr lang="zh-CN" altLang="en-US">
                <a:cs typeface="+mn-lt"/>
                <a:sym typeface="+mn-ea"/>
              </a:rPr>
              <a:t>和自己的</a:t>
            </a:r>
            <a:r>
              <a:rPr lang="en-US" altLang="zh-CN">
                <a:cs typeface="+mn-lt"/>
                <a:sym typeface="+mn-ea"/>
              </a:rPr>
              <a:t>ASSEBench</a:t>
            </a:r>
            <a:r>
              <a:rPr lang="zh-CN" altLang="en-US">
                <a:cs typeface="+mn-lt"/>
                <a:sym typeface="+mn-ea"/>
              </a:rPr>
              <a:t>，他们还对比了其他的一些</a:t>
            </a:r>
            <a:r>
              <a:rPr lang="en-US" altLang="zh-CN">
                <a:cs typeface="+mn-lt"/>
                <a:sym typeface="+mn-ea"/>
              </a:rPr>
              <a:t>benchmark</a:t>
            </a:r>
            <a:r>
              <a:rPr lang="zh-CN" altLang="en-US">
                <a:cs typeface="+mn-lt"/>
                <a:sym typeface="+mn-ea"/>
              </a:rPr>
              <a:t>，但都在附录里，</a:t>
            </a:r>
            <a:r>
              <a:rPr lang="en-US" altLang="zh-CN">
                <a:cs typeface="+mn-lt"/>
                <a:sym typeface="+mn-ea"/>
              </a:rPr>
              <a:t>R-judge</a:t>
            </a:r>
            <a:r>
              <a:rPr lang="zh-CN" altLang="en-US">
                <a:cs typeface="+mn-lt"/>
                <a:sym typeface="+mn-ea"/>
              </a:rPr>
              <a:t>是他们对比的效果最好的评估方案。</a:t>
            </a:r>
            <a:r>
              <a:rPr lang="en-US" altLang="zh-CN">
                <a:cs typeface="+mn-lt"/>
                <a:sym typeface="+mn-ea"/>
              </a:rPr>
              <a:t>Baseline</a:t>
            </a:r>
            <a:r>
              <a:rPr lang="zh-CN" altLang="en-US">
                <a:cs typeface="+mn-lt"/>
                <a:sym typeface="+mn-ea"/>
              </a:rPr>
              <a:t>选取了两个在安全方面微调过的模型及所有的基础模型，指标使用</a:t>
            </a:r>
            <a:r>
              <a:rPr lang="en-US" altLang="zh-CN">
                <a:cs typeface="+mn-lt"/>
                <a:sym typeface="+mn-ea"/>
              </a:rPr>
              <a:t>F1</a:t>
            </a:r>
            <a:r>
              <a:rPr lang="zh-CN" altLang="en-US">
                <a:cs typeface="+mn-lt"/>
                <a:sym typeface="+mn-ea"/>
              </a:rPr>
              <a:t>和</a:t>
            </a:r>
            <a:r>
              <a:rPr lang="en-US" altLang="zh-CN">
                <a:cs typeface="+mn-lt"/>
                <a:sym typeface="+mn-ea"/>
              </a:rPr>
              <a:t>Acc</a:t>
            </a:r>
            <a:endParaRPr lang="en-US" altLang="zh-CN">
              <a:cs typeface="+mn-lt"/>
              <a:sym typeface="+mn-e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cs typeface="+mn-lt"/>
                <a:sym typeface="+mn-ea"/>
              </a:rPr>
              <a:t>这里最上面一行是五个</a:t>
            </a:r>
            <a:r>
              <a:rPr lang="en-US" altLang="zh-CN">
                <a:cs typeface="+mn-lt"/>
                <a:sym typeface="+mn-ea"/>
              </a:rPr>
              <a:t>benchmark</a:t>
            </a:r>
            <a:r>
              <a:rPr lang="zh-CN" altLang="en-US">
                <a:cs typeface="+mn-lt"/>
                <a:sym typeface="+mn-ea"/>
              </a:rPr>
              <a:t>，</a:t>
            </a:r>
            <a:r>
              <a:rPr lang="en-US" altLang="zh-CN">
                <a:cs typeface="+mn-lt"/>
                <a:sym typeface="+mn-ea"/>
              </a:rPr>
              <a:t>origin</a:t>
            </a:r>
            <a:r>
              <a:rPr lang="zh-CN" altLang="en-US">
                <a:cs typeface="+mn-lt"/>
                <a:sym typeface="+mn-ea"/>
              </a:rPr>
              <a:t>表示原始模型的结果，</a:t>
            </a:r>
            <a:r>
              <a:rPr lang="en-US" altLang="zh-CN">
                <a:cs typeface="+mn-lt"/>
                <a:sym typeface="+mn-ea"/>
              </a:rPr>
              <a:t>+AA</a:t>
            </a:r>
            <a:r>
              <a:rPr lang="zh-CN" altLang="en-US">
                <a:cs typeface="+mn-lt"/>
                <a:sym typeface="+mn-ea"/>
              </a:rPr>
              <a:t>表示在原始模型基础上应用</a:t>
            </a:r>
            <a:r>
              <a:rPr lang="en-US" altLang="zh-CN">
                <a:cs typeface="+mn-lt"/>
                <a:sym typeface="+mn-ea"/>
              </a:rPr>
              <a:t>agentauditor</a:t>
            </a:r>
            <a:r>
              <a:rPr lang="zh-CN" altLang="en-US">
                <a:cs typeface="+mn-lt"/>
                <a:sym typeface="+mn-ea"/>
              </a:rPr>
              <a:t>。可以看到在所有的模型及</a:t>
            </a:r>
            <a:r>
              <a:rPr lang="en-US" altLang="zh-CN">
                <a:cs typeface="+mn-lt"/>
                <a:sym typeface="+mn-ea"/>
              </a:rPr>
              <a:t>benchmark</a:t>
            </a:r>
            <a:r>
              <a:rPr lang="zh-CN" altLang="en-US">
                <a:cs typeface="+mn-lt"/>
                <a:sym typeface="+mn-ea"/>
              </a:rPr>
              <a:t>上，应用他们的</a:t>
            </a:r>
            <a:r>
              <a:rPr lang="en-US" altLang="zh-CN">
                <a:cs typeface="+mn-lt"/>
                <a:sym typeface="+mn-ea"/>
              </a:rPr>
              <a:t>agentauditor</a:t>
            </a:r>
            <a:r>
              <a:rPr lang="zh-CN" altLang="en-US">
                <a:cs typeface="+mn-lt"/>
                <a:sym typeface="+mn-ea"/>
              </a:rPr>
              <a:t>都能比较显著的提高评估质量，和底下两个安全微调后的模型相比，使用这篇文章技术的结果也要高出</a:t>
            </a:r>
            <a:r>
              <a:rPr lang="zh-CN" altLang="en-US">
                <a:cs typeface="+mn-lt"/>
                <a:sym typeface="+mn-ea"/>
              </a:rPr>
              <a:t>不少</a:t>
            </a:r>
            <a:endParaRPr lang="zh-CN" altLang="en-US">
              <a:cs typeface="+mn-lt"/>
              <a:sym typeface="+mn-ea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>
                <a:cs typeface="+mn-lt"/>
                <a:sym typeface="+mn-ea"/>
              </a:rPr>
              <a:t>Feature Tagging:</a:t>
            </a:r>
            <a:r>
              <a:rPr lang="zh-CN" altLang="en-US">
                <a:cs typeface="+mn-lt"/>
                <a:sym typeface="+mn-ea"/>
              </a:rPr>
              <a:t>将风险类型等特征进行标注；</a:t>
            </a:r>
            <a:r>
              <a:rPr lang="en-US" altLang="zh-CN">
                <a:cs typeface="+mn-lt"/>
                <a:sym typeface="+mn-ea"/>
              </a:rPr>
              <a:t>Clustering</a:t>
            </a:r>
            <a:r>
              <a:rPr lang="zh-CN" altLang="en-US">
                <a:cs typeface="+mn-lt"/>
                <a:sym typeface="+mn-ea"/>
              </a:rPr>
              <a:t>：聚类，挑选代表样本；</a:t>
            </a:r>
            <a:r>
              <a:rPr lang="en-US" altLang="zh-CN">
                <a:cs typeface="+mn-lt"/>
                <a:sym typeface="+mn-ea"/>
              </a:rPr>
              <a:t>Few-Shot</a:t>
            </a:r>
            <a:r>
              <a:rPr lang="zh-CN" altLang="en-US">
                <a:cs typeface="+mn-lt"/>
                <a:sym typeface="+mn-ea"/>
              </a:rPr>
              <a:t>：在评估时，把检索到的代表样本（带</a:t>
            </a:r>
            <a:r>
              <a:rPr lang="en-US" altLang="zh-CN">
                <a:cs typeface="+mn-lt"/>
                <a:sym typeface="+mn-ea"/>
              </a:rPr>
              <a:t> CoT</a:t>
            </a:r>
            <a:r>
              <a:rPr lang="zh-CN" altLang="en-US">
                <a:cs typeface="+mn-lt"/>
                <a:sym typeface="+mn-ea"/>
              </a:rPr>
              <a:t>）拼进</a:t>
            </a:r>
            <a:r>
              <a:rPr lang="en-US" altLang="zh-CN">
                <a:cs typeface="+mn-lt"/>
                <a:sym typeface="+mn-ea"/>
              </a:rPr>
              <a:t> prompt </a:t>
            </a:r>
            <a:r>
              <a:rPr lang="zh-CN" altLang="en-US">
                <a:cs typeface="+mn-lt"/>
                <a:sym typeface="+mn-ea"/>
              </a:rPr>
              <a:t>作为</a:t>
            </a:r>
            <a:r>
              <a:rPr lang="en-US" altLang="zh-CN">
                <a:cs typeface="+mn-lt"/>
                <a:sym typeface="+mn-ea"/>
              </a:rPr>
              <a:t> few-shot </a:t>
            </a:r>
            <a:r>
              <a:rPr lang="zh-CN" altLang="en-US">
                <a:cs typeface="+mn-lt"/>
                <a:sym typeface="+mn-ea"/>
              </a:rPr>
              <a:t>示例；</a:t>
            </a:r>
            <a:r>
              <a:rPr lang="en-US" altLang="zh-CN">
                <a:cs typeface="+mn-lt"/>
                <a:sym typeface="+mn-ea"/>
              </a:rPr>
              <a:t>Top-K</a:t>
            </a:r>
            <a:r>
              <a:rPr lang="zh-CN" altLang="en-US">
                <a:cs typeface="+mn-lt"/>
                <a:sym typeface="+mn-ea"/>
              </a:rPr>
              <a:t>：在检索阶段，取相似度最高的</a:t>
            </a:r>
            <a:r>
              <a:rPr lang="en-US" altLang="zh-CN">
                <a:cs typeface="+mn-lt"/>
                <a:sym typeface="+mn-ea"/>
              </a:rPr>
              <a:t> K </a:t>
            </a:r>
            <a:r>
              <a:rPr lang="zh-CN" altLang="en-US">
                <a:cs typeface="+mn-lt"/>
                <a:sym typeface="+mn-ea"/>
              </a:rPr>
              <a:t>个示例；</a:t>
            </a:r>
            <a:r>
              <a:rPr lang="en-US" altLang="zh-CN">
                <a:cs typeface="+mn-lt"/>
                <a:sym typeface="+mn-ea"/>
              </a:rPr>
              <a:t>random</a:t>
            </a:r>
            <a:r>
              <a:rPr lang="zh-CN" altLang="en-US">
                <a:cs typeface="+mn-lt"/>
                <a:sym typeface="+mn-ea"/>
              </a:rPr>
              <a:t>：检索阶段随机选；</a:t>
            </a:r>
            <a:r>
              <a:rPr lang="en-US" altLang="zh-CN">
                <a:cs typeface="+mn-lt"/>
                <a:sym typeface="+mn-ea"/>
              </a:rPr>
              <a:t>CoT</a:t>
            </a:r>
            <a:r>
              <a:rPr lang="zh-CN" altLang="en-US">
                <a:cs typeface="+mn-lt"/>
                <a:sym typeface="+mn-ea"/>
              </a:rPr>
              <a:t>：将推理链也放入</a:t>
            </a:r>
            <a:r>
              <a:rPr lang="en-US" altLang="zh-CN">
                <a:cs typeface="+mn-lt"/>
                <a:sym typeface="+mn-ea"/>
              </a:rPr>
              <a:t>few-shot</a:t>
            </a:r>
            <a:r>
              <a:rPr lang="zh-CN" altLang="en-US">
                <a:cs typeface="+mn-lt"/>
                <a:sym typeface="+mn-ea"/>
              </a:rPr>
              <a:t>示例。</a:t>
            </a:r>
            <a:endParaRPr lang="zh-CN" altLang="en-US">
              <a:cs typeface="+mn-lt"/>
              <a:sym typeface="+mn-ea"/>
            </a:endParaRPr>
          </a:p>
          <a:p>
            <a:r>
              <a:rPr lang="zh-CN" altLang="en-US">
                <a:cs typeface="+mn-lt"/>
                <a:sym typeface="+mn-ea"/>
              </a:rPr>
              <a:t>第一行代表人工</a:t>
            </a:r>
            <a:r>
              <a:rPr lang="en-US" altLang="zh-CN">
                <a:cs typeface="+mn-lt"/>
                <a:sym typeface="+mn-ea"/>
              </a:rPr>
              <a:t> few-shot baseline</a:t>
            </a:r>
            <a:r>
              <a:rPr lang="zh-CN" altLang="en-US">
                <a:cs typeface="+mn-lt"/>
                <a:sym typeface="+mn-ea"/>
              </a:rPr>
              <a:t>；第二行代表不用聚类时算法的表现；第三行代表只给</a:t>
            </a:r>
            <a:r>
              <a:rPr lang="en-US" altLang="zh-CN">
                <a:cs typeface="+mn-lt"/>
                <a:sym typeface="+mn-ea"/>
              </a:rPr>
              <a:t>CoT</a:t>
            </a:r>
            <a:r>
              <a:rPr lang="zh-CN" altLang="en-US">
                <a:cs typeface="+mn-lt"/>
                <a:sym typeface="+mn-ea"/>
              </a:rPr>
              <a:t>时模型的表现；第四行是基础模型的表现；第五行是检索时随机挑选样本算法的表现；第六行是不给推理链时算法表现；第七行是不做特征标注时算法表现；最后一行是完整</a:t>
            </a:r>
            <a:r>
              <a:rPr lang="zh-CN" altLang="en-US">
                <a:cs typeface="+mn-lt"/>
                <a:sym typeface="+mn-ea"/>
              </a:rPr>
              <a:t>算法。</a:t>
            </a:r>
            <a:endParaRPr lang="zh-CN" altLang="en-US">
              <a:cs typeface="+mn-lt"/>
              <a:sym typeface="+mn-ea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>
                <a:cs typeface="+mn-lt"/>
                <a:sym typeface="+mn-ea"/>
              </a:rPr>
              <a:t>4.a</a:t>
            </a:r>
            <a:r>
              <a:rPr lang="zh-CN" altLang="en-US">
                <a:cs typeface="+mn-lt"/>
                <a:sym typeface="+mn-ea"/>
              </a:rPr>
              <a:t>展示的是</a:t>
            </a:r>
            <a:r>
              <a:rPr lang="en-US" altLang="zh-CN">
                <a:cs typeface="+mn-lt"/>
                <a:sym typeface="+mn-ea"/>
              </a:rPr>
              <a:t>agentauditor</a:t>
            </a:r>
            <a:r>
              <a:rPr lang="zh-CN" altLang="en-US">
                <a:cs typeface="+mn-lt"/>
                <a:sym typeface="+mn-ea"/>
              </a:rPr>
              <a:t>和人类在评估能力上的差距，在绝大多数情况都能接近人类水平，有的甚至超过人类；</a:t>
            </a:r>
            <a:r>
              <a:rPr lang="en-US" altLang="zh-CN">
                <a:cs typeface="+mn-lt"/>
                <a:sym typeface="+mn-ea"/>
              </a:rPr>
              <a:t>4.b</a:t>
            </a:r>
            <a:r>
              <a:rPr lang="zh-CN" altLang="en-US">
                <a:cs typeface="+mn-lt"/>
                <a:sym typeface="+mn-ea"/>
              </a:rPr>
              <a:t>展示的是使用或不适用他们的技术在推理能力上的差别，用两个推理模型进行打分，证明这个技术能提高模型</a:t>
            </a:r>
            <a:r>
              <a:rPr lang="zh-CN" altLang="en-US">
                <a:cs typeface="+mn-lt"/>
                <a:sym typeface="+mn-ea"/>
              </a:rPr>
              <a:t>推理能力。</a:t>
            </a:r>
            <a:endParaRPr lang="zh-CN" altLang="en-US">
              <a:cs typeface="+mn-lt"/>
              <a:sym typeface="+mn-ea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>
              <a:cs typeface="+mn-lt"/>
              <a:sym typeface="+mn-e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现在</a:t>
            </a:r>
            <a:r>
              <a:rPr lang="en-US" altLang="zh-CN" b="1">
                <a:cs typeface="+mn-lt"/>
                <a:sym typeface="+mn-ea"/>
              </a:rPr>
              <a:t>Agent Safety and Security</a:t>
            </a:r>
            <a:r>
              <a:rPr lang="zh-CN" altLang="en-US" b="1">
                <a:cs typeface="+mn-lt"/>
                <a:sym typeface="+mn-ea"/>
              </a:rPr>
              <a:t>的</a:t>
            </a:r>
            <a:r>
              <a:rPr lang="en-US" altLang="zh-CN" b="1">
                <a:cs typeface="+mn-lt"/>
                <a:sym typeface="+mn-ea"/>
              </a:rPr>
              <a:t>Evaluator</a:t>
            </a:r>
            <a:r>
              <a:rPr lang="zh-CN" altLang="en-US" b="1">
                <a:cs typeface="+mn-lt"/>
                <a:sym typeface="+mn-ea"/>
              </a:rPr>
              <a:t>主要分为两种</a:t>
            </a:r>
            <a:endParaRPr lang="zh-CN" altLang="en-US"/>
          </a:p>
          <a:p>
            <a:r>
              <a:rPr lang="zh-CN" altLang="en-US"/>
              <a:t>基于规则的评估方法，优势是高效，运行成本低；可解释性强。缺点是不够灵活，对于未知的</a:t>
            </a:r>
            <a:r>
              <a:rPr lang="en-US" altLang="zh-CN"/>
              <a:t>risk</a:t>
            </a:r>
            <a:r>
              <a:rPr lang="zh-CN" altLang="en-US"/>
              <a:t>评估能力差，泛化能力</a:t>
            </a:r>
            <a:r>
              <a:rPr lang="zh-CN" altLang="en-US"/>
              <a:t>不足。</a:t>
            </a:r>
            <a:endParaRPr lang="zh-CN" altLang="en-US"/>
          </a:p>
          <a:p>
            <a:r>
              <a:rPr lang="zh-CN" altLang="en-US"/>
              <a:t>基于</a:t>
            </a:r>
            <a:r>
              <a:rPr lang="en-US" altLang="zh-CN"/>
              <a:t>LLM</a:t>
            </a:r>
            <a:r>
              <a:rPr lang="zh-CN" altLang="en-US"/>
              <a:t>的评估方法，优势是语义理解能力强，对复杂或潜在的</a:t>
            </a:r>
            <a:r>
              <a:rPr lang="en-US" altLang="zh-CN"/>
              <a:t>risk</a:t>
            </a:r>
            <a:r>
              <a:rPr lang="zh-CN" altLang="en-US"/>
              <a:t>检测能力强，可以应付多样的任务。缺点是结果不稳定，可解释性</a:t>
            </a:r>
            <a:r>
              <a:rPr lang="zh-CN" altLang="en-US"/>
              <a:t>差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agentauditor</a:t>
            </a:r>
            <a:r>
              <a:rPr lang="zh-CN" altLang="en-US"/>
              <a:t>主要分为三个部分，分别是</a:t>
            </a:r>
            <a:r>
              <a:rPr lang="en-US" altLang="zh-CN"/>
              <a:t>feature memory construction, reasoning memory construction</a:t>
            </a:r>
            <a:r>
              <a:rPr lang="zh-CN" altLang="en-US"/>
              <a:t>和</a:t>
            </a:r>
            <a:r>
              <a:rPr lang="en-US" altLang="zh-CN"/>
              <a:t>memory augmented reasoning</a:t>
            </a:r>
            <a:r>
              <a:rPr lang="zh-CN" altLang="en-US"/>
              <a:t>。这个框架的主要思路是建立</a:t>
            </a:r>
            <a:r>
              <a:rPr lang="en-US" altLang="zh-CN"/>
              <a:t>memory</a:t>
            </a:r>
            <a:r>
              <a:rPr lang="zh-CN" altLang="en-US"/>
              <a:t>，然后在</a:t>
            </a:r>
            <a:r>
              <a:rPr lang="en-US" altLang="zh-CN"/>
              <a:t>LLM</a:t>
            </a:r>
            <a:r>
              <a:rPr lang="zh-CN" altLang="en-US"/>
              <a:t>评估时利用</a:t>
            </a:r>
            <a:r>
              <a:rPr lang="en-US" altLang="zh-CN"/>
              <a:t>RAG</a:t>
            </a:r>
            <a:r>
              <a:rPr lang="zh-CN" altLang="en-US"/>
              <a:t>技术在这些</a:t>
            </a:r>
            <a:r>
              <a:rPr lang="en-US" altLang="zh-CN"/>
              <a:t>memory</a:t>
            </a:r>
            <a:r>
              <a:rPr lang="zh-CN" altLang="en-US"/>
              <a:t>中检索出相关的，增强</a:t>
            </a:r>
            <a:r>
              <a:rPr lang="en-US" altLang="zh-CN"/>
              <a:t>LLM</a:t>
            </a:r>
            <a:r>
              <a:rPr lang="zh-CN" altLang="en-US"/>
              <a:t>评估能力。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初始我们有一些原始的</a:t>
            </a:r>
            <a:r>
              <a:rPr lang="en-US" altLang="zh-CN"/>
              <a:t>agent</a:t>
            </a:r>
            <a:r>
              <a:rPr lang="zh-CN" altLang="en-US"/>
              <a:t>交互记录，记录了用户和</a:t>
            </a:r>
            <a:r>
              <a:rPr lang="en-US" altLang="zh-CN"/>
              <a:t>agent</a:t>
            </a:r>
            <a:r>
              <a:rPr lang="zh-CN" altLang="en-US"/>
              <a:t>的交互，记为</a:t>
            </a:r>
            <a:r>
              <a:rPr lang="en-US" altLang="zh-CN"/>
              <a:t>c_i</a:t>
            </a:r>
            <a:r>
              <a:rPr lang="zh-CN" altLang="en-US"/>
              <a:t>。算法将这些记录</a:t>
            </a:r>
            <a:r>
              <a:rPr lang="en-US" altLang="zh-CN"/>
              <a:t>c_i</a:t>
            </a:r>
            <a:r>
              <a:rPr lang="zh-CN" altLang="en-US"/>
              <a:t>和一个指令</a:t>
            </a:r>
            <a:r>
              <a:rPr lang="en-US" altLang="zh-CN"/>
              <a:t>P_semantic</a:t>
            </a:r>
            <a:r>
              <a:rPr lang="zh-CN" altLang="en-US"/>
              <a:t>传给大语言模型</a:t>
            </a:r>
            <a:r>
              <a:rPr lang="en-US" altLang="zh-CN"/>
              <a:t>L</a:t>
            </a:r>
            <a:r>
              <a:rPr lang="zh-CN" altLang="en-US"/>
              <a:t>，让</a:t>
            </a:r>
            <a:r>
              <a:rPr lang="en-US" altLang="zh-CN"/>
              <a:t>L</a:t>
            </a:r>
            <a:r>
              <a:rPr lang="zh-CN" altLang="en-US"/>
              <a:t>生成这个记录的一些</a:t>
            </a:r>
            <a:r>
              <a:rPr lang="en-US" altLang="zh-CN"/>
              <a:t>feature</a:t>
            </a:r>
            <a:r>
              <a:rPr lang="zh-CN" altLang="en-US"/>
              <a:t>。</a:t>
            </a:r>
            <a:r>
              <a:rPr lang="en-US" altLang="zh-CN"/>
              <a:t>s_i</a:t>
            </a:r>
            <a:r>
              <a:rPr lang="zh-CN" altLang="en-US"/>
              <a:t>表示</a:t>
            </a:r>
            <a:r>
              <a:rPr lang="en-US" altLang="zh-CN"/>
              <a:t>…</a:t>
            </a:r>
            <a:r>
              <a:rPr lang="zh-CN" altLang="en-US"/>
              <a:t>，</a:t>
            </a:r>
            <a:r>
              <a:rPr lang="en-US" altLang="zh-CN"/>
              <a:t>r_i</a:t>
            </a:r>
            <a:r>
              <a:rPr lang="zh-CN" altLang="en-US"/>
              <a:t>表示</a:t>
            </a:r>
            <a:r>
              <a:rPr lang="en-US" altLang="zh-CN"/>
              <a:t>…</a:t>
            </a:r>
            <a:r>
              <a:rPr lang="zh-CN" altLang="en-US"/>
              <a:t>，</a:t>
            </a:r>
            <a:r>
              <a:rPr lang="en-US" altLang="zh-CN"/>
              <a:t>b_i</a:t>
            </a:r>
            <a:r>
              <a:rPr lang="zh-CN" altLang="en-US"/>
              <a:t>表示</a:t>
            </a:r>
            <a:r>
              <a:rPr lang="en-US" altLang="zh-CN"/>
              <a:t>…</a:t>
            </a:r>
            <a:r>
              <a:rPr lang="zh-CN" altLang="en-US"/>
              <a:t>。相当于提取了原始记录中的一些关键特征信息。这些特征和原始记录</a:t>
            </a:r>
            <a:r>
              <a:rPr lang="en-US" altLang="zh-CN"/>
              <a:t>c</a:t>
            </a:r>
            <a:r>
              <a:rPr lang="zh-CN" altLang="en-US"/>
              <a:t>以及</a:t>
            </a:r>
            <a:r>
              <a:rPr lang="en-US" altLang="zh-CN"/>
              <a:t>id</a:t>
            </a:r>
            <a:r>
              <a:rPr lang="zh-CN" altLang="en-US"/>
              <a:t>共同组成了一个结构化的记忆</a:t>
            </a:r>
            <a:r>
              <a:rPr lang="en-US" altLang="zh-CN"/>
              <a:t>M_s</a:t>
            </a:r>
            <a:r>
              <a:rPr lang="zh-CN" altLang="en-US"/>
              <a:t>。为了后续检索的计算，还使用了</a:t>
            </a:r>
            <a:r>
              <a:rPr lang="en-US" altLang="zh-CN"/>
              <a:t>embedding model</a:t>
            </a:r>
            <a:r>
              <a:rPr lang="zh-CN" altLang="en-US"/>
              <a:t>把这些记录及特征转化为向量，记为</a:t>
            </a:r>
            <a:r>
              <a:rPr lang="en-US" altLang="zh-CN"/>
              <a:t>M_v</a:t>
            </a:r>
            <a:r>
              <a:rPr lang="zh-CN" altLang="en-US"/>
              <a:t>。</a:t>
            </a:r>
            <a:r>
              <a:rPr lang="en-US" altLang="zh-CN"/>
              <a:t>M_s</a:t>
            </a:r>
            <a:r>
              <a:rPr lang="zh-CN" altLang="en-US"/>
              <a:t>和</a:t>
            </a:r>
            <a:r>
              <a:rPr lang="en-US" altLang="zh-CN"/>
              <a:t>M_v</a:t>
            </a:r>
            <a:r>
              <a:rPr lang="zh-CN" altLang="en-US"/>
              <a:t>共同组成了记录的</a:t>
            </a:r>
            <a:r>
              <a:rPr lang="en-US" altLang="zh-CN"/>
              <a:t>feature memory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文章认为对于每一条记录，不只要记录其特征，还要记录</a:t>
            </a:r>
            <a:r>
              <a:rPr lang="en-US" altLang="zh-CN"/>
              <a:t>LLM</a:t>
            </a:r>
            <a:r>
              <a:rPr lang="zh-CN" altLang="en-US"/>
              <a:t>对其的推理链（</a:t>
            </a:r>
            <a:r>
              <a:rPr lang="en-US" altLang="zh-CN"/>
              <a:t>CoT</a:t>
            </a:r>
            <a:r>
              <a:rPr lang="zh-CN" altLang="en-US"/>
              <a:t>）</a:t>
            </a:r>
            <a:r>
              <a:rPr lang="en-US" altLang="zh-CN"/>
              <a:t>,</a:t>
            </a:r>
            <a:r>
              <a:rPr lang="zh-CN" altLang="en-US"/>
              <a:t>在传给</a:t>
            </a:r>
            <a:r>
              <a:rPr lang="en-US" altLang="zh-CN"/>
              <a:t>LLM</a:t>
            </a:r>
            <a:r>
              <a:rPr lang="zh-CN" altLang="en-US"/>
              <a:t>评估器时能更好的提高性能。步骤</a:t>
            </a:r>
            <a:r>
              <a:rPr lang="en-US" altLang="zh-CN"/>
              <a:t>2</a:t>
            </a:r>
            <a:r>
              <a:rPr lang="zh-CN" altLang="en-US"/>
              <a:t>就是建立这样的</a:t>
            </a:r>
            <a:r>
              <a:rPr lang="en-US" altLang="zh-CN"/>
              <a:t>reasoning memory</a:t>
            </a:r>
            <a:r>
              <a:rPr lang="zh-CN" altLang="en-US"/>
              <a:t>。首先将步骤</a:t>
            </a:r>
            <a:r>
              <a:rPr lang="en-US" altLang="zh-CN"/>
              <a:t>1</a:t>
            </a:r>
            <a:r>
              <a:rPr lang="zh-CN" altLang="en-US"/>
              <a:t>得到的特征记忆应用</a:t>
            </a:r>
            <a:r>
              <a:rPr lang="en-US" altLang="zh-CN"/>
              <a:t>L2</a:t>
            </a:r>
            <a:r>
              <a:rPr lang="zh-CN" altLang="en-US"/>
              <a:t>归一化，给归一化后的结果赋一个权重，然后拼接成一个向量</a:t>
            </a:r>
            <a:r>
              <a:rPr lang="en-US" altLang="zh-CN"/>
              <a:t>v_i</a:t>
            </a:r>
            <a:r>
              <a:rPr lang="zh-CN" altLang="en-US"/>
              <a:t>，这些</a:t>
            </a:r>
            <a:r>
              <a:rPr lang="en-US" altLang="zh-CN"/>
              <a:t>v_i</a:t>
            </a:r>
            <a:r>
              <a:rPr lang="zh-CN" altLang="en-US"/>
              <a:t>共同组成了矩阵</a:t>
            </a:r>
            <a:r>
              <a:rPr lang="en-US" altLang="zh-CN"/>
              <a:t>V</a:t>
            </a:r>
            <a:r>
              <a:rPr lang="zh-CN" altLang="en-US"/>
              <a:t>（</a:t>
            </a:r>
            <a:r>
              <a:rPr lang="en-US" altLang="zh-CN"/>
              <a:t>V</a:t>
            </a:r>
            <a:r>
              <a:rPr lang="zh-CN" altLang="en-US"/>
              <a:t>的每一行即</a:t>
            </a:r>
            <a:r>
              <a:rPr lang="en-US" altLang="zh-CN"/>
              <a:t>v_i</a:t>
            </a:r>
            <a:r>
              <a:rPr lang="zh-CN" altLang="en-US"/>
              <a:t>）。然后对得到的矩阵</a:t>
            </a:r>
            <a:r>
              <a:rPr lang="en-US" altLang="zh-CN"/>
              <a:t>V</a:t>
            </a:r>
            <a:r>
              <a:rPr lang="zh-CN" altLang="en-US"/>
              <a:t>进行</a:t>
            </a:r>
            <a:r>
              <a:rPr lang="en-US" altLang="zh-CN"/>
              <a:t>PCA</a:t>
            </a:r>
            <a:r>
              <a:rPr lang="zh-CN" altLang="en-US"/>
              <a:t>降维处理得到</a:t>
            </a:r>
            <a:r>
              <a:rPr lang="en-US" altLang="zh-CN"/>
              <a:t>V’</a:t>
            </a:r>
            <a:r>
              <a:rPr lang="zh-CN" altLang="en-US"/>
              <a:t>，这里的目标维度</a:t>
            </a:r>
            <a:r>
              <a:rPr lang="en-US" altLang="zh-CN"/>
              <a:t>d’</a:t>
            </a:r>
            <a:r>
              <a:rPr lang="zh-CN" altLang="en-US"/>
              <a:t>是自动确定的，降维主要是为了去噪和提效，方便后续</a:t>
            </a:r>
            <a:r>
              <a:rPr lang="zh-CN" altLang="en-US"/>
              <a:t>处理。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对于降维后的矩阵</a:t>
            </a:r>
            <a:r>
              <a:rPr lang="en-US" altLang="zh-CN">
                <a:sym typeface="+mn-ea"/>
              </a:rPr>
              <a:t>V’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FINCH</a:t>
            </a:r>
            <a:r>
              <a:rPr lang="zh-CN" altLang="en-US">
                <a:sym typeface="+mn-ea"/>
              </a:rPr>
              <a:t>聚类，距离计算使用余弦距离。</a:t>
            </a:r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：指的是在</a:t>
            </a:r>
            <a:r>
              <a:rPr lang="en-US" altLang="zh-CN">
                <a:sym typeface="+mn-ea"/>
              </a:rPr>
              <a:t> FINCH </a:t>
            </a:r>
            <a:r>
              <a:rPr lang="zh-CN" altLang="en-US">
                <a:sym typeface="+mn-ea"/>
              </a:rPr>
              <a:t>聚类过程中得到的不同聚类划分</a:t>
            </a:r>
            <a:r>
              <a:rPr lang="en-US" altLang="zh-CN">
                <a:sym typeface="+mn-ea"/>
              </a:rPr>
              <a:t>,n_clust</a:t>
            </a:r>
            <a:r>
              <a:rPr lang="zh-CN" altLang="en-US">
                <a:sym typeface="+mn-ea"/>
              </a:rPr>
              <a:t>：是某个聚类划分（</a:t>
            </a:r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）下的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簇的数量。文章中选取簇的数量最接近数据集大小的</a:t>
            </a:r>
            <a:r>
              <a:rPr lang="en-US" altLang="zh-CN">
                <a:sym typeface="+mn-ea"/>
              </a:rPr>
              <a:t>10%</a:t>
            </a:r>
            <a:r>
              <a:rPr lang="zh-CN" altLang="en-US">
                <a:sym typeface="+mn-ea"/>
              </a:rPr>
              <a:t>的聚类划分。</a:t>
            </a:r>
            <a:endParaRPr lang="zh-CN" altLang="en-US"/>
          </a:p>
          <a:p>
            <a:r>
              <a:rPr lang="zh-CN" altLang="en-US">
                <a:sym typeface="+mn-ea"/>
              </a:rPr>
              <a:t>然后对每个非空簇，计算其</a:t>
            </a:r>
            <a:r>
              <a:rPr lang="en-US" altLang="zh-CN">
                <a:sym typeface="+mn-ea"/>
              </a:rPr>
              <a:t>L2</a:t>
            </a:r>
            <a:r>
              <a:rPr lang="zh-CN" altLang="en-US">
                <a:sym typeface="+mn-ea"/>
              </a:rPr>
              <a:t>归一化质心，记为</a:t>
            </a:r>
            <a:r>
              <a:rPr lang="en-US" altLang="zh-CN">
                <a:sym typeface="+mn-ea"/>
              </a:rPr>
              <a:t>miu_i’</a:t>
            </a:r>
            <a:r>
              <a:rPr lang="zh-CN" altLang="en-US">
                <a:sym typeface="+mn-ea"/>
              </a:rPr>
              <a:t>。质心就是指一个簇内所有向量的平均。</a:t>
            </a:r>
            <a:endParaRPr lang="zh-CN" altLang="en-US"/>
          </a:p>
          <a:p>
            <a:r>
              <a:rPr lang="zh-CN" altLang="en-US">
                <a:sym typeface="+mn-ea"/>
              </a:rPr>
              <a:t>对每个非空簇计算其离</a:t>
            </a:r>
            <a:r>
              <a:rPr lang="zh-CN" altLang="en-US">
                <a:sym typeface="+mn-ea"/>
              </a:rPr>
              <a:t>质心最近的点，将其选为</a:t>
            </a:r>
            <a:r>
              <a:rPr lang="en-US" altLang="zh-CN">
                <a:sym typeface="+mn-ea"/>
              </a:rPr>
              <a:t>shot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/>
              <a:t>这里只选择代表性的样本生成推理链，一是为了成本控制，二是文章希望生成的推理链都是高质量的，有代表性的，能提高</a:t>
            </a:r>
            <a:r>
              <a:rPr lang="zh-CN" altLang="en-US"/>
              <a:t>检索质量。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对于每一个代表性的</a:t>
            </a:r>
            <a:r>
              <a:rPr lang="en-US" altLang="zh-CN"/>
              <a:t>shot</a:t>
            </a:r>
            <a:r>
              <a:rPr lang="zh-CN" altLang="en-US"/>
              <a:t>，将其和</a:t>
            </a:r>
            <a:r>
              <a:rPr lang="en-US" altLang="zh-CN"/>
              <a:t>safety label, prompt</a:t>
            </a:r>
            <a:r>
              <a:rPr lang="zh-CN" altLang="en-US"/>
              <a:t>模板组合在一起，交给</a:t>
            </a:r>
            <a:r>
              <a:rPr lang="en-US" altLang="zh-CN"/>
              <a:t>LLM</a:t>
            </a:r>
            <a:r>
              <a:rPr lang="zh-CN" altLang="en-US"/>
              <a:t>处理，生成</a:t>
            </a:r>
            <a:r>
              <a:rPr lang="en-US" altLang="zh-CN"/>
              <a:t>CoT</a:t>
            </a:r>
            <a:r>
              <a:rPr lang="zh-CN" altLang="en-US"/>
              <a:t>推理链。最终，将生成的推理链和之前第一步中得到的</a:t>
            </a:r>
            <a:r>
              <a:rPr lang="en-US" altLang="zh-CN"/>
              <a:t>feature memory</a:t>
            </a:r>
            <a:r>
              <a:rPr lang="zh-CN" altLang="en-US"/>
              <a:t>合在一起，作为</a:t>
            </a:r>
            <a:r>
              <a:rPr lang="en-US" altLang="zh-CN"/>
              <a:t>reasoning memory</a:t>
            </a:r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第三步就是检索过程。当传进来一个新</a:t>
            </a:r>
            <a:r>
              <a:rPr lang="en-US" altLang="zh-CN"/>
              <a:t>query</a:t>
            </a:r>
            <a:r>
              <a:rPr lang="zh-CN" altLang="en-US"/>
              <a:t>时我们将其也处理为结构化数据，并过</a:t>
            </a:r>
            <a:r>
              <a:rPr lang="en-US" altLang="zh-CN"/>
              <a:t>embedding model</a:t>
            </a:r>
            <a:r>
              <a:rPr lang="zh-CN" altLang="en-US"/>
              <a:t>得到向量，然后在</a:t>
            </a:r>
            <a:r>
              <a:rPr lang="en-US" altLang="zh-CN"/>
              <a:t>reasoning memory</a:t>
            </a:r>
            <a:r>
              <a:rPr lang="zh-CN" altLang="en-US"/>
              <a:t>中进行检索。检索过程分两步，一步是初步检索，计算</a:t>
            </a:r>
            <a:r>
              <a:rPr lang="en-US" altLang="zh-CN"/>
              <a:t>RM</a:t>
            </a:r>
            <a:r>
              <a:rPr lang="zh-CN" altLang="en-US"/>
              <a:t>中的所有</a:t>
            </a:r>
            <a:r>
              <a:rPr lang="en-US" altLang="zh-CN"/>
              <a:t>content c_y</a:t>
            </a:r>
            <a:r>
              <a:rPr lang="zh-CN" altLang="en-US"/>
              <a:t>和目标</a:t>
            </a:r>
            <a:r>
              <a:rPr lang="en-US" altLang="zh-CN"/>
              <a:t>content</a:t>
            </a:r>
            <a:r>
              <a:rPr lang="zh-CN" altLang="en-US"/>
              <a:t>之间的余弦相似度，选取排名前</a:t>
            </a:r>
            <a:r>
              <a:rPr lang="en-US" altLang="zh-CN"/>
              <a:t>n</a:t>
            </a:r>
            <a:r>
              <a:rPr lang="zh-CN" altLang="en-US"/>
              <a:t>的记忆。在此基础上做一个重排序，根据内容的</a:t>
            </a:r>
            <a:r>
              <a:rPr lang="en-US" altLang="zh-CN"/>
              <a:t>feature</a:t>
            </a:r>
            <a:r>
              <a:rPr lang="zh-CN" altLang="en-US"/>
              <a:t>的相似度，再选取其中排名前</a:t>
            </a:r>
            <a:r>
              <a:rPr lang="en-US" altLang="zh-CN"/>
              <a:t>k</a:t>
            </a:r>
            <a:r>
              <a:rPr lang="zh-CN" altLang="en-US"/>
              <a:t>的记忆。最后把检索出的这些高质量记忆及其推理链作为</a:t>
            </a:r>
            <a:r>
              <a:rPr lang="en-US" altLang="zh-CN"/>
              <a:t>few-shot CoT prompt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/>
              <a:t>-safety</a:t>
            </a:r>
            <a:r>
              <a:rPr lang="zh-CN" altLang="en-US"/>
              <a:t>子集（</a:t>
            </a:r>
            <a:r>
              <a:rPr lang="en-US" altLang="zh-CN"/>
              <a:t>3</a:t>
            </a:r>
            <a:r>
              <a:rPr lang="zh-CN" altLang="en-US"/>
              <a:t>个）包含了</a:t>
            </a:r>
            <a:r>
              <a:rPr lang="en-US" altLang="zh-CN"/>
              <a:t>17</a:t>
            </a:r>
            <a:r>
              <a:rPr lang="zh-CN" altLang="en-US"/>
              <a:t>个场景，</a:t>
            </a:r>
            <a:r>
              <a:rPr lang="en-US" altLang="zh-CN"/>
              <a:t>9</a:t>
            </a:r>
            <a:r>
              <a:rPr lang="zh-CN" altLang="en-US"/>
              <a:t>个风险类型，</a:t>
            </a:r>
            <a:r>
              <a:rPr lang="en-US" altLang="zh-CN"/>
              <a:t>14</a:t>
            </a:r>
            <a:r>
              <a:rPr lang="zh-CN" altLang="en-US"/>
              <a:t>种行为模式，共</a:t>
            </a:r>
            <a:r>
              <a:rPr lang="en-US" altLang="zh-CN"/>
              <a:t>1476</a:t>
            </a:r>
            <a:r>
              <a:rPr lang="zh-CN" altLang="en-US"/>
              <a:t>条数据；</a:t>
            </a:r>
            <a:r>
              <a:rPr lang="en-US" altLang="zh-CN"/>
              <a:t>-security</a:t>
            </a:r>
            <a:r>
              <a:rPr lang="zh-CN" altLang="en-US"/>
              <a:t>子集包含了</a:t>
            </a:r>
            <a:r>
              <a:rPr lang="en-US" altLang="zh-CN">
                <a:sym typeface="+mn-ea"/>
              </a:rPr>
              <a:t>12</a:t>
            </a:r>
            <a:r>
              <a:rPr lang="zh-CN" altLang="en-US">
                <a:sym typeface="+mn-ea"/>
              </a:rPr>
              <a:t>个场景，</a:t>
            </a:r>
            <a:r>
              <a:rPr lang="en-US" altLang="zh-CN">
                <a:sym typeface="+mn-ea"/>
              </a:rPr>
              <a:t>6</a:t>
            </a:r>
            <a:r>
              <a:rPr lang="zh-CN" altLang="en-US">
                <a:sym typeface="+mn-ea"/>
              </a:rPr>
              <a:t>个风险类型，</a:t>
            </a:r>
            <a:r>
              <a:rPr lang="en-US" altLang="zh-CN">
                <a:sym typeface="+mn-ea"/>
              </a:rPr>
              <a:t>12</a:t>
            </a:r>
            <a:r>
              <a:rPr lang="zh-CN" altLang="en-US">
                <a:sym typeface="+mn-ea"/>
              </a:rPr>
              <a:t>种行为模式，共</a:t>
            </a:r>
            <a:r>
              <a:rPr lang="en-US" altLang="zh-CN">
                <a:sym typeface="+mn-ea"/>
              </a:rPr>
              <a:t>817</a:t>
            </a:r>
            <a:r>
              <a:rPr lang="zh-CN" altLang="en-US">
                <a:sym typeface="+mn-ea"/>
              </a:rPr>
              <a:t>条数据。文章里说安全标签和判因都是人工标注</a:t>
            </a:r>
            <a:r>
              <a:rPr lang="zh-CN" altLang="en-US">
                <a:sym typeface="+mn-ea"/>
              </a:rPr>
              <a:t>的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6" Type="http://schemas.openxmlformats.org/officeDocument/2006/relationships/slideLayout" Target="../slideLayouts/slideLayout2.xml"/><Relationship Id="rId25" Type="http://schemas.openxmlformats.org/officeDocument/2006/relationships/tags" Target="../tags/tag83.xml"/><Relationship Id="rId24" Type="http://schemas.openxmlformats.org/officeDocument/2006/relationships/image" Target="../media/image1.png"/><Relationship Id="rId23" Type="http://schemas.microsoft.com/office/2007/relationships/media" Target="../media/audio1.wav"/><Relationship Id="rId22" Type="http://schemas.openxmlformats.org/officeDocument/2006/relationships/audio" Target="../media/audio1.wav"/><Relationship Id="rId21" Type="http://schemas.openxmlformats.org/officeDocument/2006/relationships/tags" Target="../tags/tag82.xml"/><Relationship Id="rId20" Type="http://schemas.openxmlformats.org/officeDocument/2006/relationships/tags" Target="../tags/tag81.xml"/><Relationship Id="rId2" Type="http://schemas.openxmlformats.org/officeDocument/2006/relationships/tags" Target="../tags/tag63.xml"/><Relationship Id="rId19" Type="http://schemas.openxmlformats.org/officeDocument/2006/relationships/tags" Target="../tags/tag80.xml"/><Relationship Id="rId18" Type="http://schemas.openxmlformats.org/officeDocument/2006/relationships/tags" Target="../tags/tag79.xml"/><Relationship Id="rId17" Type="http://schemas.openxmlformats.org/officeDocument/2006/relationships/tags" Target="../tags/tag78.xml"/><Relationship Id="rId16" Type="http://schemas.openxmlformats.org/officeDocument/2006/relationships/tags" Target="../tags/tag77.xml"/><Relationship Id="rId15" Type="http://schemas.openxmlformats.org/officeDocument/2006/relationships/tags" Target="../tags/tag76.xml"/><Relationship Id="rId14" Type="http://schemas.openxmlformats.org/officeDocument/2006/relationships/tags" Target="../tags/tag75.xml"/><Relationship Id="rId13" Type="http://schemas.openxmlformats.org/officeDocument/2006/relationships/tags" Target="../tags/tag74.xml"/><Relationship Id="rId12" Type="http://schemas.openxmlformats.org/officeDocument/2006/relationships/tags" Target="../tags/tag73.xml"/><Relationship Id="rId11" Type="http://schemas.openxmlformats.org/officeDocument/2006/relationships/tags" Target="../tags/tag72.xml"/><Relationship Id="rId10" Type="http://schemas.openxmlformats.org/officeDocument/2006/relationships/tags" Target="../tags/tag71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0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01.xml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0" Type="http://schemas.openxmlformats.org/officeDocument/2006/relationships/notesSlide" Target="../notesSlides/notesSlide6.xml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0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svg"/><Relationship Id="rId8" Type="http://schemas.openxmlformats.org/officeDocument/2006/relationships/image" Target="../media/image28.png"/><Relationship Id="rId7" Type="http://schemas.openxmlformats.org/officeDocument/2006/relationships/image" Target="../media/image35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2" Type="http://schemas.openxmlformats.org/officeDocument/2006/relationships/notesSlide" Target="../notesSlides/notesSlide8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03.xml"/><Relationship Id="rId1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5.xml"/><Relationship Id="rId1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7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8.xml"/><Relationship Id="rId1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9.xml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tags" Target="../tags/tag90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84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0.xml"/><Relationship Id="rId1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94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95.xml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98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5" Type="http://schemas.openxmlformats.org/officeDocument/2006/relationships/notesSlide" Target="../notesSlides/notesSlide4.x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99.xml"/><Relationship Id="rId12" Type="http://schemas.openxmlformats.org/officeDocument/2006/relationships/image" Target="../media/image19.png"/><Relationship Id="rId11" Type="http://schemas.openxmlformats.org/officeDocument/2006/relationships/image" Target="../media/image18.png"/><Relationship Id="rId10" Type="http://schemas.openxmlformats.org/officeDocument/2006/relationships/image" Target="../media/image17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2" name="组合 701"/>
          <p:cNvGrpSpPr/>
          <p:nvPr>
            <p:custDataLst>
              <p:tags r:id="rId1"/>
            </p:custDataLst>
          </p:nvPr>
        </p:nvGrpSpPr>
        <p:grpSpPr>
          <a:xfrm>
            <a:off x="2646680" y="49530"/>
            <a:ext cx="6897370" cy="6887210"/>
            <a:chOff x="8645299" y="-830263"/>
            <a:chExt cx="7618413" cy="7602538"/>
          </a:xfrm>
          <a:solidFill>
            <a:srgbClr val="00458E">
              <a:alpha val="6000"/>
            </a:srgbClr>
          </a:solidFill>
        </p:grpSpPr>
        <p:sp>
          <p:nvSpPr>
            <p:cNvPr id="764" name="Freeform 75"/>
            <p:cNvSpPr>
              <a:spLocks noEditPoints="1"/>
            </p:cNvSpPr>
            <p:nvPr/>
          </p:nvSpPr>
          <p:spPr bwMode="auto">
            <a:xfrm>
              <a:off x="8645299" y="-830263"/>
              <a:ext cx="7618413" cy="7602538"/>
            </a:xfrm>
            <a:custGeom>
              <a:avLst/>
              <a:gdLst>
                <a:gd name="T0" fmla="*/ 1106 w 2412"/>
                <a:gd name="T1" fmla="*/ 2355 h 2406"/>
                <a:gd name="T2" fmla="*/ 435 w 2412"/>
                <a:gd name="T3" fmla="*/ 2057 h 2406"/>
                <a:gd name="T4" fmla="*/ 57 w 2412"/>
                <a:gd name="T5" fmla="*/ 1368 h 2406"/>
                <a:gd name="T6" fmla="*/ 118 w 2412"/>
                <a:gd name="T7" fmla="*/ 767 h 2406"/>
                <a:gd name="T8" fmla="*/ 811 w 2412"/>
                <a:gd name="T9" fmla="*/ 78 h 2406"/>
                <a:gd name="T10" fmla="*/ 1443 w 2412"/>
                <a:gd name="T11" fmla="*/ 26 h 2406"/>
                <a:gd name="T12" fmla="*/ 2296 w 2412"/>
                <a:gd name="T13" fmla="*/ 701 h 2406"/>
                <a:gd name="T14" fmla="*/ 2304 w 2412"/>
                <a:gd name="T15" fmla="*/ 1645 h 2406"/>
                <a:gd name="T16" fmla="*/ 1649 w 2412"/>
                <a:gd name="T17" fmla="*/ 2280 h 2406"/>
                <a:gd name="T18" fmla="*/ 1257 w 2412"/>
                <a:gd name="T19" fmla="*/ 2363 h 2406"/>
                <a:gd name="T20" fmla="*/ 2266 w 2412"/>
                <a:gd name="T21" fmla="*/ 754 h 2406"/>
                <a:gd name="T22" fmla="*/ 121 w 2412"/>
                <a:gd name="T23" fmla="*/ 919 h 2406"/>
                <a:gd name="T24" fmla="*/ 2125 w 2412"/>
                <a:gd name="T25" fmla="*/ 1861 h 2406"/>
                <a:gd name="T26" fmla="*/ 2275 w 2412"/>
                <a:gd name="T27" fmla="*/ 773 h 2406"/>
                <a:gd name="T28" fmla="*/ 2259 w 2412"/>
                <a:gd name="T29" fmla="*/ 853 h 2406"/>
                <a:gd name="T30" fmla="*/ 2163 w 2412"/>
                <a:gd name="T31" fmla="*/ 912 h 2406"/>
                <a:gd name="T32" fmla="*/ 2031 w 2412"/>
                <a:gd name="T33" fmla="*/ 918 h 2406"/>
                <a:gd name="T34" fmla="*/ 2013 w 2412"/>
                <a:gd name="T35" fmla="*/ 929 h 2406"/>
                <a:gd name="T36" fmla="*/ 2035 w 2412"/>
                <a:gd name="T37" fmla="*/ 966 h 2406"/>
                <a:gd name="T38" fmla="*/ 1970 w 2412"/>
                <a:gd name="T39" fmla="*/ 979 h 2406"/>
                <a:gd name="T40" fmla="*/ 1872 w 2412"/>
                <a:gd name="T41" fmla="*/ 996 h 2406"/>
                <a:gd name="T42" fmla="*/ 1842 w 2412"/>
                <a:gd name="T43" fmla="*/ 942 h 2406"/>
                <a:gd name="T44" fmla="*/ 1925 w 2412"/>
                <a:gd name="T45" fmla="*/ 935 h 2406"/>
                <a:gd name="T46" fmla="*/ 1826 w 2412"/>
                <a:gd name="T47" fmla="*/ 852 h 2406"/>
                <a:gd name="T48" fmla="*/ 1886 w 2412"/>
                <a:gd name="T49" fmla="*/ 861 h 2406"/>
                <a:gd name="T50" fmla="*/ 1987 w 2412"/>
                <a:gd name="T51" fmla="*/ 894 h 2406"/>
                <a:gd name="T52" fmla="*/ 2074 w 2412"/>
                <a:gd name="T53" fmla="*/ 910 h 2406"/>
                <a:gd name="T54" fmla="*/ 2018 w 2412"/>
                <a:gd name="T55" fmla="*/ 883 h 2406"/>
                <a:gd name="T56" fmla="*/ 1910 w 2412"/>
                <a:gd name="T57" fmla="*/ 815 h 2406"/>
                <a:gd name="T58" fmla="*/ 2081 w 2412"/>
                <a:gd name="T59" fmla="*/ 840 h 2406"/>
                <a:gd name="T60" fmla="*/ 1994 w 2412"/>
                <a:gd name="T61" fmla="*/ 808 h 2406"/>
                <a:gd name="T62" fmla="*/ 2031 w 2412"/>
                <a:gd name="T63" fmla="*/ 716 h 2406"/>
                <a:gd name="T64" fmla="*/ 2059 w 2412"/>
                <a:gd name="T65" fmla="*/ 689 h 2406"/>
                <a:gd name="T66" fmla="*/ 2049 w 2412"/>
                <a:gd name="T67" fmla="*/ 805 h 2406"/>
                <a:gd name="T68" fmla="*/ 2101 w 2412"/>
                <a:gd name="T69" fmla="*/ 781 h 2406"/>
                <a:gd name="T70" fmla="*/ 2122 w 2412"/>
                <a:gd name="T71" fmla="*/ 746 h 2406"/>
                <a:gd name="T72" fmla="*/ 2167 w 2412"/>
                <a:gd name="T73" fmla="*/ 753 h 2406"/>
                <a:gd name="T74" fmla="*/ 2266 w 2412"/>
                <a:gd name="T75" fmla="*/ 754 h 2406"/>
                <a:gd name="T76" fmla="*/ 2158 w 2412"/>
                <a:gd name="T77" fmla="*/ 848 h 2406"/>
                <a:gd name="T78" fmla="*/ 2151 w 2412"/>
                <a:gd name="T79" fmla="*/ 869 h 2406"/>
                <a:gd name="T80" fmla="*/ 2169 w 2412"/>
                <a:gd name="T81" fmla="*/ 822 h 2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12" h="2406">
                  <a:moveTo>
                    <a:pt x="1189" y="2363"/>
                  </a:moveTo>
                  <a:cubicBezTo>
                    <a:pt x="1161" y="2360"/>
                    <a:pt x="1134" y="2358"/>
                    <a:pt x="1106" y="2355"/>
                  </a:cubicBezTo>
                  <a:cubicBezTo>
                    <a:pt x="947" y="2340"/>
                    <a:pt x="797" y="2293"/>
                    <a:pt x="657" y="2217"/>
                  </a:cubicBezTo>
                  <a:cubicBezTo>
                    <a:pt x="577" y="2172"/>
                    <a:pt x="503" y="2119"/>
                    <a:pt x="435" y="2057"/>
                  </a:cubicBezTo>
                  <a:cubicBezTo>
                    <a:pt x="330" y="1963"/>
                    <a:pt x="245" y="1855"/>
                    <a:pt x="179" y="1731"/>
                  </a:cubicBezTo>
                  <a:cubicBezTo>
                    <a:pt x="118" y="1617"/>
                    <a:pt x="78" y="1496"/>
                    <a:pt x="57" y="1368"/>
                  </a:cubicBezTo>
                  <a:cubicBezTo>
                    <a:pt x="42" y="1274"/>
                    <a:pt x="40" y="1178"/>
                    <a:pt x="47" y="1083"/>
                  </a:cubicBezTo>
                  <a:cubicBezTo>
                    <a:pt x="55" y="975"/>
                    <a:pt x="79" y="869"/>
                    <a:pt x="118" y="767"/>
                  </a:cubicBezTo>
                  <a:cubicBezTo>
                    <a:pt x="171" y="631"/>
                    <a:pt x="245" y="507"/>
                    <a:pt x="343" y="398"/>
                  </a:cubicBezTo>
                  <a:cubicBezTo>
                    <a:pt x="473" y="254"/>
                    <a:pt x="629" y="146"/>
                    <a:pt x="811" y="78"/>
                  </a:cubicBezTo>
                  <a:cubicBezTo>
                    <a:pt x="904" y="43"/>
                    <a:pt x="1001" y="21"/>
                    <a:pt x="1099" y="11"/>
                  </a:cubicBezTo>
                  <a:cubicBezTo>
                    <a:pt x="1215" y="0"/>
                    <a:pt x="1329" y="4"/>
                    <a:pt x="1443" y="26"/>
                  </a:cubicBezTo>
                  <a:cubicBezTo>
                    <a:pt x="1633" y="62"/>
                    <a:pt x="1803" y="141"/>
                    <a:pt x="1955" y="262"/>
                  </a:cubicBezTo>
                  <a:cubicBezTo>
                    <a:pt x="2104" y="381"/>
                    <a:pt x="2217" y="528"/>
                    <a:pt x="2296" y="701"/>
                  </a:cubicBezTo>
                  <a:cubicBezTo>
                    <a:pt x="2348" y="816"/>
                    <a:pt x="2381" y="936"/>
                    <a:pt x="2393" y="1061"/>
                  </a:cubicBezTo>
                  <a:cubicBezTo>
                    <a:pt x="2412" y="1263"/>
                    <a:pt x="2385" y="1458"/>
                    <a:pt x="2304" y="1645"/>
                  </a:cubicBezTo>
                  <a:cubicBezTo>
                    <a:pt x="2259" y="1751"/>
                    <a:pt x="2199" y="1849"/>
                    <a:pt x="2124" y="1937"/>
                  </a:cubicBezTo>
                  <a:cubicBezTo>
                    <a:pt x="1994" y="2091"/>
                    <a:pt x="1836" y="2206"/>
                    <a:pt x="1649" y="2280"/>
                  </a:cubicBezTo>
                  <a:cubicBezTo>
                    <a:pt x="1532" y="2326"/>
                    <a:pt x="1410" y="2353"/>
                    <a:pt x="1284" y="2358"/>
                  </a:cubicBezTo>
                  <a:cubicBezTo>
                    <a:pt x="1275" y="2359"/>
                    <a:pt x="1266" y="2361"/>
                    <a:pt x="1257" y="2363"/>
                  </a:cubicBezTo>
                  <a:cubicBezTo>
                    <a:pt x="1234" y="2363"/>
                    <a:pt x="1212" y="2363"/>
                    <a:pt x="1189" y="2363"/>
                  </a:cubicBezTo>
                  <a:close/>
                  <a:moveTo>
                    <a:pt x="2266" y="754"/>
                  </a:moveTo>
                  <a:cubicBezTo>
                    <a:pt x="2129" y="397"/>
                    <a:pt x="1740" y="51"/>
                    <a:pt x="1218" y="52"/>
                  </a:cubicBezTo>
                  <a:cubicBezTo>
                    <a:pt x="699" y="52"/>
                    <a:pt x="246" y="408"/>
                    <a:pt x="121" y="919"/>
                  </a:cubicBezTo>
                  <a:cubicBezTo>
                    <a:pt x="0" y="1416"/>
                    <a:pt x="233" y="1979"/>
                    <a:pt x="768" y="2219"/>
                  </a:cubicBezTo>
                  <a:cubicBezTo>
                    <a:pt x="1188" y="2406"/>
                    <a:pt x="1766" y="2330"/>
                    <a:pt x="2125" y="1861"/>
                  </a:cubicBezTo>
                  <a:cubicBezTo>
                    <a:pt x="2244" y="1706"/>
                    <a:pt x="2315" y="1529"/>
                    <a:pt x="2341" y="1334"/>
                  </a:cubicBezTo>
                  <a:cubicBezTo>
                    <a:pt x="2367" y="1140"/>
                    <a:pt x="2345" y="952"/>
                    <a:pt x="2275" y="773"/>
                  </a:cubicBezTo>
                  <a:cubicBezTo>
                    <a:pt x="2261" y="788"/>
                    <a:pt x="2247" y="802"/>
                    <a:pt x="2233" y="816"/>
                  </a:cubicBezTo>
                  <a:cubicBezTo>
                    <a:pt x="2250" y="820"/>
                    <a:pt x="2260" y="827"/>
                    <a:pt x="2259" y="853"/>
                  </a:cubicBezTo>
                  <a:cubicBezTo>
                    <a:pt x="2258" y="874"/>
                    <a:pt x="2252" y="881"/>
                    <a:pt x="2236" y="887"/>
                  </a:cubicBezTo>
                  <a:cubicBezTo>
                    <a:pt x="2212" y="896"/>
                    <a:pt x="2187" y="904"/>
                    <a:pt x="2163" y="912"/>
                  </a:cubicBezTo>
                  <a:cubicBezTo>
                    <a:pt x="2155" y="945"/>
                    <a:pt x="2133" y="967"/>
                    <a:pt x="2098" y="942"/>
                  </a:cubicBezTo>
                  <a:cubicBezTo>
                    <a:pt x="2079" y="929"/>
                    <a:pt x="2054" y="925"/>
                    <a:pt x="2031" y="918"/>
                  </a:cubicBezTo>
                  <a:cubicBezTo>
                    <a:pt x="2027" y="917"/>
                    <a:pt x="2022" y="921"/>
                    <a:pt x="2017" y="922"/>
                  </a:cubicBezTo>
                  <a:cubicBezTo>
                    <a:pt x="2016" y="924"/>
                    <a:pt x="2014" y="927"/>
                    <a:pt x="2013" y="929"/>
                  </a:cubicBezTo>
                  <a:cubicBezTo>
                    <a:pt x="2019" y="932"/>
                    <a:pt x="2025" y="935"/>
                    <a:pt x="2030" y="939"/>
                  </a:cubicBezTo>
                  <a:cubicBezTo>
                    <a:pt x="2041" y="946"/>
                    <a:pt x="2044" y="955"/>
                    <a:pt x="2035" y="966"/>
                  </a:cubicBezTo>
                  <a:cubicBezTo>
                    <a:pt x="2026" y="975"/>
                    <a:pt x="2017" y="985"/>
                    <a:pt x="2003" y="974"/>
                  </a:cubicBezTo>
                  <a:cubicBezTo>
                    <a:pt x="1990" y="964"/>
                    <a:pt x="1980" y="968"/>
                    <a:pt x="1970" y="979"/>
                  </a:cubicBezTo>
                  <a:cubicBezTo>
                    <a:pt x="1966" y="984"/>
                    <a:pt x="1961" y="989"/>
                    <a:pt x="1957" y="994"/>
                  </a:cubicBezTo>
                  <a:cubicBezTo>
                    <a:pt x="1922" y="1036"/>
                    <a:pt x="1908" y="1040"/>
                    <a:pt x="1872" y="996"/>
                  </a:cubicBezTo>
                  <a:cubicBezTo>
                    <a:pt x="1859" y="980"/>
                    <a:pt x="1849" y="963"/>
                    <a:pt x="1837" y="947"/>
                  </a:cubicBezTo>
                  <a:cubicBezTo>
                    <a:pt x="1839" y="946"/>
                    <a:pt x="1841" y="944"/>
                    <a:pt x="1842" y="942"/>
                  </a:cubicBezTo>
                  <a:cubicBezTo>
                    <a:pt x="1857" y="948"/>
                    <a:pt x="1870" y="955"/>
                    <a:pt x="1885" y="960"/>
                  </a:cubicBezTo>
                  <a:cubicBezTo>
                    <a:pt x="1906" y="968"/>
                    <a:pt x="1912" y="946"/>
                    <a:pt x="1925" y="935"/>
                  </a:cubicBezTo>
                  <a:cubicBezTo>
                    <a:pt x="1911" y="928"/>
                    <a:pt x="1896" y="921"/>
                    <a:pt x="1881" y="918"/>
                  </a:cubicBezTo>
                  <a:cubicBezTo>
                    <a:pt x="1840" y="911"/>
                    <a:pt x="1832" y="893"/>
                    <a:pt x="1826" y="852"/>
                  </a:cubicBezTo>
                  <a:cubicBezTo>
                    <a:pt x="1825" y="844"/>
                    <a:pt x="1833" y="834"/>
                    <a:pt x="1837" y="826"/>
                  </a:cubicBezTo>
                  <a:cubicBezTo>
                    <a:pt x="1856" y="840"/>
                    <a:pt x="1870" y="853"/>
                    <a:pt x="1886" y="861"/>
                  </a:cubicBezTo>
                  <a:cubicBezTo>
                    <a:pt x="1914" y="874"/>
                    <a:pt x="1943" y="883"/>
                    <a:pt x="1971" y="894"/>
                  </a:cubicBezTo>
                  <a:cubicBezTo>
                    <a:pt x="1976" y="895"/>
                    <a:pt x="1983" y="896"/>
                    <a:pt x="1987" y="894"/>
                  </a:cubicBezTo>
                  <a:cubicBezTo>
                    <a:pt x="2003" y="885"/>
                    <a:pt x="2016" y="891"/>
                    <a:pt x="2030" y="897"/>
                  </a:cubicBezTo>
                  <a:cubicBezTo>
                    <a:pt x="2044" y="903"/>
                    <a:pt x="2059" y="906"/>
                    <a:pt x="2074" y="910"/>
                  </a:cubicBezTo>
                  <a:cubicBezTo>
                    <a:pt x="2075" y="907"/>
                    <a:pt x="2075" y="904"/>
                    <a:pt x="2076" y="901"/>
                  </a:cubicBezTo>
                  <a:cubicBezTo>
                    <a:pt x="2057" y="895"/>
                    <a:pt x="2037" y="883"/>
                    <a:pt x="2018" y="883"/>
                  </a:cubicBezTo>
                  <a:cubicBezTo>
                    <a:pt x="1970" y="884"/>
                    <a:pt x="1939" y="858"/>
                    <a:pt x="1911" y="825"/>
                  </a:cubicBezTo>
                  <a:cubicBezTo>
                    <a:pt x="1910" y="823"/>
                    <a:pt x="1910" y="820"/>
                    <a:pt x="1910" y="815"/>
                  </a:cubicBezTo>
                  <a:cubicBezTo>
                    <a:pt x="1964" y="828"/>
                    <a:pt x="2016" y="841"/>
                    <a:pt x="2070" y="855"/>
                  </a:cubicBezTo>
                  <a:cubicBezTo>
                    <a:pt x="2073" y="849"/>
                    <a:pt x="2078" y="844"/>
                    <a:pt x="2081" y="840"/>
                  </a:cubicBezTo>
                  <a:cubicBezTo>
                    <a:pt x="2064" y="833"/>
                    <a:pt x="2049" y="826"/>
                    <a:pt x="2032" y="818"/>
                  </a:cubicBezTo>
                  <a:cubicBezTo>
                    <a:pt x="2020" y="815"/>
                    <a:pt x="2007" y="811"/>
                    <a:pt x="1994" y="808"/>
                  </a:cubicBezTo>
                  <a:cubicBezTo>
                    <a:pt x="1998" y="794"/>
                    <a:pt x="2000" y="780"/>
                    <a:pt x="2006" y="767"/>
                  </a:cubicBezTo>
                  <a:cubicBezTo>
                    <a:pt x="2013" y="750"/>
                    <a:pt x="2022" y="733"/>
                    <a:pt x="2031" y="716"/>
                  </a:cubicBezTo>
                  <a:cubicBezTo>
                    <a:pt x="2034" y="709"/>
                    <a:pt x="2034" y="701"/>
                    <a:pt x="2039" y="696"/>
                  </a:cubicBezTo>
                  <a:cubicBezTo>
                    <a:pt x="2044" y="691"/>
                    <a:pt x="2053" y="688"/>
                    <a:pt x="2059" y="689"/>
                  </a:cubicBezTo>
                  <a:cubicBezTo>
                    <a:pt x="2063" y="689"/>
                    <a:pt x="2068" y="699"/>
                    <a:pt x="2069" y="705"/>
                  </a:cubicBezTo>
                  <a:cubicBezTo>
                    <a:pt x="2073" y="740"/>
                    <a:pt x="2072" y="774"/>
                    <a:pt x="2049" y="805"/>
                  </a:cubicBezTo>
                  <a:cubicBezTo>
                    <a:pt x="2064" y="807"/>
                    <a:pt x="2075" y="809"/>
                    <a:pt x="2077" y="791"/>
                  </a:cubicBezTo>
                  <a:cubicBezTo>
                    <a:pt x="2079" y="776"/>
                    <a:pt x="2089" y="775"/>
                    <a:pt x="2101" y="781"/>
                  </a:cubicBezTo>
                  <a:cubicBezTo>
                    <a:pt x="2104" y="783"/>
                    <a:pt x="2108" y="786"/>
                    <a:pt x="2112" y="789"/>
                  </a:cubicBezTo>
                  <a:cubicBezTo>
                    <a:pt x="2116" y="774"/>
                    <a:pt x="2118" y="760"/>
                    <a:pt x="2122" y="746"/>
                  </a:cubicBezTo>
                  <a:cubicBezTo>
                    <a:pt x="2125" y="737"/>
                    <a:pt x="2131" y="730"/>
                    <a:pt x="2143" y="738"/>
                  </a:cubicBezTo>
                  <a:cubicBezTo>
                    <a:pt x="2151" y="744"/>
                    <a:pt x="2159" y="748"/>
                    <a:pt x="2167" y="753"/>
                  </a:cubicBezTo>
                  <a:cubicBezTo>
                    <a:pt x="2185" y="764"/>
                    <a:pt x="2202" y="765"/>
                    <a:pt x="2222" y="759"/>
                  </a:cubicBezTo>
                  <a:cubicBezTo>
                    <a:pt x="2236" y="755"/>
                    <a:pt x="2250" y="756"/>
                    <a:pt x="2266" y="754"/>
                  </a:cubicBezTo>
                  <a:close/>
                  <a:moveTo>
                    <a:pt x="2140" y="834"/>
                  </a:moveTo>
                  <a:cubicBezTo>
                    <a:pt x="2148" y="840"/>
                    <a:pt x="2153" y="843"/>
                    <a:pt x="2158" y="848"/>
                  </a:cubicBezTo>
                  <a:cubicBezTo>
                    <a:pt x="2154" y="854"/>
                    <a:pt x="2151" y="859"/>
                    <a:pt x="2148" y="863"/>
                  </a:cubicBezTo>
                  <a:cubicBezTo>
                    <a:pt x="2149" y="865"/>
                    <a:pt x="2150" y="867"/>
                    <a:pt x="2151" y="869"/>
                  </a:cubicBezTo>
                  <a:cubicBezTo>
                    <a:pt x="2161" y="864"/>
                    <a:pt x="2176" y="861"/>
                    <a:pt x="2179" y="854"/>
                  </a:cubicBezTo>
                  <a:cubicBezTo>
                    <a:pt x="2182" y="846"/>
                    <a:pt x="2173" y="834"/>
                    <a:pt x="2169" y="822"/>
                  </a:cubicBezTo>
                  <a:cubicBezTo>
                    <a:pt x="2158" y="827"/>
                    <a:pt x="2150" y="830"/>
                    <a:pt x="2140" y="8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5" name="Freeform 78"/>
            <p:cNvSpPr/>
            <p:nvPr/>
          </p:nvSpPr>
          <p:spPr bwMode="auto">
            <a:xfrm>
              <a:off x="10745561" y="1906587"/>
              <a:ext cx="3482975" cy="2900363"/>
            </a:xfrm>
            <a:custGeom>
              <a:avLst/>
              <a:gdLst>
                <a:gd name="T0" fmla="*/ 1103 w 1103"/>
                <a:gd name="T1" fmla="*/ 30 h 918"/>
                <a:gd name="T2" fmla="*/ 980 w 1103"/>
                <a:gd name="T3" fmla="*/ 112 h 918"/>
                <a:gd name="T4" fmla="*/ 922 w 1103"/>
                <a:gd name="T5" fmla="*/ 108 h 918"/>
                <a:gd name="T6" fmla="*/ 905 w 1103"/>
                <a:gd name="T7" fmla="*/ 117 h 918"/>
                <a:gd name="T8" fmla="*/ 888 w 1103"/>
                <a:gd name="T9" fmla="*/ 160 h 918"/>
                <a:gd name="T10" fmla="*/ 1030 w 1103"/>
                <a:gd name="T11" fmla="*/ 160 h 918"/>
                <a:gd name="T12" fmla="*/ 930 w 1103"/>
                <a:gd name="T13" fmla="*/ 244 h 918"/>
                <a:gd name="T14" fmla="*/ 849 w 1103"/>
                <a:gd name="T15" fmla="*/ 244 h 918"/>
                <a:gd name="T16" fmla="*/ 827 w 1103"/>
                <a:gd name="T17" fmla="*/ 297 h 918"/>
                <a:gd name="T18" fmla="*/ 943 w 1103"/>
                <a:gd name="T19" fmla="*/ 297 h 918"/>
                <a:gd name="T20" fmla="*/ 852 w 1103"/>
                <a:gd name="T21" fmla="*/ 372 h 918"/>
                <a:gd name="T22" fmla="*/ 830 w 1103"/>
                <a:gd name="T23" fmla="*/ 373 h 918"/>
                <a:gd name="T24" fmla="*/ 775 w 1103"/>
                <a:gd name="T25" fmla="*/ 424 h 918"/>
                <a:gd name="T26" fmla="*/ 862 w 1103"/>
                <a:gd name="T27" fmla="*/ 424 h 918"/>
                <a:gd name="T28" fmla="*/ 775 w 1103"/>
                <a:gd name="T29" fmla="*/ 501 h 918"/>
                <a:gd name="T30" fmla="*/ 720 w 1103"/>
                <a:gd name="T31" fmla="*/ 553 h 918"/>
                <a:gd name="T32" fmla="*/ 750 w 1103"/>
                <a:gd name="T33" fmla="*/ 553 h 918"/>
                <a:gd name="T34" fmla="*/ 780 w 1103"/>
                <a:gd name="T35" fmla="*/ 553 h 918"/>
                <a:gd name="T36" fmla="*/ 715 w 1103"/>
                <a:gd name="T37" fmla="*/ 620 h 918"/>
                <a:gd name="T38" fmla="*/ 695 w 1103"/>
                <a:gd name="T39" fmla="*/ 623 h 918"/>
                <a:gd name="T40" fmla="*/ 666 w 1103"/>
                <a:gd name="T41" fmla="*/ 701 h 918"/>
                <a:gd name="T42" fmla="*/ 682 w 1103"/>
                <a:gd name="T43" fmla="*/ 719 h 918"/>
                <a:gd name="T44" fmla="*/ 560 w 1103"/>
                <a:gd name="T45" fmla="*/ 918 h 918"/>
                <a:gd name="T46" fmla="*/ 430 w 1103"/>
                <a:gd name="T47" fmla="*/ 719 h 918"/>
                <a:gd name="T48" fmla="*/ 453 w 1103"/>
                <a:gd name="T49" fmla="*/ 676 h 918"/>
                <a:gd name="T50" fmla="*/ 416 w 1103"/>
                <a:gd name="T51" fmla="*/ 621 h 918"/>
                <a:gd name="T52" fmla="*/ 331 w 1103"/>
                <a:gd name="T53" fmla="*/ 553 h 918"/>
                <a:gd name="T54" fmla="*/ 393 w 1103"/>
                <a:gd name="T55" fmla="*/ 553 h 918"/>
                <a:gd name="T56" fmla="*/ 376 w 1103"/>
                <a:gd name="T57" fmla="*/ 508 h 918"/>
                <a:gd name="T58" fmla="*/ 360 w 1103"/>
                <a:gd name="T59" fmla="*/ 501 h 918"/>
                <a:gd name="T60" fmla="*/ 254 w 1103"/>
                <a:gd name="T61" fmla="*/ 430 h 918"/>
                <a:gd name="T62" fmla="*/ 342 w 1103"/>
                <a:gd name="T63" fmla="*/ 425 h 918"/>
                <a:gd name="T64" fmla="*/ 326 w 1103"/>
                <a:gd name="T65" fmla="*/ 386 h 918"/>
                <a:gd name="T66" fmla="*/ 309 w 1103"/>
                <a:gd name="T67" fmla="*/ 380 h 918"/>
                <a:gd name="T68" fmla="*/ 255 w 1103"/>
                <a:gd name="T69" fmla="*/ 376 h 918"/>
                <a:gd name="T70" fmla="*/ 174 w 1103"/>
                <a:gd name="T71" fmla="*/ 303 h 918"/>
                <a:gd name="T72" fmla="*/ 291 w 1103"/>
                <a:gd name="T73" fmla="*/ 303 h 918"/>
                <a:gd name="T74" fmla="*/ 266 w 1103"/>
                <a:gd name="T75" fmla="*/ 249 h 918"/>
                <a:gd name="T76" fmla="*/ 250 w 1103"/>
                <a:gd name="T77" fmla="*/ 245 h 918"/>
                <a:gd name="T78" fmla="*/ 190 w 1103"/>
                <a:gd name="T79" fmla="*/ 244 h 918"/>
                <a:gd name="T80" fmla="*/ 82 w 1103"/>
                <a:gd name="T81" fmla="*/ 165 h 918"/>
                <a:gd name="T82" fmla="*/ 225 w 1103"/>
                <a:gd name="T83" fmla="*/ 165 h 918"/>
                <a:gd name="T84" fmla="*/ 207 w 1103"/>
                <a:gd name="T85" fmla="*/ 120 h 918"/>
                <a:gd name="T86" fmla="*/ 185 w 1103"/>
                <a:gd name="T87" fmla="*/ 112 h 918"/>
                <a:gd name="T88" fmla="*/ 88 w 1103"/>
                <a:gd name="T89" fmla="*/ 106 h 918"/>
                <a:gd name="T90" fmla="*/ 0 w 1103"/>
                <a:gd name="T91" fmla="*/ 38 h 918"/>
                <a:gd name="T92" fmla="*/ 109 w 1103"/>
                <a:gd name="T93" fmla="*/ 34 h 918"/>
                <a:gd name="T94" fmla="*/ 291 w 1103"/>
                <a:gd name="T95" fmla="*/ 29 h 918"/>
                <a:gd name="T96" fmla="*/ 419 w 1103"/>
                <a:gd name="T97" fmla="*/ 112 h 918"/>
                <a:gd name="T98" fmla="*/ 450 w 1103"/>
                <a:gd name="T99" fmla="*/ 168 h 918"/>
                <a:gd name="T100" fmla="*/ 480 w 1103"/>
                <a:gd name="T101" fmla="*/ 64 h 918"/>
                <a:gd name="T102" fmla="*/ 553 w 1103"/>
                <a:gd name="T103" fmla="*/ 4 h 918"/>
                <a:gd name="T104" fmla="*/ 701 w 1103"/>
                <a:gd name="T105" fmla="*/ 46 h 918"/>
                <a:gd name="T106" fmla="*/ 612 w 1103"/>
                <a:gd name="T107" fmla="*/ 79 h 918"/>
                <a:gd name="T108" fmla="*/ 655 w 1103"/>
                <a:gd name="T109" fmla="*/ 182 h 918"/>
                <a:gd name="T110" fmla="*/ 691 w 1103"/>
                <a:gd name="T111" fmla="*/ 113 h 918"/>
                <a:gd name="T112" fmla="*/ 784 w 1103"/>
                <a:gd name="T113" fmla="*/ 32 h 918"/>
                <a:gd name="T114" fmla="*/ 802 w 1103"/>
                <a:gd name="T115" fmla="*/ 29 h 918"/>
                <a:gd name="T116" fmla="*/ 1092 w 1103"/>
                <a:gd name="T117" fmla="*/ 29 h 918"/>
                <a:gd name="T118" fmla="*/ 1103 w 1103"/>
                <a:gd name="T119" fmla="*/ 30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03" h="918">
                  <a:moveTo>
                    <a:pt x="1103" y="30"/>
                  </a:moveTo>
                  <a:cubicBezTo>
                    <a:pt x="1085" y="84"/>
                    <a:pt x="1044" y="111"/>
                    <a:pt x="980" y="112"/>
                  </a:cubicBezTo>
                  <a:cubicBezTo>
                    <a:pt x="961" y="112"/>
                    <a:pt x="941" y="108"/>
                    <a:pt x="922" y="108"/>
                  </a:cubicBezTo>
                  <a:cubicBezTo>
                    <a:pt x="916" y="108"/>
                    <a:pt x="907" y="112"/>
                    <a:pt x="905" y="117"/>
                  </a:cubicBezTo>
                  <a:cubicBezTo>
                    <a:pt x="898" y="130"/>
                    <a:pt x="894" y="144"/>
                    <a:pt x="888" y="160"/>
                  </a:cubicBezTo>
                  <a:cubicBezTo>
                    <a:pt x="936" y="160"/>
                    <a:pt x="983" y="160"/>
                    <a:pt x="1030" y="160"/>
                  </a:cubicBezTo>
                  <a:cubicBezTo>
                    <a:pt x="1024" y="205"/>
                    <a:pt x="980" y="242"/>
                    <a:pt x="930" y="244"/>
                  </a:cubicBezTo>
                  <a:cubicBezTo>
                    <a:pt x="904" y="245"/>
                    <a:pt x="878" y="244"/>
                    <a:pt x="849" y="244"/>
                  </a:cubicBezTo>
                  <a:cubicBezTo>
                    <a:pt x="843" y="258"/>
                    <a:pt x="836" y="275"/>
                    <a:pt x="827" y="297"/>
                  </a:cubicBezTo>
                  <a:cubicBezTo>
                    <a:pt x="868" y="297"/>
                    <a:pt x="905" y="297"/>
                    <a:pt x="943" y="297"/>
                  </a:cubicBezTo>
                  <a:cubicBezTo>
                    <a:pt x="929" y="339"/>
                    <a:pt x="891" y="369"/>
                    <a:pt x="852" y="372"/>
                  </a:cubicBezTo>
                  <a:cubicBezTo>
                    <a:pt x="844" y="373"/>
                    <a:pt x="837" y="373"/>
                    <a:pt x="830" y="373"/>
                  </a:cubicBezTo>
                  <a:cubicBezTo>
                    <a:pt x="787" y="375"/>
                    <a:pt x="783" y="378"/>
                    <a:pt x="775" y="424"/>
                  </a:cubicBezTo>
                  <a:cubicBezTo>
                    <a:pt x="804" y="424"/>
                    <a:pt x="833" y="424"/>
                    <a:pt x="862" y="424"/>
                  </a:cubicBezTo>
                  <a:cubicBezTo>
                    <a:pt x="852" y="474"/>
                    <a:pt x="823" y="499"/>
                    <a:pt x="775" y="501"/>
                  </a:cubicBezTo>
                  <a:cubicBezTo>
                    <a:pt x="731" y="502"/>
                    <a:pt x="729" y="504"/>
                    <a:pt x="720" y="553"/>
                  </a:cubicBezTo>
                  <a:cubicBezTo>
                    <a:pt x="731" y="553"/>
                    <a:pt x="740" y="553"/>
                    <a:pt x="750" y="553"/>
                  </a:cubicBezTo>
                  <a:cubicBezTo>
                    <a:pt x="760" y="553"/>
                    <a:pt x="770" y="553"/>
                    <a:pt x="780" y="553"/>
                  </a:cubicBezTo>
                  <a:cubicBezTo>
                    <a:pt x="775" y="588"/>
                    <a:pt x="747" y="616"/>
                    <a:pt x="715" y="620"/>
                  </a:cubicBezTo>
                  <a:cubicBezTo>
                    <a:pt x="708" y="621"/>
                    <a:pt x="702" y="623"/>
                    <a:pt x="695" y="623"/>
                  </a:cubicBezTo>
                  <a:cubicBezTo>
                    <a:pt x="653" y="620"/>
                    <a:pt x="642" y="674"/>
                    <a:pt x="666" y="701"/>
                  </a:cubicBezTo>
                  <a:cubicBezTo>
                    <a:pt x="671" y="707"/>
                    <a:pt x="677" y="713"/>
                    <a:pt x="682" y="719"/>
                  </a:cubicBezTo>
                  <a:cubicBezTo>
                    <a:pt x="642" y="784"/>
                    <a:pt x="602" y="850"/>
                    <a:pt x="560" y="918"/>
                  </a:cubicBezTo>
                  <a:cubicBezTo>
                    <a:pt x="515" y="849"/>
                    <a:pt x="471" y="783"/>
                    <a:pt x="430" y="719"/>
                  </a:cubicBezTo>
                  <a:cubicBezTo>
                    <a:pt x="438" y="704"/>
                    <a:pt x="449" y="690"/>
                    <a:pt x="453" y="676"/>
                  </a:cubicBezTo>
                  <a:cubicBezTo>
                    <a:pt x="462" y="644"/>
                    <a:pt x="449" y="624"/>
                    <a:pt x="416" y="621"/>
                  </a:cubicBezTo>
                  <a:cubicBezTo>
                    <a:pt x="374" y="616"/>
                    <a:pt x="347" y="594"/>
                    <a:pt x="331" y="553"/>
                  </a:cubicBezTo>
                  <a:cubicBezTo>
                    <a:pt x="352" y="553"/>
                    <a:pt x="371" y="553"/>
                    <a:pt x="393" y="553"/>
                  </a:cubicBezTo>
                  <a:cubicBezTo>
                    <a:pt x="387" y="536"/>
                    <a:pt x="382" y="521"/>
                    <a:pt x="376" y="508"/>
                  </a:cubicBezTo>
                  <a:cubicBezTo>
                    <a:pt x="374" y="504"/>
                    <a:pt x="365" y="500"/>
                    <a:pt x="360" y="501"/>
                  </a:cubicBezTo>
                  <a:cubicBezTo>
                    <a:pt x="306" y="506"/>
                    <a:pt x="276" y="476"/>
                    <a:pt x="254" y="430"/>
                  </a:cubicBezTo>
                  <a:cubicBezTo>
                    <a:pt x="283" y="428"/>
                    <a:pt x="311" y="426"/>
                    <a:pt x="342" y="425"/>
                  </a:cubicBezTo>
                  <a:cubicBezTo>
                    <a:pt x="336" y="410"/>
                    <a:pt x="332" y="397"/>
                    <a:pt x="326" y="386"/>
                  </a:cubicBezTo>
                  <a:cubicBezTo>
                    <a:pt x="324" y="382"/>
                    <a:pt x="315" y="381"/>
                    <a:pt x="309" y="380"/>
                  </a:cubicBezTo>
                  <a:cubicBezTo>
                    <a:pt x="291" y="378"/>
                    <a:pt x="273" y="378"/>
                    <a:pt x="255" y="376"/>
                  </a:cubicBezTo>
                  <a:cubicBezTo>
                    <a:pt x="214" y="371"/>
                    <a:pt x="193" y="342"/>
                    <a:pt x="174" y="303"/>
                  </a:cubicBezTo>
                  <a:cubicBezTo>
                    <a:pt x="213" y="303"/>
                    <a:pt x="249" y="303"/>
                    <a:pt x="291" y="303"/>
                  </a:cubicBezTo>
                  <a:cubicBezTo>
                    <a:pt x="281" y="281"/>
                    <a:pt x="274" y="265"/>
                    <a:pt x="266" y="249"/>
                  </a:cubicBezTo>
                  <a:cubicBezTo>
                    <a:pt x="264" y="246"/>
                    <a:pt x="255" y="245"/>
                    <a:pt x="250" y="245"/>
                  </a:cubicBezTo>
                  <a:cubicBezTo>
                    <a:pt x="230" y="244"/>
                    <a:pt x="210" y="245"/>
                    <a:pt x="190" y="244"/>
                  </a:cubicBezTo>
                  <a:cubicBezTo>
                    <a:pt x="137" y="243"/>
                    <a:pt x="103" y="218"/>
                    <a:pt x="82" y="165"/>
                  </a:cubicBezTo>
                  <a:cubicBezTo>
                    <a:pt x="129" y="165"/>
                    <a:pt x="175" y="165"/>
                    <a:pt x="225" y="165"/>
                  </a:cubicBezTo>
                  <a:cubicBezTo>
                    <a:pt x="218" y="148"/>
                    <a:pt x="215" y="133"/>
                    <a:pt x="207" y="120"/>
                  </a:cubicBezTo>
                  <a:cubicBezTo>
                    <a:pt x="204" y="115"/>
                    <a:pt x="193" y="113"/>
                    <a:pt x="185" y="112"/>
                  </a:cubicBezTo>
                  <a:cubicBezTo>
                    <a:pt x="153" y="110"/>
                    <a:pt x="120" y="109"/>
                    <a:pt x="88" y="106"/>
                  </a:cubicBezTo>
                  <a:cubicBezTo>
                    <a:pt x="46" y="102"/>
                    <a:pt x="21" y="74"/>
                    <a:pt x="0" y="38"/>
                  </a:cubicBezTo>
                  <a:cubicBezTo>
                    <a:pt x="38" y="37"/>
                    <a:pt x="74" y="35"/>
                    <a:pt x="109" y="34"/>
                  </a:cubicBezTo>
                  <a:cubicBezTo>
                    <a:pt x="170" y="32"/>
                    <a:pt x="230" y="30"/>
                    <a:pt x="291" y="29"/>
                  </a:cubicBezTo>
                  <a:cubicBezTo>
                    <a:pt x="352" y="28"/>
                    <a:pt x="395" y="56"/>
                    <a:pt x="419" y="112"/>
                  </a:cubicBezTo>
                  <a:cubicBezTo>
                    <a:pt x="428" y="131"/>
                    <a:pt x="437" y="150"/>
                    <a:pt x="450" y="168"/>
                  </a:cubicBezTo>
                  <a:cubicBezTo>
                    <a:pt x="460" y="133"/>
                    <a:pt x="471" y="99"/>
                    <a:pt x="480" y="64"/>
                  </a:cubicBezTo>
                  <a:cubicBezTo>
                    <a:pt x="493" y="20"/>
                    <a:pt x="508" y="7"/>
                    <a:pt x="553" y="4"/>
                  </a:cubicBezTo>
                  <a:cubicBezTo>
                    <a:pt x="606" y="0"/>
                    <a:pt x="655" y="12"/>
                    <a:pt x="701" y="46"/>
                  </a:cubicBezTo>
                  <a:cubicBezTo>
                    <a:pt x="671" y="58"/>
                    <a:pt x="642" y="68"/>
                    <a:pt x="612" y="79"/>
                  </a:cubicBezTo>
                  <a:cubicBezTo>
                    <a:pt x="626" y="113"/>
                    <a:pt x="640" y="146"/>
                    <a:pt x="655" y="182"/>
                  </a:cubicBezTo>
                  <a:cubicBezTo>
                    <a:pt x="668" y="157"/>
                    <a:pt x="679" y="135"/>
                    <a:pt x="691" y="113"/>
                  </a:cubicBezTo>
                  <a:cubicBezTo>
                    <a:pt x="713" y="75"/>
                    <a:pt x="740" y="43"/>
                    <a:pt x="784" y="32"/>
                  </a:cubicBezTo>
                  <a:cubicBezTo>
                    <a:pt x="790" y="31"/>
                    <a:pt x="796" y="29"/>
                    <a:pt x="802" y="29"/>
                  </a:cubicBezTo>
                  <a:cubicBezTo>
                    <a:pt x="899" y="29"/>
                    <a:pt x="995" y="29"/>
                    <a:pt x="1092" y="29"/>
                  </a:cubicBezTo>
                  <a:cubicBezTo>
                    <a:pt x="1095" y="29"/>
                    <a:pt x="1098" y="30"/>
                    <a:pt x="110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6" name="Freeform 79"/>
            <p:cNvSpPr/>
            <p:nvPr/>
          </p:nvSpPr>
          <p:spPr bwMode="auto">
            <a:xfrm>
              <a:off x="10196286" y="627062"/>
              <a:ext cx="4621213" cy="3867150"/>
            </a:xfrm>
            <a:custGeom>
              <a:avLst/>
              <a:gdLst>
                <a:gd name="T0" fmla="*/ 1144 w 1463"/>
                <a:gd name="T1" fmla="*/ 1224 h 1224"/>
                <a:gd name="T2" fmla="*/ 1130 w 1463"/>
                <a:gd name="T3" fmla="*/ 1207 h 1224"/>
                <a:gd name="T4" fmla="*/ 1352 w 1463"/>
                <a:gd name="T5" fmla="*/ 646 h 1224"/>
                <a:gd name="T6" fmla="*/ 1129 w 1463"/>
                <a:gd name="T7" fmla="*/ 238 h 1224"/>
                <a:gd name="T8" fmla="*/ 275 w 1463"/>
                <a:gd name="T9" fmla="*/ 290 h 1224"/>
                <a:gd name="T10" fmla="*/ 104 w 1463"/>
                <a:gd name="T11" fmla="*/ 760 h 1224"/>
                <a:gd name="T12" fmla="*/ 331 w 1463"/>
                <a:gd name="T13" fmla="*/ 1206 h 1224"/>
                <a:gd name="T14" fmla="*/ 316 w 1463"/>
                <a:gd name="T15" fmla="*/ 1223 h 1224"/>
                <a:gd name="T16" fmla="*/ 233 w 1463"/>
                <a:gd name="T17" fmla="*/ 301 h 1224"/>
                <a:gd name="T18" fmla="*/ 1177 w 1463"/>
                <a:gd name="T19" fmla="*/ 248 h 1224"/>
                <a:gd name="T20" fmla="*/ 1144 w 1463"/>
                <a:gd name="T21" fmla="*/ 1224 h 1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63" h="1224">
                  <a:moveTo>
                    <a:pt x="1144" y="1224"/>
                  </a:moveTo>
                  <a:cubicBezTo>
                    <a:pt x="1139" y="1218"/>
                    <a:pt x="1135" y="1213"/>
                    <a:pt x="1130" y="1207"/>
                  </a:cubicBezTo>
                  <a:cubicBezTo>
                    <a:pt x="1297" y="1057"/>
                    <a:pt x="1378" y="871"/>
                    <a:pt x="1352" y="646"/>
                  </a:cubicBezTo>
                  <a:cubicBezTo>
                    <a:pt x="1334" y="481"/>
                    <a:pt x="1258" y="343"/>
                    <a:pt x="1129" y="238"/>
                  </a:cubicBezTo>
                  <a:cubicBezTo>
                    <a:pt x="864" y="20"/>
                    <a:pt x="494" y="58"/>
                    <a:pt x="275" y="290"/>
                  </a:cubicBezTo>
                  <a:cubicBezTo>
                    <a:pt x="152" y="422"/>
                    <a:pt x="93" y="579"/>
                    <a:pt x="104" y="760"/>
                  </a:cubicBezTo>
                  <a:cubicBezTo>
                    <a:pt x="115" y="940"/>
                    <a:pt x="194" y="1088"/>
                    <a:pt x="331" y="1206"/>
                  </a:cubicBezTo>
                  <a:cubicBezTo>
                    <a:pt x="326" y="1212"/>
                    <a:pt x="321" y="1218"/>
                    <a:pt x="316" y="1223"/>
                  </a:cubicBezTo>
                  <a:cubicBezTo>
                    <a:pt x="32" y="988"/>
                    <a:pt x="0" y="575"/>
                    <a:pt x="233" y="301"/>
                  </a:cubicBezTo>
                  <a:cubicBezTo>
                    <a:pt x="491" y="0"/>
                    <a:pt x="922" y="5"/>
                    <a:pt x="1177" y="248"/>
                  </a:cubicBezTo>
                  <a:cubicBezTo>
                    <a:pt x="1463" y="521"/>
                    <a:pt x="1447" y="970"/>
                    <a:pt x="1144" y="12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7" name="Freeform 80"/>
            <p:cNvSpPr/>
            <p:nvPr/>
          </p:nvSpPr>
          <p:spPr bwMode="auto">
            <a:xfrm>
              <a:off x="9645424" y="914400"/>
              <a:ext cx="998538" cy="1724025"/>
            </a:xfrm>
            <a:custGeom>
              <a:avLst/>
              <a:gdLst>
                <a:gd name="T0" fmla="*/ 99 w 316"/>
                <a:gd name="T1" fmla="*/ 206 h 546"/>
                <a:gd name="T2" fmla="*/ 99 w 316"/>
                <a:gd name="T3" fmla="*/ 151 h 546"/>
                <a:gd name="T4" fmla="*/ 90 w 316"/>
                <a:gd name="T5" fmla="*/ 134 h 546"/>
                <a:gd name="T6" fmla="*/ 64 w 316"/>
                <a:gd name="T7" fmla="*/ 104 h 546"/>
                <a:gd name="T8" fmla="*/ 69 w 316"/>
                <a:gd name="T9" fmla="*/ 62 h 546"/>
                <a:gd name="T10" fmla="*/ 81 w 316"/>
                <a:gd name="T11" fmla="*/ 54 h 546"/>
                <a:gd name="T12" fmla="*/ 102 w 316"/>
                <a:gd name="T13" fmla="*/ 20 h 546"/>
                <a:gd name="T14" fmla="*/ 112 w 316"/>
                <a:gd name="T15" fmla="*/ 0 h 546"/>
                <a:gd name="T16" fmla="*/ 132 w 316"/>
                <a:gd name="T17" fmla="*/ 17 h 546"/>
                <a:gd name="T18" fmla="*/ 133 w 316"/>
                <a:gd name="T19" fmla="*/ 48 h 546"/>
                <a:gd name="T20" fmla="*/ 149 w 316"/>
                <a:gd name="T21" fmla="*/ 100 h 546"/>
                <a:gd name="T22" fmla="*/ 144 w 316"/>
                <a:gd name="T23" fmla="*/ 76 h 546"/>
                <a:gd name="T24" fmla="*/ 149 w 316"/>
                <a:gd name="T25" fmla="*/ 44 h 546"/>
                <a:gd name="T26" fmla="*/ 193 w 316"/>
                <a:gd name="T27" fmla="*/ 23 h 546"/>
                <a:gd name="T28" fmla="*/ 207 w 316"/>
                <a:gd name="T29" fmla="*/ 46 h 546"/>
                <a:gd name="T30" fmla="*/ 221 w 316"/>
                <a:gd name="T31" fmla="*/ 70 h 546"/>
                <a:gd name="T32" fmla="*/ 281 w 316"/>
                <a:gd name="T33" fmla="*/ 109 h 546"/>
                <a:gd name="T34" fmla="*/ 315 w 316"/>
                <a:gd name="T35" fmla="*/ 176 h 546"/>
                <a:gd name="T36" fmla="*/ 308 w 316"/>
                <a:gd name="T37" fmla="*/ 190 h 546"/>
                <a:gd name="T38" fmla="*/ 293 w 316"/>
                <a:gd name="T39" fmla="*/ 186 h 546"/>
                <a:gd name="T40" fmla="*/ 193 w 316"/>
                <a:gd name="T41" fmla="*/ 122 h 546"/>
                <a:gd name="T42" fmla="*/ 224 w 316"/>
                <a:gd name="T43" fmla="*/ 182 h 546"/>
                <a:gd name="T44" fmla="*/ 201 w 316"/>
                <a:gd name="T45" fmla="*/ 221 h 546"/>
                <a:gd name="T46" fmla="*/ 188 w 316"/>
                <a:gd name="T47" fmla="*/ 215 h 546"/>
                <a:gd name="T48" fmla="*/ 122 w 316"/>
                <a:gd name="T49" fmla="*/ 165 h 546"/>
                <a:gd name="T50" fmla="*/ 132 w 316"/>
                <a:gd name="T51" fmla="*/ 211 h 546"/>
                <a:gd name="T52" fmla="*/ 178 w 316"/>
                <a:gd name="T53" fmla="*/ 295 h 546"/>
                <a:gd name="T54" fmla="*/ 199 w 316"/>
                <a:gd name="T55" fmla="*/ 345 h 546"/>
                <a:gd name="T56" fmla="*/ 192 w 316"/>
                <a:gd name="T57" fmla="*/ 363 h 546"/>
                <a:gd name="T58" fmla="*/ 179 w 316"/>
                <a:gd name="T59" fmla="*/ 352 h 546"/>
                <a:gd name="T60" fmla="*/ 150 w 316"/>
                <a:gd name="T61" fmla="*/ 317 h 546"/>
                <a:gd name="T62" fmla="*/ 145 w 316"/>
                <a:gd name="T63" fmla="*/ 319 h 546"/>
                <a:gd name="T64" fmla="*/ 140 w 316"/>
                <a:gd name="T65" fmla="*/ 362 h 546"/>
                <a:gd name="T66" fmla="*/ 108 w 316"/>
                <a:gd name="T67" fmla="*/ 393 h 546"/>
                <a:gd name="T68" fmla="*/ 192 w 316"/>
                <a:gd name="T69" fmla="*/ 502 h 546"/>
                <a:gd name="T70" fmla="*/ 201 w 316"/>
                <a:gd name="T71" fmla="*/ 525 h 546"/>
                <a:gd name="T72" fmla="*/ 178 w 316"/>
                <a:gd name="T73" fmla="*/ 539 h 546"/>
                <a:gd name="T74" fmla="*/ 117 w 316"/>
                <a:gd name="T75" fmla="*/ 491 h 546"/>
                <a:gd name="T76" fmla="*/ 72 w 316"/>
                <a:gd name="T77" fmla="*/ 376 h 546"/>
                <a:gd name="T78" fmla="*/ 64 w 316"/>
                <a:gd name="T79" fmla="*/ 350 h 546"/>
                <a:gd name="T80" fmla="*/ 91 w 316"/>
                <a:gd name="T81" fmla="*/ 365 h 546"/>
                <a:gd name="T82" fmla="*/ 74 w 316"/>
                <a:gd name="T83" fmla="*/ 261 h 546"/>
                <a:gd name="T84" fmla="*/ 59 w 316"/>
                <a:gd name="T85" fmla="*/ 289 h 546"/>
                <a:gd name="T86" fmla="*/ 46 w 316"/>
                <a:gd name="T87" fmla="*/ 295 h 546"/>
                <a:gd name="T88" fmla="*/ 41 w 316"/>
                <a:gd name="T89" fmla="*/ 282 h 546"/>
                <a:gd name="T90" fmla="*/ 9 w 316"/>
                <a:gd name="T91" fmla="*/ 207 h 546"/>
                <a:gd name="T92" fmla="*/ 1 w 316"/>
                <a:gd name="T93" fmla="*/ 189 h 546"/>
                <a:gd name="T94" fmla="*/ 15 w 316"/>
                <a:gd name="T95" fmla="*/ 176 h 546"/>
                <a:gd name="T96" fmla="*/ 41 w 316"/>
                <a:gd name="T97" fmla="*/ 172 h 546"/>
                <a:gd name="T98" fmla="*/ 70 w 316"/>
                <a:gd name="T99" fmla="*/ 170 h 546"/>
                <a:gd name="T100" fmla="*/ 99 w 316"/>
                <a:gd name="T101" fmla="*/ 206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6" h="546">
                  <a:moveTo>
                    <a:pt x="99" y="206"/>
                  </a:moveTo>
                  <a:cubicBezTo>
                    <a:pt x="99" y="187"/>
                    <a:pt x="100" y="169"/>
                    <a:pt x="99" y="151"/>
                  </a:cubicBezTo>
                  <a:cubicBezTo>
                    <a:pt x="98" y="145"/>
                    <a:pt x="94" y="139"/>
                    <a:pt x="90" y="134"/>
                  </a:cubicBezTo>
                  <a:cubicBezTo>
                    <a:pt x="82" y="124"/>
                    <a:pt x="72" y="115"/>
                    <a:pt x="64" y="104"/>
                  </a:cubicBezTo>
                  <a:cubicBezTo>
                    <a:pt x="48" y="86"/>
                    <a:pt x="50" y="76"/>
                    <a:pt x="69" y="62"/>
                  </a:cubicBezTo>
                  <a:cubicBezTo>
                    <a:pt x="73" y="59"/>
                    <a:pt x="77" y="56"/>
                    <a:pt x="81" y="54"/>
                  </a:cubicBezTo>
                  <a:cubicBezTo>
                    <a:pt x="98" y="49"/>
                    <a:pt x="102" y="37"/>
                    <a:pt x="102" y="20"/>
                  </a:cubicBezTo>
                  <a:cubicBezTo>
                    <a:pt x="102" y="14"/>
                    <a:pt x="108" y="7"/>
                    <a:pt x="112" y="0"/>
                  </a:cubicBezTo>
                  <a:cubicBezTo>
                    <a:pt x="119" y="5"/>
                    <a:pt x="129" y="10"/>
                    <a:pt x="132" y="17"/>
                  </a:cubicBezTo>
                  <a:cubicBezTo>
                    <a:pt x="136" y="26"/>
                    <a:pt x="133" y="38"/>
                    <a:pt x="133" y="48"/>
                  </a:cubicBezTo>
                  <a:cubicBezTo>
                    <a:pt x="132" y="65"/>
                    <a:pt x="125" y="84"/>
                    <a:pt x="149" y="100"/>
                  </a:cubicBezTo>
                  <a:cubicBezTo>
                    <a:pt x="147" y="89"/>
                    <a:pt x="147" y="82"/>
                    <a:pt x="144" y="76"/>
                  </a:cubicBezTo>
                  <a:cubicBezTo>
                    <a:pt x="136" y="64"/>
                    <a:pt x="140" y="53"/>
                    <a:pt x="149" y="44"/>
                  </a:cubicBezTo>
                  <a:cubicBezTo>
                    <a:pt x="162" y="33"/>
                    <a:pt x="174" y="17"/>
                    <a:pt x="193" y="23"/>
                  </a:cubicBezTo>
                  <a:cubicBezTo>
                    <a:pt x="200" y="25"/>
                    <a:pt x="203" y="38"/>
                    <a:pt x="207" y="46"/>
                  </a:cubicBezTo>
                  <a:cubicBezTo>
                    <a:pt x="212" y="54"/>
                    <a:pt x="214" y="65"/>
                    <a:pt x="221" y="70"/>
                  </a:cubicBezTo>
                  <a:cubicBezTo>
                    <a:pt x="240" y="84"/>
                    <a:pt x="261" y="96"/>
                    <a:pt x="281" y="109"/>
                  </a:cubicBezTo>
                  <a:cubicBezTo>
                    <a:pt x="306" y="124"/>
                    <a:pt x="311" y="150"/>
                    <a:pt x="315" y="176"/>
                  </a:cubicBezTo>
                  <a:cubicBezTo>
                    <a:pt x="316" y="180"/>
                    <a:pt x="312" y="188"/>
                    <a:pt x="308" y="190"/>
                  </a:cubicBezTo>
                  <a:cubicBezTo>
                    <a:pt x="304" y="192"/>
                    <a:pt x="297" y="189"/>
                    <a:pt x="293" y="186"/>
                  </a:cubicBezTo>
                  <a:cubicBezTo>
                    <a:pt x="260" y="166"/>
                    <a:pt x="227" y="144"/>
                    <a:pt x="193" y="122"/>
                  </a:cubicBezTo>
                  <a:cubicBezTo>
                    <a:pt x="204" y="143"/>
                    <a:pt x="215" y="162"/>
                    <a:pt x="224" y="182"/>
                  </a:cubicBezTo>
                  <a:cubicBezTo>
                    <a:pt x="233" y="202"/>
                    <a:pt x="222" y="219"/>
                    <a:pt x="201" y="221"/>
                  </a:cubicBezTo>
                  <a:cubicBezTo>
                    <a:pt x="196" y="221"/>
                    <a:pt x="189" y="218"/>
                    <a:pt x="188" y="215"/>
                  </a:cubicBezTo>
                  <a:cubicBezTo>
                    <a:pt x="177" y="185"/>
                    <a:pt x="149" y="178"/>
                    <a:pt x="122" y="165"/>
                  </a:cubicBezTo>
                  <a:cubicBezTo>
                    <a:pt x="125" y="180"/>
                    <a:pt x="130" y="195"/>
                    <a:pt x="132" y="211"/>
                  </a:cubicBezTo>
                  <a:cubicBezTo>
                    <a:pt x="137" y="245"/>
                    <a:pt x="153" y="271"/>
                    <a:pt x="178" y="295"/>
                  </a:cubicBezTo>
                  <a:cubicBezTo>
                    <a:pt x="190" y="308"/>
                    <a:pt x="194" y="328"/>
                    <a:pt x="199" y="345"/>
                  </a:cubicBezTo>
                  <a:cubicBezTo>
                    <a:pt x="201" y="350"/>
                    <a:pt x="195" y="357"/>
                    <a:pt x="192" y="363"/>
                  </a:cubicBezTo>
                  <a:cubicBezTo>
                    <a:pt x="187" y="360"/>
                    <a:pt x="182" y="357"/>
                    <a:pt x="179" y="352"/>
                  </a:cubicBezTo>
                  <a:cubicBezTo>
                    <a:pt x="169" y="341"/>
                    <a:pt x="160" y="329"/>
                    <a:pt x="150" y="317"/>
                  </a:cubicBezTo>
                  <a:cubicBezTo>
                    <a:pt x="149" y="318"/>
                    <a:pt x="147" y="318"/>
                    <a:pt x="145" y="319"/>
                  </a:cubicBezTo>
                  <a:cubicBezTo>
                    <a:pt x="144" y="333"/>
                    <a:pt x="146" y="350"/>
                    <a:pt x="140" y="362"/>
                  </a:cubicBezTo>
                  <a:cubicBezTo>
                    <a:pt x="134" y="374"/>
                    <a:pt x="120" y="382"/>
                    <a:pt x="108" y="393"/>
                  </a:cubicBezTo>
                  <a:cubicBezTo>
                    <a:pt x="134" y="426"/>
                    <a:pt x="163" y="464"/>
                    <a:pt x="192" y="502"/>
                  </a:cubicBezTo>
                  <a:cubicBezTo>
                    <a:pt x="197" y="508"/>
                    <a:pt x="204" y="520"/>
                    <a:pt x="201" y="525"/>
                  </a:cubicBezTo>
                  <a:cubicBezTo>
                    <a:pt x="198" y="532"/>
                    <a:pt x="187" y="537"/>
                    <a:pt x="178" y="539"/>
                  </a:cubicBezTo>
                  <a:cubicBezTo>
                    <a:pt x="147" y="546"/>
                    <a:pt x="130" y="530"/>
                    <a:pt x="117" y="491"/>
                  </a:cubicBezTo>
                  <a:cubicBezTo>
                    <a:pt x="103" y="452"/>
                    <a:pt x="87" y="415"/>
                    <a:pt x="72" y="376"/>
                  </a:cubicBezTo>
                  <a:cubicBezTo>
                    <a:pt x="69" y="370"/>
                    <a:pt x="68" y="363"/>
                    <a:pt x="64" y="350"/>
                  </a:cubicBezTo>
                  <a:cubicBezTo>
                    <a:pt x="77" y="357"/>
                    <a:pt x="84" y="361"/>
                    <a:pt x="91" y="365"/>
                  </a:cubicBezTo>
                  <a:cubicBezTo>
                    <a:pt x="109" y="344"/>
                    <a:pt x="98" y="275"/>
                    <a:pt x="74" y="261"/>
                  </a:cubicBezTo>
                  <a:cubicBezTo>
                    <a:pt x="69" y="271"/>
                    <a:pt x="65" y="280"/>
                    <a:pt x="59" y="289"/>
                  </a:cubicBezTo>
                  <a:cubicBezTo>
                    <a:pt x="57" y="292"/>
                    <a:pt x="50" y="293"/>
                    <a:pt x="46" y="295"/>
                  </a:cubicBezTo>
                  <a:cubicBezTo>
                    <a:pt x="44" y="291"/>
                    <a:pt x="41" y="286"/>
                    <a:pt x="41" y="282"/>
                  </a:cubicBezTo>
                  <a:cubicBezTo>
                    <a:pt x="46" y="250"/>
                    <a:pt x="39" y="224"/>
                    <a:pt x="9" y="207"/>
                  </a:cubicBezTo>
                  <a:cubicBezTo>
                    <a:pt x="4" y="204"/>
                    <a:pt x="0" y="194"/>
                    <a:pt x="1" y="189"/>
                  </a:cubicBezTo>
                  <a:cubicBezTo>
                    <a:pt x="2" y="184"/>
                    <a:pt x="9" y="178"/>
                    <a:pt x="15" y="176"/>
                  </a:cubicBezTo>
                  <a:cubicBezTo>
                    <a:pt x="23" y="173"/>
                    <a:pt x="32" y="173"/>
                    <a:pt x="41" y="172"/>
                  </a:cubicBezTo>
                  <a:cubicBezTo>
                    <a:pt x="49" y="171"/>
                    <a:pt x="56" y="171"/>
                    <a:pt x="70" y="170"/>
                  </a:cubicBezTo>
                  <a:cubicBezTo>
                    <a:pt x="80" y="176"/>
                    <a:pt x="76" y="204"/>
                    <a:pt x="99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8" name="Freeform 81"/>
            <p:cNvSpPr/>
            <p:nvPr/>
          </p:nvSpPr>
          <p:spPr bwMode="auto">
            <a:xfrm>
              <a:off x="13196661" y="-7938"/>
              <a:ext cx="1047750" cy="858838"/>
            </a:xfrm>
            <a:custGeom>
              <a:avLst/>
              <a:gdLst>
                <a:gd name="T0" fmla="*/ 36 w 332"/>
                <a:gd name="T1" fmla="*/ 247 h 272"/>
                <a:gd name="T2" fmla="*/ 149 w 332"/>
                <a:gd name="T3" fmla="*/ 203 h 272"/>
                <a:gd name="T4" fmla="*/ 78 w 332"/>
                <a:gd name="T5" fmla="*/ 204 h 272"/>
                <a:gd name="T6" fmla="*/ 3 w 332"/>
                <a:gd name="T7" fmla="*/ 159 h 272"/>
                <a:gd name="T8" fmla="*/ 3 w 332"/>
                <a:gd name="T9" fmla="*/ 137 h 272"/>
                <a:gd name="T10" fmla="*/ 22 w 332"/>
                <a:gd name="T11" fmla="*/ 132 h 272"/>
                <a:gd name="T12" fmla="*/ 153 w 332"/>
                <a:gd name="T13" fmla="*/ 148 h 272"/>
                <a:gd name="T14" fmla="*/ 214 w 332"/>
                <a:gd name="T15" fmla="*/ 109 h 272"/>
                <a:gd name="T16" fmla="*/ 249 w 332"/>
                <a:gd name="T17" fmla="*/ 22 h 272"/>
                <a:gd name="T18" fmla="*/ 269 w 332"/>
                <a:gd name="T19" fmla="*/ 1 h 272"/>
                <a:gd name="T20" fmla="*/ 293 w 332"/>
                <a:gd name="T21" fmla="*/ 18 h 272"/>
                <a:gd name="T22" fmla="*/ 308 w 332"/>
                <a:gd name="T23" fmla="*/ 48 h 272"/>
                <a:gd name="T24" fmla="*/ 298 w 332"/>
                <a:gd name="T25" fmla="*/ 83 h 272"/>
                <a:gd name="T26" fmla="*/ 255 w 332"/>
                <a:gd name="T27" fmla="*/ 151 h 272"/>
                <a:gd name="T28" fmla="*/ 307 w 332"/>
                <a:gd name="T29" fmla="*/ 147 h 272"/>
                <a:gd name="T30" fmla="*/ 331 w 332"/>
                <a:gd name="T31" fmla="*/ 159 h 272"/>
                <a:gd name="T32" fmla="*/ 309 w 332"/>
                <a:gd name="T33" fmla="*/ 182 h 272"/>
                <a:gd name="T34" fmla="*/ 253 w 332"/>
                <a:gd name="T35" fmla="*/ 184 h 272"/>
                <a:gd name="T36" fmla="*/ 229 w 332"/>
                <a:gd name="T37" fmla="*/ 194 h 272"/>
                <a:gd name="T38" fmla="*/ 36 w 332"/>
                <a:gd name="T39" fmla="*/ 247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2" h="272">
                  <a:moveTo>
                    <a:pt x="36" y="247"/>
                  </a:moveTo>
                  <a:cubicBezTo>
                    <a:pt x="76" y="230"/>
                    <a:pt x="119" y="237"/>
                    <a:pt x="149" y="203"/>
                  </a:cubicBezTo>
                  <a:cubicBezTo>
                    <a:pt x="124" y="203"/>
                    <a:pt x="101" y="202"/>
                    <a:pt x="78" y="204"/>
                  </a:cubicBezTo>
                  <a:cubicBezTo>
                    <a:pt x="41" y="207"/>
                    <a:pt x="19" y="188"/>
                    <a:pt x="3" y="159"/>
                  </a:cubicBezTo>
                  <a:cubicBezTo>
                    <a:pt x="0" y="153"/>
                    <a:pt x="0" y="142"/>
                    <a:pt x="3" y="137"/>
                  </a:cubicBezTo>
                  <a:cubicBezTo>
                    <a:pt x="5" y="133"/>
                    <a:pt x="17" y="129"/>
                    <a:pt x="22" y="132"/>
                  </a:cubicBezTo>
                  <a:cubicBezTo>
                    <a:pt x="64" y="152"/>
                    <a:pt x="109" y="144"/>
                    <a:pt x="153" y="148"/>
                  </a:cubicBezTo>
                  <a:cubicBezTo>
                    <a:pt x="186" y="151"/>
                    <a:pt x="203" y="139"/>
                    <a:pt x="214" y="109"/>
                  </a:cubicBezTo>
                  <a:cubicBezTo>
                    <a:pt x="223" y="79"/>
                    <a:pt x="236" y="50"/>
                    <a:pt x="249" y="22"/>
                  </a:cubicBezTo>
                  <a:cubicBezTo>
                    <a:pt x="253" y="13"/>
                    <a:pt x="262" y="2"/>
                    <a:pt x="269" y="1"/>
                  </a:cubicBezTo>
                  <a:cubicBezTo>
                    <a:pt x="277" y="0"/>
                    <a:pt x="287" y="10"/>
                    <a:pt x="293" y="18"/>
                  </a:cubicBezTo>
                  <a:cubicBezTo>
                    <a:pt x="300" y="27"/>
                    <a:pt x="303" y="38"/>
                    <a:pt x="308" y="48"/>
                  </a:cubicBezTo>
                  <a:cubicBezTo>
                    <a:pt x="315" y="63"/>
                    <a:pt x="313" y="73"/>
                    <a:pt x="298" y="83"/>
                  </a:cubicBezTo>
                  <a:cubicBezTo>
                    <a:pt x="275" y="98"/>
                    <a:pt x="266" y="123"/>
                    <a:pt x="255" y="151"/>
                  </a:cubicBezTo>
                  <a:cubicBezTo>
                    <a:pt x="275" y="150"/>
                    <a:pt x="291" y="148"/>
                    <a:pt x="307" y="147"/>
                  </a:cubicBezTo>
                  <a:cubicBezTo>
                    <a:pt x="316" y="147"/>
                    <a:pt x="330" y="144"/>
                    <a:pt x="331" y="159"/>
                  </a:cubicBezTo>
                  <a:cubicBezTo>
                    <a:pt x="332" y="173"/>
                    <a:pt x="322" y="181"/>
                    <a:pt x="309" y="182"/>
                  </a:cubicBezTo>
                  <a:cubicBezTo>
                    <a:pt x="290" y="184"/>
                    <a:pt x="271" y="183"/>
                    <a:pt x="253" y="184"/>
                  </a:cubicBezTo>
                  <a:cubicBezTo>
                    <a:pt x="245" y="185"/>
                    <a:pt x="234" y="188"/>
                    <a:pt x="229" y="194"/>
                  </a:cubicBezTo>
                  <a:cubicBezTo>
                    <a:pt x="170" y="259"/>
                    <a:pt x="127" y="272"/>
                    <a:pt x="36" y="2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9" name="Freeform 82"/>
            <p:cNvSpPr/>
            <p:nvPr>
              <p:custDataLst>
                <p:tags r:id="rId2"/>
              </p:custDataLst>
            </p:nvPr>
          </p:nvSpPr>
          <p:spPr bwMode="auto">
            <a:xfrm>
              <a:off x="10912249" y="5257800"/>
              <a:ext cx="663575" cy="809625"/>
            </a:xfrm>
            <a:custGeom>
              <a:avLst/>
              <a:gdLst>
                <a:gd name="T0" fmla="*/ 30 w 210"/>
                <a:gd name="T1" fmla="*/ 218 h 256"/>
                <a:gd name="T2" fmla="*/ 0 w 210"/>
                <a:gd name="T3" fmla="*/ 204 h 256"/>
                <a:gd name="T4" fmla="*/ 103 w 210"/>
                <a:gd name="T5" fmla="*/ 0 h 256"/>
                <a:gd name="T6" fmla="*/ 129 w 210"/>
                <a:gd name="T7" fmla="*/ 38 h 256"/>
                <a:gd name="T8" fmla="*/ 123 w 210"/>
                <a:gd name="T9" fmla="*/ 153 h 256"/>
                <a:gd name="T10" fmla="*/ 185 w 210"/>
                <a:gd name="T11" fmla="*/ 38 h 256"/>
                <a:gd name="T12" fmla="*/ 210 w 210"/>
                <a:gd name="T13" fmla="*/ 48 h 256"/>
                <a:gd name="T14" fmla="*/ 109 w 210"/>
                <a:gd name="T15" fmla="*/ 256 h 256"/>
                <a:gd name="T16" fmla="*/ 80 w 210"/>
                <a:gd name="T17" fmla="*/ 216 h 256"/>
                <a:gd name="T18" fmla="*/ 90 w 210"/>
                <a:gd name="T19" fmla="*/ 94 h 256"/>
                <a:gd name="T20" fmla="*/ 30 w 210"/>
                <a:gd name="T21" fmla="*/ 21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0" h="256">
                  <a:moveTo>
                    <a:pt x="30" y="218"/>
                  </a:moveTo>
                  <a:cubicBezTo>
                    <a:pt x="20" y="214"/>
                    <a:pt x="11" y="210"/>
                    <a:pt x="0" y="204"/>
                  </a:cubicBezTo>
                  <a:cubicBezTo>
                    <a:pt x="35" y="135"/>
                    <a:pt x="69" y="67"/>
                    <a:pt x="103" y="0"/>
                  </a:cubicBezTo>
                  <a:cubicBezTo>
                    <a:pt x="127" y="4"/>
                    <a:pt x="132" y="16"/>
                    <a:pt x="129" y="38"/>
                  </a:cubicBezTo>
                  <a:cubicBezTo>
                    <a:pt x="124" y="76"/>
                    <a:pt x="122" y="113"/>
                    <a:pt x="123" y="153"/>
                  </a:cubicBezTo>
                  <a:cubicBezTo>
                    <a:pt x="143" y="115"/>
                    <a:pt x="164" y="78"/>
                    <a:pt x="185" y="38"/>
                  </a:cubicBezTo>
                  <a:cubicBezTo>
                    <a:pt x="193" y="41"/>
                    <a:pt x="201" y="44"/>
                    <a:pt x="210" y="48"/>
                  </a:cubicBezTo>
                  <a:cubicBezTo>
                    <a:pt x="176" y="118"/>
                    <a:pt x="142" y="187"/>
                    <a:pt x="109" y="256"/>
                  </a:cubicBezTo>
                  <a:cubicBezTo>
                    <a:pt x="77" y="246"/>
                    <a:pt x="77" y="246"/>
                    <a:pt x="80" y="216"/>
                  </a:cubicBezTo>
                  <a:cubicBezTo>
                    <a:pt x="84" y="176"/>
                    <a:pt x="89" y="136"/>
                    <a:pt x="90" y="94"/>
                  </a:cubicBezTo>
                  <a:cubicBezTo>
                    <a:pt x="70" y="135"/>
                    <a:pt x="50" y="176"/>
                    <a:pt x="30" y="2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0" name="Freeform 83"/>
            <p:cNvSpPr/>
            <p:nvPr>
              <p:custDataLst>
                <p:tags r:id="rId3"/>
              </p:custDataLst>
            </p:nvPr>
          </p:nvSpPr>
          <p:spPr bwMode="auto">
            <a:xfrm>
              <a:off x="12772799" y="5489575"/>
              <a:ext cx="433388" cy="757238"/>
            </a:xfrm>
            <a:custGeom>
              <a:avLst/>
              <a:gdLst>
                <a:gd name="T0" fmla="*/ 137 w 137"/>
                <a:gd name="T1" fmla="*/ 221 h 240"/>
                <a:gd name="T2" fmla="*/ 112 w 137"/>
                <a:gd name="T3" fmla="*/ 226 h 240"/>
                <a:gd name="T4" fmla="*/ 38 w 137"/>
                <a:gd name="T5" fmla="*/ 85 h 240"/>
                <a:gd name="T6" fmla="*/ 35 w 137"/>
                <a:gd name="T7" fmla="*/ 86 h 240"/>
                <a:gd name="T8" fmla="*/ 46 w 137"/>
                <a:gd name="T9" fmla="*/ 237 h 240"/>
                <a:gd name="T10" fmla="*/ 17 w 137"/>
                <a:gd name="T11" fmla="*/ 240 h 240"/>
                <a:gd name="T12" fmla="*/ 0 w 137"/>
                <a:gd name="T13" fmla="*/ 17 h 240"/>
                <a:gd name="T14" fmla="*/ 49 w 137"/>
                <a:gd name="T15" fmla="*/ 37 h 240"/>
                <a:gd name="T16" fmla="*/ 95 w 137"/>
                <a:gd name="T17" fmla="*/ 105 h 240"/>
                <a:gd name="T18" fmla="*/ 86 w 137"/>
                <a:gd name="T19" fmla="*/ 5 h 240"/>
                <a:gd name="T20" fmla="*/ 110 w 137"/>
                <a:gd name="T21" fmla="*/ 0 h 240"/>
                <a:gd name="T22" fmla="*/ 137 w 137"/>
                <a:gd name="T23" fmla="*/ 22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" h="240">
                  <a:moveTo>
                    <a:pt x="137" y="221"/>
                  </a:moveTo>
                  <a:cubicBezTo>
                    <a:pt x="127" y="223"/>
                    <a:pt x="120" y="224"/>
                    <a:pt x="112" y="226"/>
                  </a:cubicBezTo>
                  <a:cubicBezTo>
                    <a:pt x="87" y="179"/>
                    <a:pt x="63" y="132"/>
                    <a:pt x="38" y="85"/>
                  </a:cubicBezTo>
                  <a:cubicBezTo>
                    <a:pt x="37" y="85"/>
                    <a:pt x="36" y="86"/>
                    <a:pt x="35" y="86"/>
                  </a:cubicBezTo>
                  <a:cubicBezTo>
                    <a:pt x="39" y="136"/>
                    <a:pt x="42" y="185"/>
                    <a:pt x="46" y="237"/>
                  </a:cubicBezTo>
                  <a:cubicBezTo>
                    <a:pt x="36" y="238"/>
                    <a:pt x="28" y="238"/>
                    <a:pt x="17" y="240"/>
                  </a:cubicBezTo>
                  <a:cubicBezTo>
                    <a:pt x="11" y="164"/>
                    <a:pt x="5" y="91"/>
                    <a:pt x="0" y="17"/>
                  </a:cubicBezTo>
                  <a:cubicBezTo>
                    <a:pt x="33" y="10"/>
                    <a:pt x="33" y="10"/>
                    <a:pt x="49" y="37"/>
                  </a:cubicBezTo>
                  <a:cubicBezTo>
                    <a:pt x="63" y="60"/>
                    <a:pt x="77" y="83"/>
                    <a:pt x="95" y="105"/>
                  </a:cubicBezTo>
                  <a:cubicBezTo>
                    <a:pt x="92" y="72"/>
                    <a:pt x="89" y="39"/>
                    <a:pt x="86" y="5"/>
                  </a:cubicBezTo>
                  <a:cubicBezTo>
                    <a:pt x="94" y="3"/>
                    <a:pt x="101" y="2"/>
                    <a:pt x="110" y="0"/>
                  </a:cubicBezTo>
                  <a:cubicBezTo>
                    <a:pt x="119" y="73"/>
                    <a:pt x="128" y="146"/>
                    <a:pt x="137" y="2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1" name="Freeform 84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14103124" y="4878387"/>
              <a:ext cx="720725" cy="762000"/>
            </a:xfrm>
            <a:custGeom>
              <a:avLst/>
              <a:gdLst>
                <a:gd name="T0" fmla="*/ 124 w 228"/>
                <a:gd name="T1" fmla="*/ 122 h 241"/>
                <a:gd name="T2" fmla="*/ 104 w 228"/>
                <a:gd name="T3" fmla="*/ 142 h 241"/>
                <a:gd name="T4" fmla="*/ 158 w 228"/>
                <a:gd name="T5" fmla="*/ 216 h 241"/>
                <a:gd name="T6" fmla="*/ 135 w 228"/>
                <a:gd name="T7" fmla="*/ 241 h 241"/>
                <a:gd name="T8" fmla="*/ 0 w 228"/>
                <a:gd name="T9" fmla="*/ 51 h 241"/>
                <a:gd name="T10" fmla="*/ 49 w 228"/>
                <a:gd name="T11" fmla="*/ 16 h 241"/>
                <a:gd name="T12" fmla="*/ 122 w 228"/>
                <a:gd name="T13" fmla="*/ 15 h 241"/>
                <a:gd name="T14" fmla="*/ 148 w 228"/>
                <a:gd name="T15" fmla="*/ 87 h 241"/>
                <a:gd name="T16" fmla="*/ 159 w 228"/>
                <a:gd name="T17" fmla="*/ 115 h 241"/>
                <a:gd name="T18" fmla="*/ 228 w 228"/>
                <a:gd name="T19" fmla="*/ 169 h 241"/>
                <a:gd name="T20" fmla="*/ 186 w 228"/>
                <a:gd name="T21" fmla="*/ 174 h 241"/>
                <a:gd name="T22" fmla="*/ 124 w 228"/>
                <a:gd name="T23" fmla="*/ 122 h 241"/>
                <a:gd name="T24" fmla="*/ 85 w 228"/>
                <a:gd name="T25" fmla="*/ 113 h 241"/>
                <a:gd name="T26" fmla="*/ 117 w 228"/>
                <a:gd name="T27" fmla="*/ 72 h 241"/>
                <a:gd name="T28" fmla="*/ 90 w 228"/>
                <a:gd name="T29" fmla="*/ 39 h 241"/>
                <a:gd name="T30" fmla="*/ 41 w 228"/>
                <a:gd name="T31" fmla="*/ 55 h 241"/>
                <a:gd name="T32" fmla="*/ 85 w 228"/>
                <a:gd name="T33" fmla="*/ 113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241">
                  <a:moveTo>
                    <a:pt x="124" y="122"/>
                  </a:moveTo>
                  <a:cubicBezTo>
                    <a:pt x="116" y="129"/>
                    <a:pt x="111" y="135"/>
                    <a:pt x="104" y="142"/>
                  </a:cubicBezTo>
                  <a:cubicBezTo>
                    <a:pt x="122" y="167"/>
                    <a:pt x="140" y="191"/>
                    <a:pt x="158" y="216"/>
                  </a:cubicBezTo>
                  <a:cubicBezTo>
                    <a:pt x="150" y="225"/>
                    <a:pt x="143" y="232"/>
                    <a:pt x="135" y="241"/>
                  </a:cubicBezTo>
                  <a:cubicBezTo>
                    <a:pt x="90" y="177"/>
                    <a:pt x="46" y="115"/>
                    <a:pt x="0" y="51"/>
                  </a:cubicBezTo>
                  <a:cubicBezTo>
                    <a:pt x="17" y="39"/>
                    <a:pt x="33" y="27"/>
                    <a:pt x="49" y="16"/>
                  </a:cubicBezTo>
                  <a:cubicBezTo>
                    <a:pt x="73" y="1"/>
                    <a:pt x="97" y="0"/>
                    <a:pt x="122" y="15"/>
                  </a:cubicBezTo>
                  <a:cubicBezTo>
                    <a:pt x="150" y="33"/>
                    <a:pt x="153" y="60"/>
                    <a:pt x="148" y="87"/>
                  </a:cubicBezTo>
                  <a:cubicBezTo>
                    <a:pt x="145" y="101"/>
                    <a:pt x="150" y="107"/>
                    <a:pt x="159" y="115"/>
                  </a:cubicBezTo>
                  <a:cubicBezTo>
                    <a:pt x="183" y="132"/>
                    <a:pt x="205" y="151"/>
                    <a:pt x="228" y="169"/>
                  </a:cubicBezTo>
                  <a:cubicBezTo>
                    <a:pt x="208" y="191"/>
                    <a:pt x="208" y="191"/>
                    <a:pt x="186" y="174"/>
                  </a:cubicBezTo>
                  <a:cubicBezTo>
                    <a:pt x="166" y="157"/>
                    <a:pt x="145" y="140"/>
                    <a:pt x="124" y="122"/>
                  </a:cubicBezTo>
                  <a:close/>
                  <a:moveTo>
                    <a:pt x="85" y="113"/>
                  </a:moveTo>
                  <a:cubicBezTo>
                    <a:pt x="102" y="103"/>
                    <a:pt x="118" y="94"/>
                    <a:pt x="117" y="72"/>
                  </a:cubicBezTo>
                  <a:cubicBezTo>
                    <a:pt x="116" y="55"/>
                    <a:pt x="104" y="45"/>
                    <a:pt x="90" y="39"/>
                  </a:cubicBezTo>
                  <a:cubicBezTo>
                    <a:pt x="70" y="30"/>
                    <a:pt x="56" y="40"/>
                    <a:pt x="41" y="55"/>
                  </a:cubicBezTo>
                  <a:cubicBezTo>
                    <a:pt x="55" y="74"/>
                    <a:pt x="69" y="93"/>
                    <a:pt x="85" y="1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2" name="Freeform 85"/>
            <p:cNvSpPr/>
            <p:nvPr>
              <p:custDataLst>
                <p:tags r:id="rId5"/>
              </p:custDataLst>
            </p:nvPr>
          </p:nvSpPr>
          <p:spPr bwMode="auto">
            <a:xfrm>
              <a:off x="9386661" y="3990975"/>
              <a:ext cx="820738" cy="669925"/>
            </a:xfrm>
            <a:custGeom>
              <a:avLst/>
              <a:gdLst>
                <a:gd name="T0" fmla="*/ 108 w 260"/>
                <a:gd name="T1" fmla="*/ 81 h 212"/>
                <a:gd name="T2" fmla="*/ 12 w 260"/>
                <a:gd name="T3" fmla="*/ 129 h 212"/>
                <a:gd name="T4" fmla="*/ 0 w 260"/>
                <a:gd name="T5" fmla="*/ 106 h 212"/>
                <a:gd name="T6" fmla="*/ 204 w 260"/>
                <a:gd name="T7" fmla="*/ 0 h 212"/>
                <a:gd name="T8" fmla="*/ 217 w 260"/>
                <a:gd name="T9" fmla="*/ 24 h 212"/>
                <a:gd name="T10" fmla="*/ 131 w 260"/>
                <a:gd name="T11" fmla="*/ 69 h 212"/>
                <a:gd name="T12" fmla="*/ 161 w 260"/>
                <a:gd name="T13" fmla="*/ 126 h 212"/>
                <a:gd name="T14" fmla="*/ 247 w 260"/>
                <a:gd name="T15" fmla="*/ 84 h 212"/>
                <a:gd name="T16" fmla="*/ 260 w 260"/>
                <a:gd name="T17" fmla="*/ 107 h 212"/>
                <a:gd name="T18" fmla="*/ 55 w 260"/>
                <a:gd name="T19" fmla="*/ 212 h 212"/>
                <a:gd name="T20" fmla="*/ 42 w 260"/>
                <a:gd name="T21" fmla="*/ 189 h 212"/>
                <a:gd name="T22" fmla="*/ 138 w 260"/>
                <a:gd name="T23" fmla="*/ 139 h 212"/>
                <a:gd name="T24" fmla="*/ 108 w 260"/>
                <a:gd name="T25" fmla="*/ 81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0" h="212">
                  <a:moveTo>
                    <a:pt x="108" y="81"/>
                  </a:moveTo>
                  <a:cubicBezTo>
                    <a:pt x="75" y="97"/>
                    <a:pt x="44" y="113"/>
                    <a:pt x="12" y="129"/>
                  </a:cubicBezTo>
                  <a:cubicBezTo>
                    <a:pt x="8" y="121"/>
                    <a:pt x="4" y="114"/>
                    <a:pt x="0" y="106"/>
                  </a:cubicBezTo>
                  <a:cubicBezTo>
                    <a:pt x="68" y="70"/>
                    <a:pt x="135" y="36"/>
                    <a:pt x="204" y="0"/>
                  </a:cubicBezTo>
                  <a:cubicBezTo>
                    <a:pt x="208" y="9"/>
                    <a:pt x="212" y="16"/>
                    <a:pt x="217" y="24"/>
                  </a:cubicBezTo>
                  <a:cubicBezTo>
                    <a:pt x="188" y="39"/>
                    <a:pt x="160" y="54"/>
                    <a:pt x="131" y="69"/>
                  </a:cubicBezTo>
                  <a:cubicBezTo>
                    <a:pt x="141" y="88"/>
                    <a:pt x="151" y="106"/>
                    <a:pt x="161" y="126"/>
                  </a:cubicBezTo>
                  <a:cubicBezTo>
                    <a:pt x="190" y="112"/>
                    <a:pt x="217" y="99"/>
                    <a:pt x="247" y="84"/>
                  </a:cubicBezTo>
                  <a:cubicBezTo>
                    <a:pt x="251" y="91"/>
                    <a:pt x="255" y="99"/>
                    <a:pt x="260" y="107"/>
                  </a:cubicBezTo>
                  <a:cubicBezTo>
                    <a:pt x="191" y="142"/>
                    <a:pt x="124" y="177"/>
                    <a:pt x="55" y="212"/>
                  </a:cubicBezTo>
                  <a:cubicBezTo>
                    <a:pt x="51" y="205"/>
                    <a:pt x="47" y="198"/>
                    <a:pt x="42" y="189"/>
                  </a:cubicBezTo>
                  <a:cubicBezTo>
                    <a:pt x="74" y="172"/>
                    <a:pt x="105" y="156"/>
                    <a:pt x="138" y="139"/>
                  </a:cubicBezTo>
                  <a:cubicBezTo>
                    <a:pt x="127" y="119"/>
                    <a:pt x="118" y="101"/>
                    <a:pt x="108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3" name="Freeform 86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10480449" y="5126037"/>
              <a:ext cx="615950" cy="741363"/>
            </a:xfrm>
            <a:custGeom>
              <a:avLst/>
              <a:gdLst>
                <a:gd name="T0" fmla="*/ 0 w 195"/>
                <a:gd name="T1" fmla="*/ 167 h 235"/>
                <a:gd name="T2" fmla="*/ 160 w 195"/>
                <a:gd name="T3" fmla="*/ 0 h 235"/>
                <a:gd name="T4" fmla="*/ 195 w 195"/>
                <a:gd name="T5" fmla="*/ 22 h 235"/>
                <a:gd name="T6" fmla="*/ 107 w 195"/>
                <a:gd name="T7" fmla="*/ 235 h 235"/>
                <a:gd name="T8" fmla="*/ 79 w 195"/>
                <a:gd name="T9" fmla="*/ 219 h 235"/>
                <a:gd name="T10" fmla="*/ 98 w 195"/>
                <a:gd name="T11" fmla="*/ 178 h 235"/>
                <a:gd name="T12" fmla="*/ 90 w 195"/>
                <a:gd name="T13" fmla="*/ 145 h 235"/>
                <a:gd name="T14" fmla="*/ 70 w 195"/>
                <a:gd name="T15" fmla="*/ 131 h 235"/>
                <a:gd name="T16" fmla="*/ 25 w 195"/>
                <a:gd name="T17" fmla="*/ 187 h 235"/>
                <a:gd name="T18" fmla="*/ 0 w 195"/>
                <a:gd name="T19" fmla="*/ 167 h 235"/>
                <a:gd name="T20" fmla="*/ 121 w 195"/>
                <a:gd name="T21" fmla="*/ 127 h 235"/>
                <a:gd name="T22" fmla="*/ 154 w 195"/>
                <a:gd name="T23" fmla="*/ 50 h 235"/>
                <a:gd name="T24" fmla="*/ 95 w 195"/>
                <a:gd name="T25" fmla="*/ 108 h 235"/>
                <a:gd name="T26" fmla="*/ 121 w 195"/>
                <a:gd name="T27" fmla="*/ 127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35">
                  <a:moveTo>
                    <a:pt x="0" y="167"/>
                  </a:moveTo>
                  <a:cubicBezTo>
                    <a:pt x="54" y="111"/>
                    <a:pt x="107" y="56"/>
                    <a:pt x="160" y="0"/>
                  </a:cubicBezTo>
                  <a:cubicBezTo>
                    <a:pt x="173" y="8"/>
                    <a:pt x="183" y="14"/>
                    <a:pt x="195" y="22"/>
                  </a:cubicBezTo>
                  <a:cubicBezTo>
                    <a:pt x="166" y="92"/>
                    <a:pt x="137" y="163"/>
                    <a:pt x="107" y="235"/>
                  </a:cubicBezTo>
                  <a:cubicBezTo>
                    <a:pt x="97" y="230"/>
                    <a:pt x="89" y="225"/>
                    <a:pt x="79" y="219"/>
                  </a:cubicBezTo>
                  <a:cubicBezTo>
                    <a:pt x="85" y="205"/>
                    <a:pt x="90" y="191"/>
                    <a:pt x="98" y="178"/>
                  </a:cubicBezTo>
                  <a:cubicBezTo>
                    <a:pt x="107" y="163"/>
                    <a:pt x="106" y="153"/>
                    <a:pt x="90" y="145"/>
                  </a:cubicBezTo>
                  <a:cubicBezTo>
                    <a:pt x="84" y="142"/>
                    <a:pt x="79" y="137"/>
                    <a:pt x="70" y="131"/>
                  </a:cubicBezTo>
                  <a:cubicBezTo>
                    <a:pt x="55" y="149"/>
                    <a:pt x="40" y="168"/>
                    <a:pt x="25" y="187"/>
                  </a:cubicBezTo>
                  <a:cubicBezTo>
                    <a:pt x="12" y="177"/>
                    <a:pt x="5" y="171"/>
                    <a:pt x="0" y="167"/>
                  </a:cubicBezTo>
                  <a:close/>
                  <a:moveTo>
                    <a:pt x="121" y="127"/>
                  </a:moveTo>
                  <a:cubicBezTo>
                    <a:pt x="132" y="100"/>
                    <a:pt x="143" y="76"/>
                    <a:pt x="154" y="50"/>
                  </a:cubicBezTo>
                  <a:cubicBezTo>
                    <a:pt x="133" y="71"/>
                    <a:pt x="115" y="89"/>
                    <a:pt x="95" y="108"/>
                  </a:cubicBezTo>
                  <a:cubicBezTo>
                    <a:pt x="103" y="114"/>
                    <a:pt x="111" y="119"/>
                    <a:pt x="121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4" name="Freeform 87"/>
            <p:cNvSpPr/>
            <p:nvPr>
              <p:custDataLst>
                <p:tags r:id="rId7"/>
              </p:custDataLst>
            </p:nvPr>
          </p:nvSpPr>
          <p:spPr bwMode="auto">
            <a:xfrm>
              <a:off x="11399611" y="5441950"/>
              <a:ext cx="520700" cy="785813"/>
            </a:xfrm>
            <a:custGeom>
              <a:avLst/>
              <a:gdLst>
                <a:gd name="T0" fmla="*/ 110 w 165"/>
                <a:gd name="T1" fmla="*/ 156 h 249"/>
                <a:gd name="T2" fmla="*/ 76 w 165"/>
                <a:gd name="T3" fmla="*/ 143 h 249"/>
                <a:gd name="T4" fmla="*/ 83 w 165"/>
                <a:gd name="T5" fmla="*/ 120 h 249"/>
                <a:gd name="T6" fmla="*/ 141 w 165"/>
                <a:gd name="T7" fmla="*/ 139 h 249"/>
                <a:gd name="T8" fmla="*/ 107 w 165"/>
                <a:gd name="T9" fmla="*/ 249 h 249"/>
                <a:gd name="T10" fmla="*/ 83 w 165"/>
                <a:gd name="T11" fmla="*/ 227 h 249"/>
                <a:gd name="T12" fmla="*/ 11 w 165"/>
                <a:gd name="T13" fmla="*/ 147 h 249"/>
                <a:gd name="T14" fmla="*/ 47 w 165"/>
                <a:gd name="T15" fmla="*/ 47 h 249"/>
                <a:gd name="T16" fmla="*/ 93 w 165"/>
                <a:gd name="T17" fmla="*/ 12 h 249"/>
                <a:gd name="T18" fmla="*/ 162 w 165"/>
                <a:gd name="T19" fmla="*/ 55 h 249"/>
                <a:gd name="T20" fmla="*/ 165 w 165"/>
                <a:gd name="T21" fmla="*/ 93 h 249"/>
                <a:gd name="T22" fmla="*/ 134 w 165"/>
                <a:gd name="T23" fmla="*/ 90 h 249"/>
                <a:gd name="T24" fmla="*/ 134 w 165"/>
                <a:gd name="T25" fmla="*/ 69 h 249"/>
                <a:gd name="T26" fmla="*/ 115 w 165"/>
                <a:gd name="T27" fmla="*/ 38 h 249"/>
                <a:gd name="T28" fmla="*/ 74 w 165"/>
                <a:gd name="T29" fmla="*/ 54 h 249"/>
                <a:gd name="T30" fmla="*/ 38 w 165"/>
                <a:gd name="T31" fmla="*/ 159 h 249"/>
                <a:gd name="T32" fmla="*/ 64 w 165"/>
                <a:gd name="T33" fmla="*/ 205 h 249"/>
                <a:gd name="T34" fmla="*/ 104 w 165"/>
                <a:gd name="T35" fmla="*/ 175 h 249"/>
                <a:gd name="T36" fmla="*/ 110 w 165"/>
                <a:gd name="T37" fmla="*/ 15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" h="249">
                  <a:moveTo>
                    <a:pt x="110" y="156"/>
                  </a:moveTo>
                  <a:cubicBezTo>
                    <a:pt x="99" y="151"/>
                    <a:pt x="88" y="147"/>
                    <a:pt x="76" y="143"/>
                  </a:cubicBezTo>
                  <a:cubicBezTo>
                    <a:pt x="78" y="136"/>
                    <a:pt x="80" y="129"/>
                    <a:pt x="83" y="120"/>
                  </a:cubicBezTo>
                  <a:cubicBezTo>
                    <a:pt x="102" y="126"/>
                    <a:pt x="121" y="132"/>
                    <a:pt x="141" y="139"/>
                  </a:cubicBezTo>
                  <a:cubicBezTo>
                    <a:pt x="130" y="175"/>
                    <a:pt x="119" y="210"/>
                    <a:pt x="107" y="249"/>
                  </a:cubicBezTo>
                  <a:cubicBezTo>
                    <a:pt x="97" y="241"/>
                    <a:pt x="91" y="234"/>
                    <a:pt x="83" y="227"/>
                  </a:cubicBezTo>
                  <a:cubicBezTo>
                    <a:pt x="36" y="234"/>
                    <a:pt x="0" y="200"/>
                    <a:pt x="11" y="147"/>
                  </a:cubicBezTo>
                  <a:cubicBezTo>
                    <a:pt x="18" y="112"/>
                    <a:pt x="31" y="78"/>
                    <a:pt x="47" y="47"/>
                  </a:cubicBezTo>
                  <a:cubicBezTo>
                    <a:pt x="56" y="31"/>
                    <a:pt x="76" y="18"/>
                    <a:pt x="93" y="12"/>
                  </a:cubicBezTo>
                  <a:cubicBezTo>
                    <a:pt x="127" y="0"/>
                    <a:pt x="154" y="19"/>
                    <a:pt x="162" y="55"/>
                  </a:cubicBezTo>
                  <a:cubicBezTo>
                    <a:pt x="164" y="66"/>
                    <a:pt x="164" y="78"/>
                    <a:pt x="165" y="93"/>
                  </a:cubicBezTo>
                  <a:cubicBezTo>
                    <a:pt x="153" y="92"/>
                    <a:pt x="144" y="91"/>
                    <a:pt x="134" y="90"/>
                  </a:cubicBezTo>
                  <a:cubicBezTo>
                    <a:pt x="134" y="82"/>
                    <a:pt x="134" y="76"/>
                    <a:pt x="134" y="69"/>
                  </a:cubicBezTo>
                  <a:cubicBezTo>
                    <a:pt x="134" y="55"/>
                    <a:pt x="130" y="42"/>
                    <a:pt x="115" y="38"/>
                  </a:cubicBezTo>
                  <a:cubicBezTo>
                    <a:pt x="98" y="34"/>
                    <a:pt x="80" y="38"/>
                    <a:pt x="74" y="54"/>
                  </a:cubicBezTo>
                  <a:cubicBezTo>
                    <a:pt x="60" y="88"/>
                    <a:pt x="48" y="123"/>
                    <a:pt x="38" y="159"/>
                  </a:cubicBezTo>
                  <a:cubicBezTo>
                    <a:pt x="33" y="181"/>
                    <a:pt x="46" y="201"/>
                    <a:pt x="64" y="205"/>
                  </a:cubicBezTo>
                  <a:cubicBezTo>
                    <a:pt x="80" y="210"/>
                    <a:pt x="96" y="198"/>
                    <a:pt x="104" y="175"/>
                  </a:cubicBezTo>
                  <a:cubicBezTo>
                    <a:pt x="107" y="170"/>
                    <a:pt x="108" y="164"/>
                    <a:pt x="110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5" name="Freeform 88"/>
            <p:cNvSpPr/>
            <p:nvPr>
              <p:custDataLst>
                <p:tags r:id="rId8"/>
              </p:custDataLst>
            </p:nvPr>
          </p:nvSpPr>
          <p:spPr bwMode="auto">
            <a:xfrm>
              <a:off x="12312424" y="5551487"/>
              <a:ext cx="412750" cy="714375"/>
            </a:xfrm>
            <a:custGeom>
              <a:avLst/>
              <a:gdLst>
                <a:gd name="T0" fmla="*/ 1 w 131"/>
                <a:gd name="T1" fmla="*/ 0 h 226"/>
                <a:gd name="T2" fmla="*/ 30 w 131"/>
                <a:gd name="T3" fmla="*/ 0 h 226"/>
                <a:gd name="T4" fmla="*/ 30 w 131"/>
                <a:gd name="T5" fmla="*/ 98 h 226"/>
                <a:gd name="T6" fmla="*/ 28 w 131"/>
                <a:gd name="T7" fmla="*/ 164 h 226"/>
                <a:gd name="T8" fmla="*/ 68 w 131"/>
                <a:gd name="T9" fmla="*/ 199 h 226"/>
                <a:gd name="T10" fmla="*/ 97 w 131"/>
                <a:gd name="T11" fmla="*/ 163 h 226"/>
                <a:gd name="T12" fmla="*/ 102 w 131"/>
                <a:gd name="T13" fmla="*/ 15 h 226"/>
                <a:gd name="T14" fmla="*/ 103 w 131"/>
                <a:gd name="T15" fmla="*/ 4 h 226"/>
                <a:gd name="T16" fmla="*/ 131 w 131"/>
                <a:gd name="T17" fmla="*/ 4 h 226"/>
                <a:gd name="T18" fmla="*/ 123 w 131"/>
                <a:gd name="T19" fmla="*/ 176 h 226"/>
                <a:gd name="T20" fmla="*/ 64 w 131"/>
                <a:gd name="T21" fmla="*/ 226 h 226"/>
                <a:gd name="T22" fmla="*/ 1 w 131"/>
                <a:gd name="T23" fmla="*/ 172 h 226"/>
                <a:gd name="T24" fmla="*/ 1 w 131"/>
                <a:gd name="T25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226">
                  <a:moveTo>
                    <a:pt x="1" y="0"/>
                  </a:moveTo>
                  <a:cubicBezTo>
                    <a:pt x="14" y="0"/>
                    <a:pt x="22" y="0"/>
                    <a:pt x="30" y="0"/>
                  </a:cubicBezTo>
                  <a:cubicBezTo>
                    <a:pt x="30" y="33"/>
                    <a:pt x="30" y="66"/>
                    <a:pt x="30" y="98"/>
                  </a:cubicBezTo>
                  <a:cubicBezTo>
                    <a:pt x="30" y="120"/>
                    <a:pt x="28" y="142"/>
                    <a:pt x="28" y="164"/>
                  </a:cubicBezTo>
                  <a:cubicBezTo>
                    <a:pt x="28" y="189"/>
                    <a:pt x="44" y="201"/>
                    <a:pt x="68" y="199"/>
                  </a:cubicBezTo>
                  <a:cubicBezTo>
                    <a:pt x="86" y="197"/>
                    <a:pt x="96" y="186"/>
                    <a:pt x="97" y="163"/>
                  </a:cubicBezTo>
                  <a:cubicBezTo>
                    <a:pt x="99" y="114"/>
                    <a:pt x="100" y="65"/>
                    <a:pt x="102" y="15"/>
                  </a:cubicBezTo>
                  <a:cubicBezTo>
                    <a:pt x="102" y="12"/>
                    <a:pt x="103" y="9"/>
                    <a:pt x="103" y="4"/>
                  </a:cubicBezTo>
                  <a:cubicBezTo>
                    <a:pt x="112" y="4"/>
                    <a:pt x="121" y="4"/>
                    <a:pt x="131" y="4"/>
                  </a:cubicBezTo>
                  <a:cubicBezTo>
                    <a:pt x="129" y="62"/>
                    <a:pt x="127" y="119"/>
                    <a:pt x="123" y="176"/>
                  </a:cubicBezTo>
                  <a:cubicBezTo>
                    <a:pt x="121" y="206"/>
                    <a:pt x="95" y="226"/>
                    <a:pt x="64" y="226"/>
                  </a:cubicBezTo>
                  <a:cubicBezTo>
                    <a:pt x="28" y="225"/>
                    <a:pt x="2" y="205"/>
                    <a:pt x="1" y="172"/>
                  </a:cubicBezTo>
                  <a:cubicBezTo>
                    <a:pt x="0" y="115"/>
                    <a:pt x="1" y="58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6" name="Freeform 89"/>
            <p:cNvSpPr/>
            <p:nvPr>
              <p:custDataLst>
                <p:tags r:id="rId9"/>
              </p:custDataLst>
            </p:nvPr>
          </p:nvSpPr>
          <p:spPr bwMode="auto">
            <a:xfrm>
              <a:off x="9635899" y="4373562"/>
              <a:ext cx="825500" cy="698500"/>
            </a:xfrm>
            <a:custGeom>
              <a:avLst/>
              <a:gdLst>
                <a:gd name="T0" fmla="*/ 192 w 261"/>
                <a:gd name="T1" fmla="*/ 0 h 221"/>
                <a:gd name="T2" fmla="*/ 261 w 261"/>
                <a:gd name="T3" fmla="*/ 96 h 221"/>
                <a:gd name="T4" fmla="*/ 240 w 261"/>
                <a:gd name="T5" fmla="*/ 110 h 221"/>
                <a:gd name="T6" fmla="*/ 196 w 261"/>
                <a:gd name="T7" fmla="*/ 49 h 221"/>
                <a:gd name="T8" fmla="*/ 175 w 261"/>
                <a:gd name="T9" fmla="*/ 44 h 221"/>
                <a:gd name="T10" fmla="*/ 128 w 261"/>
                <a:gd name="T11" fmla="*/ 73 h 221"/>
                <a:gd name="T12" fmla="*/ 175 w 261"/>
                <a:gd name="T13" fmla="*/ 140 h 221"/>
                <a:gd name="T14" fmla="*/ 156 w 261"/>
                <a:gd name="T15" fmla="*/ 155 h 221"/>
                <a:gd name="T16" fmla="*/ 106 w 261"/>
                <a:gd name="T17" fmla="*/ 87 h 221"/>
                <a:gd name="T18" fmla="*/ 38 w 261"/>
                <a:gd name="T19" fmla="*/ 129 h 221"/>
                <a:gd name="T20" fmla="*/ 93 w 261"/>
                <a:gd name="T21" fmla="*/ 207 h 221"/>
                <a:gd name="T22" fmla="*/ 73 w 261"/>
                <a:gd name="T23" fmla="*/ 221 h 221"/>
                <a:gd name="T24" fmla="*/ 0 w 261"/>
                <a:gd name="T25" fmla="*/ 120 h 221"/>
                <a:gd name="T26" fmla="*/ 192 w 261"/>
                <a:gd name="T2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221">
                  <a:moveTo>
                    <a:pt x="192" y="0"/>
                  </a:moveTo>
                  <a:cubicBezTo>
                    <a:pt x="215" y="32"/>
                    <a:pt x="237" y="63"/>
                    <a:pt x="261" y="96"/>
                  </a:cubicBezTo>
                  <a:cubicBezTo>
                    <a:pt x="254" y="101"/>
                    <a:pt x="248" y="105"/>
                    <a:pt x="240" y="110"/>
                  </a:cubicBezTo>
                  <a:cubicBezTo>
                    <a:pt x="225" y="89"/>
                    <a:pt x="210" y="69"/>
                    <a:pt x="196" y="49"/>
                  </a:cubicBezTo>
                  <a:cubicBezTo>
                    <a:pt x="190" y="39"/>
                    <a:pt x="184" y="38"/>
                    <a:pt x="175" y="44"/>
                  </a:cubicBezTo>
                  <a:cubicBezTo>
                    <a:pt x="160" y="54"/>
                    <a:pt x="145" y="63"/>
                    <a:pt x="128" y="73"/>
                  </a:cubicBezTo>
                  <a:cubicBezTo>
                    <a:pt x="144" y="96"/>
                    <a:pt x="159" y="117"/>
                    <a:pt x="175" y="140"/>
                  </a:cubicBezTo>
                  <a:cubicBezTo>
                    <a:pt x="169" y="145"/>
                    <a:pt x="164" y="149"/>
                    <a:pt x="156" y="155"/>
                  </a:cubicBezTo>
                  <a:cubicBezTo>
                    <a:pt x="139" y="132"/>
                    <a:pt x="122" y="109"/>
                    <a:pt x="106" y="87"/>
                  </a:cubicBezTo>
                  <a:cubicBezTo>
                    <a:pt x="83" y="101"/>
                    <a:pt x="62" y="114"/>
                    <a:pt x="38" y="129"/>
                  </a:cubicBezTo>
                  <a:cubicBezTo>
                    <a:pt x="56" y="154"/>
                    <a:pt x="74" y="180"/>
                    <a:pt x="93" y="207"/>
                  </a:cubicBezTo>
                  <a:cubicBezTo>
                    <a:pt x="87" y="211"/>
                    <a:pt x="81" y="216"/>
                    <a:pt x="73" y="221"/>
                  </a:cubicBezTo>
                  <a:cubicBezTo>
                    <a:pt x="49" y="188"/>
                    <a:pt x="25" y="155"/>
                    <a:pt x="0" y="120"/>
                  </a:cubicBezTo>
                  <a:cubicBezTo>
                    <a:pt x="64" y="80"/>
                    <a:pt x="128" y="40"/>
                    <a:pt x="19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7" name="Freeform 90"/>
            <p:cNvSpPr/>
            <p:nvPr>
              <p:custDataLst>
                <p:tags r:id="rId10"/>
              </p:custDataLst>
            </p:nvPr>
          </p:nvSpPr>
          <p:spPr bwMode="auto">
            <a:xfrm>
              <a:off x="13347474" y="5267325"/>
              <a:ext cx="487363" cy="777875"/>
            </a:xfrm>
            <a:custGeom>
              <a:avLst/>
              <a:gdLst>
                <a:gd name="T0" fmla="*/ 117 w 154"/>
                <a:gd name="T1" fmla="*/ 0 h 246"/>
                <a:gd name="T2" fmla="*/ 135 w 154"/>
                <a:gd name="T3" fmla="*/ 115 h 246"/>
                <a:gd name="T4" fmla="*/ 149 w 154"/>
                <a:gd name="T5" fmla="*/ 208 h 246"/>
                <a:gd name="T6" fmla="*/ 124 w 154"/>
                <a:gd name="T7" fmla="*/ 246 h 246"/>
                <a:gd name="T8" fmla="*/ 0 w 154"/>
                <a:gd name="T9" fmla="*/ 48 h 246"/>
                <a:gd name="T10" fmla="*/ 27 w 154"/>
                <a:gd name="T11" fmla="*/ 36 h 246"/>
                <a:gd name="T12" fmla="*/ 108 w 154"/>
                <a:gd name="T13" fmla="*/ 162 h 246"/>
                <a:gd name="T14" fmla="*/ 112 w 154"/>
                <a:gd name="T15" fmla="*/ 160 h 246"/>
                <a:gd name="T16" fmla="*/ 99 w 154"/>
                <a:gd name="T17" fmla="*/ 70 h 246"/>
                <a:gd name="T18" fmla="*/ 92 w 154"/>
                <a:gd name="T19" fmla="*/ 28 h 246"/>
                <a:gd name="T20" fmla="*/ 117 w 154"/>
                <a:gd name="T21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246">
                  <a:moveTo>
                    <a:pt x="117" y="0"/>
                  </a:moveTo>
                  <a:cubicBezTo>
                    <a:pt x="123" y="39"/>
                    <a:pt x="129" y="77"/>
                    <a:pt x="135" y="115"/>
                  </a:cubicBezTo>
                  <a:cubicBezTo>
                    <a:pt x="140" y="146"/>
                    <a:pt x="144" y="177"/>
                    <a:pt x="149" y="208"/>
                  </a:cubicBezTo>
                  <a:cubicBezTo>
                    <a:pt x="153" y="236"/>
                    <a:pt x="154" y="236"/>
                    <a:pt x="124" y="246"/>
                  </a:cubicBezTo>
                  <a:cubicBezTo>
                    <a:pt x="83" y="181"/>
                    <a:pt x="42" y="115"/>
                    <a:pt x="0" y="48"/>
                  </a:cubicBezTo>
                  <a:cubicBezTo>
                    <a:pt x="9" y="44"/>
                    <a:pt x="17" y="40"/>
                    <a:pt x="27" y="36"/>
                  </a:cubicBezTo>
                  <a:cubicBezTo>
                    <a:pt x="54" y="78"/>
                    <a:pt x="81" y="120"/>
                    <a:pt x="108" y="162"/>
                  </a:cubicBezTo>
                  <a:cubicBezTo>
                    <a:pt x="109" y="161"/>
                    <a:pt x="111" y="161"/>
                    <a:pt x="112" y="160"/>
                  </a:cubicBezTo>
                  <a:cubicBezTo>
                    <a:pt x="108" y="130"/>
                    <a:pt x="103" y="100"/>
                    <a:pt x="99" y="70"/>
                  </a:cubicBezTo>
                  <a:cubicBezTo>
                    <a:pt x="97" y="56"/>
                    <a:pt x="94" y="42"/>
                    <a:pt x="92" y="28"/>
                  </a:cubicBezTo>
                  <a:cubicBezTo>
                    <a:pt x="90" y="7"/>
                    <a:pt x="91" y="7"/>
                    <a:pt x="1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8" name="Freeform 91"/>
            <p:cNvSpPr/>
            <p:nvPr/>
          </p:nvSpPr>
          <p:spPr bwMode="auto">
            <a:xfrm>
              <a:off x="11237686" y="209550"/>
              <a:ext cx="533400" cy="842963"/>
            </a:xfrm>
            <a:custGeom>
              <a:avLst/>
              <a:gdLst>
                <a:gd name="T0" fmla="*/ 169 w 169"/>
                <a:gd name="T1" fmla="*/ 10 h 267"/>
                <a:gd name="T2" fmla="*/ 164 w 169"/>
                <a:gd name="T3" fmla="*/ 22 h 267"/>
                <a:gd name="T4" fmla="*/ 144 w 169"/>
                <a:gd name="T5" fmla="*/ 89 h 267"/>
                <a:gd name="T6" fmla="*/ 121 w 169"/>
                <a:gd name="T7" fmla="*/ 163 h 267"/>
                <a:gd name="T8" fmla="*/ 94 w 169"/>
                <a:gd name="T9" fmla="*/ 233 h 267"/>
                <a:gd name="T10" fmla="*/ 47 w 169"/>
                <a:gd name="T11" fmla="*/ 252 h 267"/>
                <a:gd name="T12" fmla="*/ 34 w 169"/>
                <a:gd name="T13" fmla="*/ 188 h 267"/>
                <a:gd name="T14" fmla="*/ 100 w 169"/>
                <a:gd name="T15" fmla="*/ 98 h 267"/>
                <a:gd name="T16" fmla="*/ 141 w 169"/>
                <a:gd name="T17" fmla="*/ 11 h 267"/>
                <a:gd name="T18" fmla="*/ 157 w 169"/>
                <a:gd name="T19" fmla="*/ 0 h 267"/>
                <a:gd name="T20" fmla="*/ 169 w 169"/>
                <a:gd name="T21" fmla="*/ 1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9" h="267">
                  <a:moveTo>
                    <a:pt x="169" y="10"/>
                  </a:moveTo>
                  <a:cubicBezTo>
                    <a:pt x="166" y="16"/>
                    <a:pt x="165" y="19"/>
                    <a:pt x="164" y="22"/>
                  </a:cubicBezTo>
                  <a:cubicBezTo>
                    <a:pt x="157" y="44"/>
                    <a:pt x="150" y="67"/>
                    <a:pt x="144" y="89"/>
                  </a:cubicBezTo>
                  <a:cubicBezTo>
                    <a:pt x="136" y="114"/>
                    <a:pt x="129" y="139"/>
                    <a:pt x="121" y="163"/>
                  </a:cubicBezTo>
                  <a:cubicBezTo>
                    <a:pt x="113" y="187"/>
                    <a:pt x="103" y="210"/>
                    <a:pt x="94" y="233"/>
                  </a:cubicBezTo>
                  <a:cubicBezTo>
                    <a:pt x="84" y="261"/>
                    <a:pt x="72" y="267"/>
                    <a:pt x="47" y="252"/>
                  </a:cubicBezTo>
                  <a:cubicBezTo>
                    <a:pt x="9" y="228"/>
                    <a:pt x="0" y="230"/>
                    <a:pt x="34" y="188"/>
                  </a:cubicBezTo>
                  <a:cubicBezTo>
                    <a:pt x="57" y="159"/>
                    <a:pt x="81" y="130"/>
                    <a:pt x="100" y="98"/>
                  </a:cubicBezTo>
                  <a:cubicBezTo>
                    <a:pt x="117" y="71"/>
                    <a:pt x="127" y="40"/>
                    <a:pt x="141" y="11"/>
                  </a:cubicBezTo>
                  <a:cubicBezTo>
                    <a:pt x="144" y="6"/>
                    <a:pt x="151" y="1"/>
                    <a:pt x="157" y="0"/>
                  </a:cubicBezTo>
                  <a:cubicBezTo>
                    <a:pt x="160" y="0"/>
                    <a:pt x="165" y="7"/>
                    <a:pt x="16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9" name="Freeform 92"/>
            <p:cNvSpPr/>
            <p:nvPr>
              <p:custDataLst>
                <p:tags r:id="rId11"/>
              </p:custDataLst>
            </p:nvPr>
          </p:nvSpPr>
          <p:spPr bwMode="auto">
            <a:xfrm>
              <a:off x="14469836" y="4581525"/>
              <a:ext cx="693738" cy="644525"/>
            </a:xfrm>
            <a:custGeom>
              <a:avLst/>
              <a:gdLst>
                <a:gd name="T0" fmla="*/ 116 w 220"/>
                <a:gd name="T1" fmla="*/ 190 h 204"/>
                <a:gd name="T2" fmla="*/ 126 w 220"/>
                <a:gd name="T3" fmla="*/ 168 h 204"/>
                <a:gd name="T4" fmla="*/ 154 w 220"/>
                <a:gd name="T5" fmla="*/ 170 h 204"/>
                <a:gd name="T6" fmla="*/ 188 w 220"/>
                <a:gd name="T7" fmla="*/ 138 h 204"/>
                <a:gd name="T8" fmla="*/ 158 w 220"/>
                <a:gd name="T9" fmla="*/ 102 h 204"/>
                <a:gd name="T10" fmla="*/ 105 w 220"/>
                <a:gd name="T11" fmla="*/ 112 h 204"/>
                <a:gd name="T12" fmla="*/ 63 w 220"/>
                <a:gd name="T13" fmla="*/ 124 h 204"/>
                <a:gd name="T14" fmla="*/ 9 w 220"/>
                <a:gd name="T15" fmla="*/ 86 h 204"/>
                <a:gd name="T16" fmla="*/ 28 w 220"/>
                <a:gd name="T17" fmla="*/ 13 h 204"/>
                <a:gd name="T18" fmla="*/ 97 w 220"/>
                <a:gd name="T19" fmla="*/ 13 h 204"/>
                <a:gd name="T20" fmla="*/ 87 w 220"/>
                <a:gd name="T21" fmla="*/ 35 h 204"/>
                <a:gd name="T22" fmla="*/ 63 w 220"/>
                <a:gd name="T23" fmla="*/ 33 h 204"/>
                <a:gd name="T24" fmla="*/ 32 w 220"/>
                <a:gd name="T25" fmla="*/ 65 h 204"/>
                <a:gd name="T26" fmla="*/ 65 w 220"/>
                <a:gd name="T27" fmla="*/ 94 h 204"/>
                <a:gd name="T28" fmla="*/ 109 w 220"/>
                <a:gd name="T29" fmla="*/ 77 h 204"/>
                <a:gd name="T30" fmla="*/ 213 w 220"/>
                <a:gd name="T31" fmla="*/ 120 h 204"/>
                <a:gd name="T32" fmla="*/ 189 w 220"/>
                <a:gd name="T33" fmla="*/ 187 h 204"/>
                <a:gd name="T34" fmla="*/ 116 w 220"/>
                <a:gd name="T35" fmla="*/ 19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0" h="204">
                  <a:moveTo>
                    <a:pt x="116" y="190"/>
                  </a:moveTo>
                  <a:cubicBezTo>
                    <a:pt x="120" y="182"/>
                    <a:pt x="123" y="175"/>
                    <a:pt x="126" y="168"/>
                  </a:cubicBezTo>
                  <a:cubicBezTo>
                    <a:pt x="135" y="169"/>
                    <a:pt x="145" y="171"/>
                    <a:pt x="154" y="170"/>
                  </a:cubicBezTo>
                  <a:cubicBezTo>
                    <a:pt x="173" y="170"/>
                    <a:pt x="187" y="156"/>
                    <a:pt x="188" y="138"/>
                  </a:cubicBezTo>
                  <a:cubicBezTo>
                    <a:pt x="188" y="120"/>
                    <a:pt x="176" y="101"/>
                    <a:pt x="158" y="102"/>
                  </a:cubicBezTo>
                  <a:cubicBezTo>
                    <a:pt x="140" y="102"/>
                    <a:pt x="122" y="108"/>
                    <a:pt x="105" y="112"/>
                  </a:cubicBezTo>
                  <a:cubicBezTo>
                    <a:pt x="91" y="116"/>
                    <a:pt x="77" y="123"/>
                    <a:pt x="63" y="124"/>
                  </a:cubicBezTo>
                  <a:cubicBezTo>
                    <a:pt x="35" y="125"/>
                    <a:pt x="18" y="111"/>
                    <a:pt x="9" y="86"/>
                  </a:cubicBezTo>
                  <a:cubicBezTo>
                    <a:pt x="0" y="59"/>
                    <a:pt x="8" y="29"/>
                    <a:pt x="28" y="13"/>
                  </a:cubicBezTo>
                  <a:cubicBezTo>
                    <a:pt x="44" y="0"/>
                    <a:pt x="74" y="0"/>
                    <a:pt x="97" y="13"/>
                  </a:cubicBezTo>
                  <a:cubicBezTo>
                    <a:pt x="94" y="20"/>
                    <a:pt x="91" y="27"/>
                    <a:pt x="87" y="35"/>
                  </a:cubicBezTo>
                  <a:cubicBezTo>
                    <a:pt x="79" y="34"/>
                    <a:pt x="71" y="33"/>
                    <a:pt x="63" y="33"/>
                  </a:cubicBezTo>
                  <a:cubicBezTo>
                    <a:pt x="41" y="33"/>
                    <a:pt x="30" y="44"/>
                    <a:pt x="32" y="65"/>
                  </a:cubicBezTo>
                  <a:cubicBezTo>
                    <a:pt x="33" y="86"/>
                    <a:pt x="44" y="97"/>
                    <a:pt x="65" y="94"/>
                  </a:cubicBezTo>
                  <a:cubicBezTo>
                    <a:pt x="80" y="91"/>
                    <a:pt x="95" y="84"/>
                    <a:pt x="109" y="77"/>
                  </a:cubicBezTo>
                  <a:cubicBezTo>
                    <a:pt x="152" y="57"/>
                    <a:pt x="202" y="77"/>
                    <a:pt x="213" y="120"/>
                  </a:cubicBezTo>
                  <a:cubicBezTo>
                    <a:pt x="220" y="146"/>
                    <a:pt x="210" y="171"/>
                    <a:pt x="189" y="187"/>
                  </a:cubicBezTo>
                  <a:cubicBezTo>
                    <a:pt x="168" y="203"/>
                    <a:pt x="141" y="204"/>
                    <a:pt x="116" y="1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0" name="Freeform 93"/>
            <p:cNvSpPr/>
            <p:nvPr>
              <p:custDataLst>
                <p:tags r:id="rId12"/>
              </p:custDataLst>
            </p:nvPr>
          </p:nvSpPr>
          <p:spPr bwMode="auto">
            <a:xfrm>
              <a:off x="13752286" y="5072062"/>
              <a:ext cx="695325" cy="788988"/>
            </a:xfrm>
            <a:custGeom>
              <a:avLst/>
              <a:gdLst>
                <a:gd name="T0" fmla="*/ 208 w 220"/>
                <a:gd name="T1" fmla="*/ 171 h 250"/>
                <a:gd name="T2" fmla="*/ 220 w 220"/>
                <a:gd name="T3" fmla="*/ 194 h 250"/>
                <a:gd name="T4" fmla="*/ 115 w 220"/>
                <a:gd name="T5" fmla="*/ 250 h 250"/>
                <a:gd name="T6" fmla="*/ 0 w 220"/>
                <a:gd name="T7" fmla="*/ 53 h 250"/>
                <a:gd name="T8" fmla="*/ 99 w 220"/>
                <a:gd name="T9" fmla="*/ 0 h 250"/>
                <a:gd name="T10" fmla="*/ 113 w 220"/>
                <a:gd name="T11" fmla="*/ 21 h 250"/>
                <a:gd name="T12" fmla="*/ 37 w 220"/>
                <a:gd name="T13" fmla="*/ 63 h 250"/>
                <a:gd name="T14" fmla="*/ 72 w 220"/>
                <a:gd name="T15" fmla="*/ 123 h 250"/>
                <a:gd name="T16" fmla="*/ 142 w 220"/>
                <a:gd name="T17" fmla="*/ 86 h 250"/>
                <a:gd name="T18" fmla="*/ 155 w 220"/>
                <a:gd name="T19" fmla="*/ 108 h 250"/>
                <a:gd name="T20" fmla="*/ 86 w 220"/>
                <a:gd name="T21" fmla="*/ 145 h 250"/>
                <a:gd name="T22" fmla="*/ 125 w 220"/>
                <a:gd name="T23" fmla="*/ 215 h 250"/>
                <a:gd name="T24" fmla="*/ 208 w 220"/>
                <a:gd name="T25" fmla="*/ 171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" h="250">
                  <a:moveTo>
                    <a:pt x="208" y="171"/>
                  </a:moveTo>
                  <a:cubicBezTo>
                    <a:pt x="212" y="179"/>
                    <a:pt x="216" y="186"/>
                    <a:pt x="220" y="194"/>
                  </a:cubicBezTo>
                  <a:cubicBezTo>
                    <a:pt x="185" y="212"/>
                    <a:pt x="151" y="231"/>
                    <a:pt x="115" y="250"/>
                  </a:cubicBezTo>
                  <a:cubicBezTo>
                    <a:pt x="77" y="184"/>
                    <a:pt x="39" y="119"/>
                    <a:pt x="0" y="53"/>
                  </a:cubicBezTo>
                  <a:cubicBezTo>
                    <a:pt x="33" y="35"/>
                    <a:pt x="66" y="18"/>
                    <a:pt x="99" y="0"/>
                  </a:cubicBezTo>
                  <a:cubicBezTo>
                    <a:pt x="104" y="6"/>
                    <a:pt x="108" y="13"/>
                    <a:pt x="113" y="21"/>
                  </a:cubicBezTo>
                  <a:cubicBezTo>
                    <a:pt x="88" y="35"/>
                    <a:pt x="64" y="48"/>
                    <a:pt x="37" y="63"/>
                  </a:cubicBezTo>
                  <a:cubicBezTo>
                    <a:pt x="49" y="83"/>
                    <a:pt x="60" y="102"/>
                    <a:pt x="72" y="123"/>
                  </a:cubicBezTo>
                  <a:cubicBezTo>
                    <a:pt x="96" y="111"/>
                    <a:pt x="118" y="99"/>
                    <a:pt x="142" y="86"/>
                  </a:cubicBezTo>
                  <a:cubicBezTo>
                    <a:pt x="146" y="93"/>
                    <a:pt x="150" y="100"/>
                    <a:pt x="155" y="108"/>
                  </a:cubicBezTo>
                  <a:cubicBezTo>
                    <a:pt x="131" y="120"/>
                    <a:pt x="109" y="132"/>
                    <a:pt x="86" y="145"/>
                  </a:cubicBezTo>
                  <a:cubicBezTo>
                    <a:pt x="99" y="168"/>
                    <a:pt x="111" y="190"/>
                    <a:pt x="125" y="215"/>
                  </a:cubicBezTo>
                  <a:cubicBezTo>
                    <a:pt x="152" y="201"/>
                    <a:pt x="179" y="187"/>
                    <a:pt x="208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1" name="Freeform 94"/>
            <p:cNvSpPr/>
            <p:nvPr/>
          </p:nvSpPr>
          <p:spPr bwMode="auto">
            <a:xfrm>
              <a:off x="9172349" y="3549650"/>
              <a:ext cx="827088" cy="603250"/>
            </a:xfrm>
            <a:custGeom>
              <a:avLst/>
              <a:gdLst>
                <a:gd name="T0" fmla="*/ 198 w 262"/>
                <a:gd name="T1" fmla="*/ 10 h 191"/>
                <a:gd name="T2" fmla="*/ 221 w 262"/>
                <a:gd name="T3" fmla="*/ 0 h 191"/>
                <a:gd name="T4" fmla="*/ 262 w 262"/>
                <a:gd name="T5" fmla="*/ 108 h 191"/>
                <a:gd name="T6" fmla="*/ 207 w 262"/>
                <a:gd name="T7" fmla="*/ 114 h 191"/>
                <a:gd name="T8" fmla="*/ 35 w 262"/>
                <a:gd name="T9" fmla="*/ 88 h 191"/>
                <a:gd name="T10" fmla="*/ 69 w 262"/>
                <a:gd name="T11" fmla="*/ 180 h 191"/>
                <a:gd name="T12" fmla="*/ 46 w 262"/>
                <a:gd name="T13" fmla="*/ 191 h 191"/>
                <a:gd name="T14" fmla="*/ 0 w 262"/>
                <a:gd name="T15" fmla="*/ 69 h 191"/>
                <a:gd name="T16" fmla="*/ 39 w 262"/>
                <a:gd name="T17" fmla="*/ 65 h 191"/>
                <a:gd name="T18" fmla="*/ 214 w 262"/>
                <a:gd name="T19" fmla="*/ 91 h 191"/>
                <a:gd name="T20" fmla="*/ 228 w 262"/>
                <a:gd name="T21" fmla="*/ 92 h 191"/>
                <a:gd name="T22" fmla="*/ 198 w 262"/>
                <a:gd name="T23" fmla="*/ 1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2" h="191">
                  <a:moveTo>
                    <a:pt x="198" y="10"/>
                  </a:moveTo>
                  <a:cubicBezTo>
                    <a:pt x="205" y="7"/>
                    <a:pt x="212" y="4"/>
                    <a:pt x="221" y="0"/>
                  </a:cubicBezTo>
                  <a:cubicBezTo>
                    <a:pt x="235" y="37"/>
                    <a:pt x="248" y="72"/>
                    <a:pt x="262" y="108"/>
                  </a:cubicBezTo>
                  <a:cubicBezTo>
                    <a:pt x="245" y="123"/>
                    <a:pt x="225" y="117"/>
                    <a:pt x="207" y="114"/>
                  </a:cubicBezTo>
                  <a:cubicBezTo>
                    <a:pt x="151" y="106"/>
                    <a:pt x="95" y="97"/>
                    <a:pt x="35" y="88"/>
                  </a:cubicBezTo>
                  <a:cubicBezTo>
                    <a:pt x="47" y="121"/>
                    <a:pt x="58" y="150"/>
                    <a:pt x="69" y="180"/>
                  </a:cubicBezTo>
                  <a:cubicBezTo>
                    <a:pt x="62" y="183"/>
                    <a:pt x="55" y="186"/>
                    <a:pt x="46" y="191"/>
                  </a:cubicBezTo>
                  <a:cubicBezTo>
                    <a:pt x="31" y="151"/>
                    <a:pt x="16" y="112"/>
                    <a:pt x="0" y="69"/>
                  </a:cubicBezTo>
                  <a:cubicBezTo>
                    <a:pt x="14" y="67"/>
                    <a:pt x="27" y="63"/>
                    <a:pt x="39" y="65"/>
                  </a:cubicBezTo>
                  <a:cubicBezTo>
                    <a:pt x="97" y="73"/>
                    <a:pt x="156" y="82"/>
                    <a:pt x="214" y="91"/>
                  </a:cubicBezTo>
                  <a:cubicBezTo>
                    <a:pt x="217" y="92"/>
                    <a:pt x="221" y="92"/>
                    <a:pt x="228" y="92"/>
                  </a:cubicBezTo>
                  <a:cubicBezTo>
                    <a:pt x="217" y="64"/>
                    <a:pt x="208" y="37"/>
                    <a:pt x="19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2" name="Freeform 95"/>
            <p:cNvSpPr/>
            <p:nvPr/>
          </p:nvSpPr>
          <p:spPr bwMode="auto">
            <a:xfrm>
              <a:off x="15009586" y="3498850"/>
              <a:ext cx="749300" cy="492125"/>
            </a:xfrm>
            <a:custGeom>
              <a:avLst/>
              <a:gdLst>
                <a:gd name="T0" fmla="*/ 1 w 237"/>
                <a:gd name="T1" fmla="*/ 123 h 156"/>
                <a:gd name="T2" fmla="*/ 27 w 237"/>
                <a:gd name="T3" fmla="*/ 100 h 156"/>
                <a:gd name="T4" fmla="*/ 107 w 237"/>
                <a:gd name="T5" fmla="*/ 101 h 156"/>
                <a:gd name="T6" fmla="*/ 114 w 237"/>
                <a:gd name="T7" fmla="*/ 98 h 156"/>
                <a:gd name="T8" fmla="*/ 57 w 237"/>
                <a:gd name="T9" fmla="*/ 45 h 156"/>
                <a:gd name="T10" fmla="*/ 50 w 237"/>
                <a:gd name="T11" fmla="*/ 0 h 156"/>
                <a:gd name="T12" fmla="*/ 237 w 237"/>
                <a:gd name="T13" fmla="*/ 128 h 156"/>
                <a:gd name="T14" fmla="*/ 226 w 237"/>
                <a:gd name="T15" fmla="*/ 156 h 156"/>
                <a:gd name="T16" fmla="*/ 1 w 237"/>
                <a:gd name="T17" fmla="*/ 123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156">
                  <a:moveTo>
                    <a:pt x="1" y="123"/>
                  </a:moveTo>
                  <a:cubicBezTo>
                    <a:pt x="0" y="104"/>
                    <a:pt x="9" y="99"/>
                    <a:pt x="27" y="100"/>
                  </a:cubicBezTo>
                  <a:cubicBezTo>
                    <a:pt x="53" y="102"/>
                    <a:pt x="80" y="101"/>
                    <a:pt x="107" y="101"/>
                  </a:cubicBezTo>
                  <a:cubicBezTo>
                    <a:pt x="108" y="101"/>
                    <a:pt x="109" y="100"/>
                    <a:pt x="114" y="98"/>
                  </a:cubicBezTo>
                  <a:cubicBezTo>
                    <a:pt x="94" y="80"/>
                    <a:pt x="76" y="63"/>
                    <a:pt x="57" y="45"/>
                  </a:cubicBezTo>
                  <a:cubicBezTo>
                    <a:pt x="38" y="27"/>
                    <a:pt x="38" y="27"/>
                    <a:pt x="50" y="0"/>
                  </a:cubicBezTo>
                  <a:cubicBezTo>
                    <a:pt x="110" y="47"/>
                    <a:pt x="157" y="112"/>
                    <a:pt x="237" y="128"/>
                  </a:cubicBezTo>
                  <a:cubicBezTo>
                    <a:pt x="233" y="138"/>
                    <a:pt x="230" y="145"/>
                    <a:pt x="226" y="156"/>
                  </a:cubicBezTo>
                  <a:cubicBezTo>
                    <a:pt x="155" y="113"/>
                    <a:pt x="77" y="133"/>
                    <a:pt x="1" y="1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3" name="Freeform 96"/>
            <p:cNvSpPr>
              <a:spLocks noEditPoints="1"/>
            </p:cNvSpPr>
            <p:nvPr>
              <p:custDataLst>
                <p:tags r:id="rId13"/>
              </p:custDataLst>
            </p:nvPr>
          </p:nvSpPr>
          <p:spPr bwMode="auto">
            <a:xfrm>
              <a:off x="11859986" y="4851400"/>
              <a:ext cx="496888" cy="469900"/>
            </a:xfrm>
            <a:custGeom>
              <a:avLst/>
              <a:gdLst>
                <a:gd name="T0" fmla="*/ 129 w 157"/>
                <a:gd name="T1" fmla="*/ 71 h 149"/>
                <a:gd name="T2" fmla="*/ 148 w 157"/>
                <a:gd name="T3" fmla="*/ 114 h 149"/>
                <a:gd name="T4" fmla="*/ 105 w 157"/>
                <a:gd name="T5" fmla="*/ 145 h 149"/>
                <a:gd name="T6" fmla="*/ 25 w 157"/>
                <a:gd name="T7" fmla="*/ 129 h 149"/>
                <a:gd name="T8" fmla="*/ 32 w 157"/>
                <a:gd name="T9" fmla="*/ 70 h 149"/>
                <a:gd name="T10" fmla="*/ 47 w 157"/>
                <a:gd name="T11" fmla="*/ 63 h 149"/>
                <a:gd name="T12" fmla="*/ 44 w 157"/>
                <a:gd name="T13" fmla="*/ 59 h 149"/>
                <a:gd name="T14" fmla="*/ 30 w 157"/>
                <a:gd name="T15" fmla="*/ 26 h 149"/>
                <a:gd name="T16" fmla="*/ 67 w 157"/>
                <a:gd name="T17" fmla="*/ 2 h 149"/>
                <a:gd name="T18" fmla="*/ 133 w 157"/>
                <a:gd name="T19" fmla="*/ 11 h 149"/>
                <a:gd name="T20" fmla="*/ 156 w 157"/>
                <a:gd name="T21" fmla="*/ 41 h 149"/>
                <a:gd name="T22" fmla="*/ 133 w 157"/>
                <a:gd name="T23" fmla="*/ 68 h 149"/>
                <a:gd name="T24" fmla="*/ 129 w 157"/>
                <a:gd name="T25" fmla="*/ 71 h 149"/>
                <a:gd name="T26" fmla="*/ 92 w 157"/>
                <a:gd name="T27" fmla="*/ 136 h 149"/>
                <a:gd name="T28" fmla="*/ 118 w 157"/>
                <a:gd name="T29" fmla="*/ 112 h 149"/>
                <a:gd name="T30" fmla="*/ 100 w 157"/>
                <a:gd name="T31" fmla="*/ 84 h 149"/>
                <a:gd name="T32" fmla="*/ 80 w 157"/>
                <a:gd name="T33" fmla="*/ 76 h 149"/>
                <a:gd name="T34" fmla="*/ 39 w 157"/>
                <a:gd name="T35" fmla="*/ 92 h 149"/>
                <a:gd name="T36" fmla="*/ 58 w 157"/>
                <a:gd name="T37" fmla="*/ 127 h 149"/>
                <a:gd name="T38" fmla="*/ 92 w 157"/>
                <a:gd name="T39" fmla="*/ 136 h 149"/>
                <a:gd name="T40" fmla="*/ 81 w 157"/>
                <a:gd name="T41" fmla="*/ 11 h 149"/>
                <a:gd name="T42" fmla="*/ 59 w 157"/>
                <a:gd name="T43" fmla="*/ 28 h 149"/>
                <a:gd name="T44" fmla="*/ 76 w 157"/>
                <a:gd name="T45" fmla="*/ 55 h 149"/>
                <a:gd name="T46" fmla="*/ 91 w 157"/>
                <a:gd name="T47" fmla="*/ 61 h 149"/>
                <a:gd name="T48" fmla="*/ 128 w 157"/>
                <a:gd name="T49" fmla="*/ 44 h 149"/>
                <a:gd name="T50" fmla="*/ 107 w 157"/>
                <a:gd name="T51" fmla="*/ 16 h 149"/>
                <a:gd name="T52" fmla="*/ 81 w 157"/>
                <a:gd name="T53" fmla="*/ 1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7" h="149">
                  <a:moveTo>
                    <a:pt x="129" y="71"/>
                  </a:moveTo>
                  <a:cubicBezTo>
                    <a:pt x="136" y="86"/>
                    <a:pt x="150" y="101"/>
                    <a:pt x="148" y="114"/>
                  </a:cubicBezTo>
                  <a:cubicBezTo>
                    <a:pt x="145" y="134"/>
                    <a:pt x="125" y="143"/>
                    <a:pt x="105" y="145"/>
                  </a:cubicBezTo>
                  <a:cubicBezTo>
                    <a:pt x="76" y="149"/>
                    <a:pt x="49" y="146"/>
                    <a:pt x="25" y="129"/>
                  </a:cubicBezTo>
                  <a:cubicBezTo>
                    <a:pt x="0" y="110"/>
                    <a:pt x="3" y="84"/>
                    <a:pt x="32" y="70"/>
                  </a:cubicBezTo>
                  <a:cubicBezTo>
                    <a:pt x="37" y="68"/>
                    <a:pt x="42" y="66"/>
                    <a:pt x="47" y="63"/>
                  </a:cubicBezTo>
                  <a:cubicBezTo>
                    <a:pt x="46" y="61"/>
                    <a:pt x="45" y="60"/>
                    <a:pt x="44" y="59"/>
                  </a:cubicBezTo>
                  <a:cubicBezTo>
                    <a:pt x="35" y="49"/>
                    <a:pt x="20" y="39"/>
                    <a:pt x="30" y="26"/>
                  </a:cubicBezTo>
                  <a:cubicBezTo>
                    <a:pt x="38" y="14"/>
                    <a:pt x="54" y="3"/>
                    <a:pt x="67" y="2"/>
                  </a:cubicBezTo>
                  <a:cubicBezTo>
                    <a:pt x="89" y="0"/>
                    <a:pt x="112" y="4"/>
                    <a:pt x="133" y="11"/>
                  </a:cubicBezTo>
                  <a:cubicBezTo>
                    <a:pt x="144" y="14"/>
                    <a:pt x="156" y="30"/>
                    <a:pt x="156" y="41"/>
                  </a:cubicBezTo>
                  <a:cubicBezTo>
                    <a:pt x="157" y="49"/>
                    <a:pt x="142" y="59"/>
                    <a:pt x="133" y="68"/>
                  </a:cubicBezTo>
                  <a:cubicBezTo>
                    <a:pt x="131" y="71"/>
                    <a:pt x="127" y="71"/>
                    <a:pt x="129" y="71"/>
                  </a:cubicBezTo>
                  <a:close/>
                  <a:moveTo>
                    <a:pt x="92" y="136"/>
                  </a:moveTo>
                  <a:cubicBezTo>
                    <a:pt x="100" y="129"/>
                    <a:pt x="113" y="123"/>
                    <a:pt x="118" y="112"/>
                  </a:cubicBezTo>
                  <a:cubicBezTo>
                    <a:pt x="125" y="97"/>
                    <a:pt x="110" y="90"/>
                    <a:pt x="100" y="84"/>
                  </a:cubicBezTo>
                  <a:cubicBezTo>
                    <a:pt x="94" y="80"/>
                    <a:pt x="86" y="78"/>
                    <a:pt x="80" y="76"/>
                  </a:cubicBezTo>
                  <a:cubicBezTo>
                    <a:pt x="65" y="69"/>
                    <a:pt x="44" y="78"/>
                    <a:pt x="39" y="92"/>
                  </a:cubicBezTo>
                  <a:cubicBezTo>
                    <a:pt x="34" y="106"/>
                    <a:pt x="42" y="121"/>
                    <a:pt x="58" y="127"/>
                  </a:cubicBezTo>
                  <a:cubicBezTo>
                    <a:pt x="67" y="130"/>
                    <a:pt x="76" y="132"/>
                    <a:pt x="92" y="136"/>
                  </a:cubicBezTo>
                  <a:close/>
                  <a:moveTo>
                    <a:pt x="81" y="11"/>
                  </a:moveTo>
                  <a:cubicBezTo>
                    <a:pt x="75" y="15"/>
                    <a:pt x="63" y="20"/>
                    <a:pt x="59" y="28"/>
                  </a:cubicBezTo>
                  <a:cubicBezTo>
                    <a:pt x="53" y="42"/>
                    <a:pt x="66" y="49"/>
                    <a:pt x="76" y="55"/>
                  </a:cubicBezTo>
                  <a:cubicBezTo>
                    <a:pt x="81" y="57"/>
                    <a:pt x="86" y="59"/>
                    <a:pt x="91" y="61"/>
                  </a:cubicBezTo>
                  <a:cubicBezTo>
                    <a:pt x="106" y="68"/>
                    <a:pt x="124" y="60"/>
                    <a:pt x="128" y="44"/>
                  </a:cubicBezTo>
                  <a:cubicBezTo>
                    <a:pt x="133" y="27"/>
                    <a:pt x="121" y="20"/>
                    <a:pt x="107" y="16"/>
                  </a:cubicBezTo>
                  <a:cubicBezTo>
                    <a:pt x="100" y="14"/>
                    <a:pt x="93" y="14"/>
                    <a:pt x="8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4" name="Freeform 97"/>
            <p:cNvSpPr/>
            <p:nvPr/>
          </p:nvSpPr>
          <p:spPr bwMode="auto">
            <a:xfrm>
              <a:off x="11859986" y="-317500"/>
              <a:ext cx="423863" cy="431800"/>
            </a:xfrm>
            <a:custGeom>
              <a:avLst/>
              <a:gdLst>
                <a:gd name="T0" fmla="*/ 64 w 134"/>
                <a:gd name="T1" fmla="*/ 137 h 137"/>
                <a:gd name="T2" fmla="*/ 64 w 134"/>
                <a:gd name="T3" fmla="*/ 92 h 137"/>
                <a:gd name="T4" fmla="*/ 8 w 134"/>
                <a:gd name="T5" fmla="*/ 79 h 137"/>
                <a:gd name="T6" fmla="*/ 14 w 134"/>
                <a:gd name="T7" fmla="*/ 51 h 137"/>
                <a:gd name="T8" fmla="*/ 68 w 134"/>
                <a:gd name="T9" fmla="*/ 14 h 137"/>
                <a:gd name="T10" fmla="*/ 112 w 134"/>
                <a:gd name="T11" fmla="*/ 10 h 137"/>
                <a:gd name="T12" fmla="*/ 129 w 134"/>
                <a:gd name="T13" fmla="*/ 53 h 137"/>
                <a:gd name="T14" fmla="*/ 64 w 134"/>
                <a:gd name="T15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4" h="137">
                  <a:moveTo>
                    <a:pt x="64" y="137"/>
                  </a:moveTo>
                  <a:cubicBezTo>
                    <a:pt x="64" y="123"/>
                    <a:pt x="64" y="109"/>
                    <a:pt x="64" y="92"/>
                  </a:cubicBezTo>
                  <a:cubicBezTo>
                    <a:pt x="40" y="103"/>
                    <a:pt x="22" y="98"/>
                    <a:pt x="8" y="79"/>
                  </a:cubicBezTo>
                  <a:cubicBezTo>
                    <a:pt x="0" y="68"/>
                    <a:pt x="3" y="58"/>
                    <a:pt x="14" y="51"/>
                  </a:cubicBezTo>
                  <a:cubicBezTo>
                    <a:pt x="32" y="39"/>
                    <a:pt x="51" y="27"/>
                    <a:pt x="68" y="14"/>
                  </a:cubicBezTo>
                  <a:cubicBezTo>
                    <a:pt x="83" y="3"/>
                    <a:pt x="98" y="0"/>
                    <a:pt x="112" y="10"/>
                  </a:cubicBezTo>
                  <a:cubicBezTo>
                    <a:pt x="125" y="20"/>
                    <a:pt x="134" y="34"/>
                    <a:pt x="129" y="53"/>
                  </a:cubicBezTo>
                  <a:cubicBezTo>
                    <a:pt x="119" y="89"/>
                    <a:pt x="91" y="126"/>
                    <a:pt x="64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5" name="Freeform 98"/>
            <p:cNvSpPr/>
            <p:nvPr>
              <p:custDataLst>
                <p:tags r:id="rId14"/>
              </p:custDataLst>
            </p:nvPr>
          </p:nvSpPr>
          <p:spPr bwMode="auto">
            <a:xfrm>
              <a:off x="9926411" y="4838700"/>
              <a:ext cx="758825" cy="536575"/>
            </a:xfrm>
            <a:custGeom>
              <a:avLst/>
              <a:gdLst>
                <a:gd name="T0" fmla="*/ 217 w 240"/>
                <a:gd name="T1" fmla="*/ 0 h 170"/>
                <a:gd name="T2" fmla="*/ 235 w 240"/>
                <a:gd name="T3" fmla="*/ 22 h 170"/>
                <a:gd name="T4" fmla="*/ 240 w 240"/>
                <a:gd name="T5" fmla="*/ 28 h 170"/>
                <a:gd name="T6" fmla="*/ 198 w 240"/>
                <a:gd name="T7" fmla="*/ 63 h 170"/>
                <a:gd name="T8" fmla="*/ 107 w 240"/>
                <a:gd name="T9" fmla="*/ 150 h 170"/>
                <a:gd name="T10" fmla="*/ 30 w 240"/>
                <a:gd name="T11" fmla="*/ 149 h 170"/>
                <a:gd name="T12" fmla="*/ 14 w 240"/>
                <a:gd name="T13" fmla="*/ 73 h 170"/>
                <a:gd name="T14" fmla="*/ 36 w 240"/>
                <a:gd name="T15" fmla="*/ 102 h 170"/>
                <a:gd name="T16" fmla="*/ 87 w 240"/>
                <a:gd name="T17" fmla="*/ 128 h 170"/>
                <a:gd name="T18" fmla="*/ 135 w 240"/>
                <a:gd name="T19" fmla="*/ 83 h 170"/>
                <a:gd name="T20" fmla="*/ 217 w 240"/>
                <a:gd name="T21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170">
                  <a:moveTo>
                    <a:pt x="217" y="0"/>
                  </a:moveTo>
                  <a:cubicBezTo>
                    <a:pt x="224" y="9"/>
                    <a:pt x="230" y="15"/>
                    <a:pt x="235" y="22"/>
                  </a:cubicBezTo>
                  <a:cubicBezTo>
                    <a:pt x="237" y="24"/>
                    <a:pt x="239" y="26"/>
                    <a:pt x="240" y="28"/>
                  </a:cubicBezTo>
                  <a:cubicBezTo>
                    <a:pt x="226" y="39"/>
                    <a:pt x="211" y="51"/>
                    <a:pt x="198" y="63"/>
                  </a:cubicBezTo>
                  <a:cubicBezTo>
                    <a:pt x="167" y="92"/>
                    <a:pt x="138" y="122"/>
                    <a:pt x="107" y="150"/>
                  </a:cubicBezTo>
                  <a:cubicBezTo>
                    <a:pt x="83" y="170"/>
                    <a:pt x="52" y="168"/>
                    <a:pt x="30" y="149"/>
                  </a:cubicBezTo>
                  <a:cubicBezTo>
                    <a:pt x="6" y="128"/>
                    <a:pt x="0" y="100"/>
                    <a:pt x="14" y="73"/>
                  </a:cubicBezTo>
                  <a:cubicBezTo>
                    <a:pt x="27" y="78"/>
                    <a:pt x="39" y="81"/>
                    <a:pt x="36" y="102"/>
                  </a:cubicBezTo>
                  <a:cubicBezTo>
                    <a:pt x="33" y="127"/>
                    <a:pt x="66" y="143"/>
                    <a:pt x="87" y="128"/>
                  </a:cubicBezTo>
                  <a:cubicBezTo>
                    <a:pt x="104" y="115"/>
                    <a:pt x="119" y="99"/>
                    <a:pt x="135" y="83"/>
                  </a:cubicBezTo>
                  <a:cubicBezTo>
                    <a:pt x="162" y="57"/>
                    <a:pt x="188" y="29"/>
                    <a:pt x="2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6" name="Freeform 99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12596586" y="4835525"/>
              <a:ext cx="476250" cy="476250"/>
            </a:xfrm>
            <a:custGeom>
              <a:avLst/>
              <a:gdLst>
                <a:gd name="T0" fmla="*/ 20 w 151"/>
                <a:gd name="T1" fmla="*/ 148 h 151"/>
                <a:gd name="T2" fmla="*/ 20 w 151"/>
                <a:gd name="T3" fmla="*/ 132 h 151"/>
                <a:gd name="T4" fmla="*/ 105 w 151"/>
                <a:gd name="T5" fmla="*/ 93 h 151"/>
                <a:gd name="T6" fmla="*/ 45 w 151"/>
                <a:gd name="T7" fmla="*/ 95 h 151"/>
                <a:gd name="T8" fmla="*/ 1 w 151"/>
                <a:gd name="T9" fmla="*/ 56 h 151"/>
                <a:gd name="T10" fmla="*/ 41 w 151"/>
                <a:gd name="T11" fmla="*/ 9 h 151"/>
                <a:gd name="T12" fmla="*/ 116 w 151"/>
                <a:gd name="T13" fmla="*/ 19 h 151"/>
                <a:gd name="T14" fmla="*/ 101 w 151"/>
                <a:gd name="T15" fmla="*/ 137 h 151"/>
                <a:gd name="T16" fmla="*/ 20 w 151"/>
                <a:gd name="T17" fmla="*/ 148 h 151"/>
                <a:gd name="T18" fmla="*/ 73 w 151"/>
                <a:gd name="T19" fmla="*/ 82 h 151"/>
                <a:gd name="T20" fmla="*/ 109 w 151"/>
                <a:gd name="T21" fmla="*/ 62 h 151"/>
                <a:gd name="T22" fmla="*/ 68 w 151"/>
                <a:gd name="T23" fmla="*/ 19 h 151"/>
                <a:gd name="T24" fmla="*/ 29 w 151"/>
                <a:gd name="T25" fmla="*/ 51 h 151"/>
                <a:gd name="T26" fmla="*/ 73 w 151"/>
                <a:gd name="T27" fmla="*/ 8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1" h="151">
                  <a:moveTo>
                    <a:pt x="20" y="148"/>
                  </a:moveTo>
                  <a:cubicBezTo>
                    <a:pt x="20" y="142"/>
                    <a:pt x="20" y="137"/>
                    <a:pt x="20" y="132"/>
                  </a:cubicBezTo>
                  <a:cubicBezTo>
                    <a:pt x="72" y="141"/>
                    <a:pt x="104" y="125"/>
                    <a:pt x="105" y="93"/>
                  </a:cubicBezTo>
                  <a:cubicBezTo>
                    <a:pt x="85" y="94"/>
                    <a:pt x="65" y="97"/>
                    <a:pt x="45" y="95"/>
                  </a:cubicBezTo>
                  <a:cubicBezTo>
                    <a:pt x="17" y="92"/>
                    <a:pt x="3" y="77"/>
                    <a:pt x="1" y="56"/>
                  </a:cubicBezTo>
                  <a:cubicBezTo>
                    <a:pt x="0" y="34"/>
                    <a:pt x="14" y="14"/>
                    <a:pt x="41" y="9"/>
                  </a:cubicBezTo>
                  <a:cubicBezTo>
                    <a:pt x="66" y="3"/>
                    <a:pt x="94" y="0"/>
                    <a:pt x="116" y="19"/>
                  </a:cubicBezTo>
                  <a:cubicBezTo>
                    <a:pt x="151" y="49"/>
                    <a:pt x="142" y="113"/>
                    <a:pt x="101" y="137"/>
                  </a:cubicBezTo>
                  <a:cubicBezTo>
                    <a:pt x="76" y="151"/>
                    <a:pt x="50" y="151"/>
                    <a:pt x="20" y="148"/>
                  </a:cubicBezTo>
                  <a:close/>
                  <a:moveTo>
                    <a:pt x="73" y="82"/>
                  </a:moveTo>
                  <a:cubicBezTo>
                    <a:pt x="82" y="74"/>
                    <a:pt x="107" y="88"/>
                    <a:pt x="109" y="62"/>
                  </a:cubicBezTo>
                  <a:cubicBezTo>
                    <a:pt x="112" y="37"/>
                    <a:pt x="93" y="19"/>
                    <a:pt x="68" y="19"/>
                  </a:cubicBezTo>
                  <a:cubicBezTo>
                    <a:pt x="45" y="19"/>
                    <a:pt x="30" y="32"/>
                    <a:pt x="29" y="51"/>
                  </a:cubicBezTo>
                  <a:cubicBezTo>
                    <a:pt x="29" y="70"/>
                    <a:pt x="44" y="82"/>
                    <a:pt x="73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7" name="Freeform 100"/>
            <p:cNvSpPr/>
            <p:nvPr>
              <p:custDataLst>
                <p:tags r:id="rId16"/>
              </p:custDataLst>
            </p:nvPr>
          </p:nvSpPr>
          <p:spPr bwMode="auto">
            <a:xfrm>
              <a:off x="14814324" y="3927475"/>
              <a:ext cx="757238" cy="582613"/>
            </a:xfrm>
            <a:custGeom>
              <a:avLst/>
              <a:gdLst>
                <a:gd name="T0" fmla="*/ 240 w 240"/>
                <a:gd name="T1" fmla="*/ 161 h 184"/>
                <a:gd name="T2" fmla="*/ 228 w 240"/>
                <a:gd name="T3" fmla="*/ 184 h 184"/>
                <a:gd name="T4" fmla="*/ 45 w 240"/>
                <a:gd name="T5" fmla="*/ 77 h 184"/>
                <a:gd name="T6" fmla="*/ 23 w 240"/>
                <a:gd name="T7" fmla="*/ 116 h 184"/>
                <a:gd name="T8" fmla="*/ 0 w 240"/>
                <a:gd name="T9" fmla="*/ 102 h 184"/>
                <a:gd name="T10" fmla="*/ 55 w 240"/>
                <a:gd name="T11" fmla="*/ 0 h 184"/>
                <a:gd name="T12" fmla="*/ 76 w 240"/>
                <a:gd name="T13" fmla="*/ 12 h 184"/>
                <a:gd name="T14" fmla="*/ 76 w 240"/>
                <a:gd name="T15" fmla="*/ 17 h 184"/>
                <a:gd name="T16" fmla="*/ 94 w 240"/>
                <a:gd name="T17" fmla="*/ 75 h 184"/>
                <a:gd name="T18" fmla="*/ 167 w 240"/>
                <a:gd name="T19" fmla="*/ 118 h 184"/>
                <a:gd name="T20" fmla="*/ 240 w 240"/>
                <a:gd name="T21" fmla="*/ 16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184">
                  <a:moveTo>
                    <a:pt x="240" y="161"/>
                  </a:moveTo>
                  <a:cubicBezTo>
                    <a:pt x="235" y="169"/>
                    <a:pt x="232" y="176"/>
                    <a:pt x="228" y="184"/>
                  </a:cubicBezTo>
                  <a:cubicBezTo>
                    <a:pt x="166" y="148"/>
                    <a:pt x="106" y="113"/>
                    <a:pt x="45" y="77"/>
                  </a:cubicBezTo>
                  <a:cubicBezTo>
                    <a:pt x="37" y="90"/>
                    <a:pt x="30" y="102"/>
                    <a:pt x="23" y="116"/>
                  </a:cubicBezTo>
                  <a:cubicBezTo>
                    <a:pt x="15" y="111"/>
                    <a:pt x="8" y="107"/>
                    <a:pt x="0" y="102"/>
                  </a:cubicBezTo>
                  <a:cubicBezTo>
                    <a:pt x="19" y="68"/>
                    <a:pt x="37" y="34"/>
                    <a:pt x="55" y="0"/>
                  </a:cubicBezTo>
                  <a:cubicBezTo>
                    <a:pt x="64" y="5"/>
                    <a:pt x="71" y="9"/>
                    <a:pt x="76" y="12"/>
                  </a:cubicBezTo>
                  <a:cubicBezTo>
                    <a:pt x="76" y="15"/>
                    <a:pt x="76" y="16"/>
                    <a:pt x="76" y="17"/>
                  </a:cubicBezTo>
                  <a:cubicBezTo>
                    <a:pt x="59" y="54"/>
                    <a:pt x="58" y="54"/>
                    <a:pt x="94" y="75"/>
                  </a:cubicBezTo>
                  <a:cubicBezTo>
                    <a:pt x="118" y="90"/>
                    <a:pt x="143" y="104"/>
                    <a:pt x="167" y="118"/>
                  </a:cubicBezTo>
                  <a:cubicBezTo>
                    <a:pt x="191" y="132"/>
                    <a:pt x="215" y="146"/>
                    <a:pt x="240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8" name="Freeform 101"/>
            <p:cNvSpPr/>
            <p:nvPr>
              <p:custDataLst>
                <p:tags r:id="rId17"/>
              </p:custDataLst>
            </p:nvPr>
          </p:nvSpPr>
          <p:spPr bwMode="auto">
            <a:xfrm>
              <a:off x="10302649" y="4960937"/>
              <a:ext cx="523875" cy="609600"/>
            </a:xfrm>
            <a:custGeom>
              <a:avLst/>
              <a:gdLst>
                <a:gd name="T0" fmla="*/ 142 w 166"/>
                <a:gd name="T1" fmla="*/ 0 h 193"/>
                <a:gd name="T2" fmla="*/ 166 w 166"/>
                <a:gd name="T3" fmla="*/ 21 h 193"/>
                <a:gd name="T4" fmla="*/ 26 w 166"/>
                <a:gd name="T5" fmla="*/ 193 h 193"/>
                <a:gd name="T6" fmla="*/ 19 w 166"/>
                <a:gd name="T7" fmla="*/ 152 h 193"/>
                <a:gd name="T8" fmla="*/ 142 w 166"/>
                <a:gd name="T9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93">
                  <a:moveTo>
                    <a:pt x="142" y="0"/>
                  </a:moveTo>
                  <a:cubicBezTo>
                    <a:pt x="151" y="8"/>
                    <a:pt x="158" y="14"/>
                    <a:pt x="166" y="21"/>
                  </a:cubicBezTo>
                  <a:cubicBezTo>
                    <a:pt x="119" y="80"/>
                    <a:pt x="72" y="137"/>
                    <a:pt x="26" y="193"/>
                  </a:cubicBezTo>
                  <a:cubicBezTo>
                    <a:pt x="0" y="176"/>
                    <a:pt x="0" y="176"/>
                    <a:pt x="19" y="152"/>
                  </a:cubicBezTo>
                  <a:cubicBezTo>
                    <a:pt x="59" y="102"/>
                    <a:pt x="100" y="52"/>
                    <a:pt x="14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9" name="Freeform 102"/>
            <p:cNvSpPr/>
            <p:nvPr>
              <p:custDataLst>
                <p:tags r:id="rId18"/>
              </p:custDataLst>
            </p:nvPr>
          </p:nvSpPr>
          <p:spPr bwMode="auto">
            <a:xfrm>
              <a:off x="13190311" y="5445125"/>
              <a:ext cx="280988" cy="698500"/>
            </a:xfrm>
            <a:custGeom>
              <a:avLst/>
              <a:gdLst>
                <a:gd name="T0" fmla="*/ 0 w 89"/>
                <a:gd name="T1" fmla="*/ 8 h 221"/>
                <a:gd name="T2" fmla="*/ 29 w 89"/>
                <a:gd name="T3" fmla="*/ 0 h 221"/>
                <a:gd name="T4" fmla="*/ 89 w 89"/>
                <a:gd name="T5" fmla="*/ 212 h 221"/>
                <a:gd name="T6" fmla="*/ 60 w 89"/>
                <a:gd name="T7" fmla="*/ 221 h 221"/>
                <a:gd name="T8" fmla="*/ 0 w 89"/>
                <a:gd name="T9" fmla="*/ 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221">
                  <a:moveTo>
                    <a:pt x="0" y="8"/>
                  </a:moveTo>
                  <a:cubicBezTo>
                    <a:pt x="11" y="5"/>
                    <a:pt x="18" y="3"/>
                    <a:pt x="29" y="0"/>
                  </a:cubicBezTo>
                  <a:cubicBezTo>
                    <a:pt x="49" y="70"/>
                    <a:pt x="69" y="140"/>
                    <a:pt x="89" y="212"/>
                  </a:cubicBezTo>
                  <a:cubicBezTo>
                    <a:pt x="80" y="215"/>
                    <a:pt x="71" y="217"/>
                    <a:pt x="60" y="221"/>
                  </a:cubicBezTo>
                  <a:cubicBezTo>
                    <a:pt x="40" y="150"/>
                    <a:pt x="20" y="80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0" name="Freeform 103"/>
            <p:cNvSpPr/>
            <p:nvPr>
              <p:custDataLst>
                <p:tags r:id="rId19"/>
              </p:custDataLst>
            </p:nvPr>
          </p:nvSpPr>
          <p:spPr bwMode="auto">
            <a:xfrm>
              <a:off x="14706374" y="4360862"/>
              <a:ext cx="663575" cy="449263"/>
            </a:xfrm>
            <a:custGeom>
              <a:avLst/>
              <a:gdLst>
                <a:gd name="T0" fmla="*/ 210 w 210"/>
                <a:gd name="T1" fmla="*/ 122 h 142"/>
                <a:gd name="T2" fmla="*/ 192 w 210"/>
                <a:gd name="T3" fmla="*/ 142 h 142"/>
                <a:gd name="T4" fmla="*/ 0 w 210"/>
                <a:gd name="T5" fmla="*/ 22 h 142"/>
                <a:gd name="T6" fmla="*/ 15 w 210"/>
                <a:gd name="T7" fmla="*/ 0 h 142"/>
                <a:gd name="T8" fmla="*/ 210 w 210"/>
                <a:gd name="T9" fmla="*/ 12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142">
                  <a:moveTo>
                    <a:pt x="210" y="122"/>
                  </a:moveTo>
                  <a:cubicBezTo>
                    <a:pt x="204" y="130"/>
                    <a:pt x="198" y="136"/>
                    <a:pt x="192" y="142"/>
                  </a:cubicBezTo>
                  <a:cubicBezTo>
                    <a:pt x="129" y="102"/>
                    <a:pt x="65" y="63"/>
                    <a:pt x="0" y="22"/>
                  </a:cubicBezTo>
                  <a:cubicBezTo>
                    <a:pt x="5" y="14"/>
                    <a:pt x="10" y="8"/>
                    <a:pt x="15" y="0"/>
                  </a:cubicBezTo>
                  <a:cubicBezTo>
                    <a:pt x="80" y="40"/>
                    <a:pt x="144" y="80"/>
                    <a:pt x="210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1" name="Freeform 104"/>
            <p:cNvSpPr/>
            <p:nvPr>
              <p:custDataLst>
                <p:tags r:id="rId20"/>
              </p:custDataLst>
            </p:nvPr>
          </p:nvSpPr>
          <p:spPr bwMode="auto">
            <a:xfrm>
              <a:off x="13203011" y="4594225"/>
              <a:ext cx="357188" cy="522288"/>
            </a:xfrm>
            <a:custGeom>
              <a:avLst/>
              <a:gdLst>
                <a:gd name="T0" fmla="*/ 0 w 113"/>
                <a:gd name="T1" fmla="*/ 54 h 165"/>
                <a:gd name="T2" fmla="*/ 93 w 113"/>
                <a:gd name="T3" fmla="*/ 6 h 165"/>
                <a:gd name="T4" fmla="*/ 113 w 113"/>
                <a:gd name="T5" fmla="*/ 17 h 165"/>
                <a:gd name="T6" fmla="*/ 110 w 113"/>
                <a:gd name="T7" fmla="*/ 141 h 165"/>
                <a:gd name="T8" fmla="*/ 97 w 113"/>
                <a:gd name="T9" fmla="*/ 165 h 165"/>
                <a:gd name="T10" fmla="*/ 90 w 113"/>
                <a:gd name="T11" fmla="*/ 162 h 165"/>
                <a:gd name="T12" fmla="*/ 90 w 113"/>
                <a:gd name="T13" fmla="*/ 30 h 165"/>
                <a:gd name="T14" fmla="*/ 18 w 113"/>
                <a:gd name="T15" fmla="*/ 65 h 165"/>
                <a:gd name="T16" fmla="*/ 0 w 113"/>
                <a:gd name="T17" fmla="*/ 5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165">
                  <a:moveTo>
                    <a:pt x="0" y="54"/>
                  </a:moveTo>
                  <a:cubicBezTo>
                    <a:pt x="31" y="38"/>
                    <a:pt x="62" y="22"/>
                    <a:pt x="93" y="6"/>
                  </a:cubicBezTo>
                  <a:cubicBezTo>
                    <a:pt x="105" y="0"/>
                    <a:pt x="113" y="1"/>
                    <a:pt x="113" y="17"/>
                  </a:cubicBezTo>
                  <a:cubicBezTo>
                    <a:pt x="112" y="59"/>
                    <a:pt x="112" y="100"/>
                    <a:pt x="110" y="141"/>
                  </a:cubicBezTo>
                  <a:cubicBezTo>
                    <a:pt x="109" y="149"/>
                    <a:pt x="101" y="157"/>
                    <a:pt x="97" y="165"/>
                  </a:cubicBezTo>
                  <a:cubicBezTo>
                    <a:pt x="94" y="164"/>
                    <a:pt x="92" y="163"/>
                    <a:pt x="90" y="162"/>
                  </a:cubicBezTo>
                  <a:cubicBezTo>
                    <a:pt x="90" y="119"/>
                    <a:pt x="90" y="77"/>
                    <a:pt x="90" y="30"/>
                  </a:cubicBezTo>
                  <a:cubicBezTo>
                    <a:pt x="64" y="43"/>
                    <a:pt x="41" y="53"/>
                    <a:pt x="18" y="65"/>
                  </a:cubicBezTo>
                  <a:cubicBezTo>
                    <a:pt x="8" y="71"/>
                    <a:pt x="1" y="70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2" name="Freeform 105"/>
            <p:cNvSpPr/>
            <p:nvPr/>
          </p:nvSpPr>
          <p:spPr bwMode="auto">
            <a:xfrm>
              <a:off x="11958411" y="50800"/>
              <a:ext cx="328613" cy="312738"/>
            </a:xfrm>
            <a:custGeom>
              <a:avLst/>
              <a:gdLst>
                <a:gd name="T0" fmla="*/ 104 w 104"/>
                <a:gd name="T1" fmla="*/ 17 h 99"/>
                <a:gd name="T2" fmla="*/ 63 w 104"/>
                <a:gd name="T3" fmla="*/ 88 h 99"/>
                <a:gd name="T4" fmla="*/ 2 w 104"/>
                <a:gd name="T5" fmla="*/ 68 h 99"/>
                <a:gd name="T6" fmla="*/ 11 w 104"/>
                <a:gd name="T7" fmla="*/ 48 h 99"/>
                <a:gd name="T8" fmla="*/ 80 w 104"/>
                <a:gd name="T9" fmla="*/ 6 h 99"/>
                <a:gd name="T10" fmla="*/ 98 w 104"/>
                <a:gd name="T11" fmla="*/ 2 h 99"/>
                <a:gd name="T12" fmla="*/ 104 w 104"/>
                <a:gd name="T13" fmla="*/ 1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9">
                  <a:moveTo>
                    <a:pt x="104" y="17"/>
                  </a:moveTo>
                  <a:cubicBezTo>
                    <a:pt x="100" y="48"/>
                    <a:pt x="85" y="71"/>
                    <a:pt x="63" y="88"/>
                  </a:cubicBezTo>
                  <a:cubicBezTo>
                    <a:pt x="49" y="99"/>
                    <a:pt x="6" y="85"/>
                    <a:pt x="2" y="68"/>
                  </a:cubicBezTo>
                  <a:cubicBezTo>
                    <a:pt x="0" y="62"/>
                    <a:pt x="6" y="49"/>
                    <a:pt x="11" y="48"/>
                  </a:cubicBezTo>
                  <a:cubicBezTo>
                    <a:pt x="39" y="40"/>
                    <a:pt x="58" y="21"/>
                    <a:pt x="80" y="6"/>
                  </a:cubicBezTo>
                  <a:cubicBezTo>
                    <a:pt x="85" y="3"/>
                    <a:pt x="94" y="0"/>
                    <a:pt x="98" y="2"/>
                  </a:cubicBezTo>
                  <a:cubicBezTo>
                    <a:pt x="102" y="4"/>
                    <a:pt x="103" y="13"/>
                    <a:pt x="10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3" name="Freeform 106"/>
            <p:cNvSpPr/>
            <p:nvPr/>
          </p:nvSpPr>
          <p:spPr bwMode="auto">
            <a:xfrm>
              <a:off x="13885636" y="838200"/>
              <a:ext cx="239713" cy="303213"/>
            </a:xfrm>
            <a:custGeom>
              <a:avLst/>
              <a:gdLst>
                <a:gd name="T0" fmla="*/ 75 w 76"/>
                <a:gd name="T1" fmla="*/ 60 h 96"/>
                <a:gd name="T2" fmla="*/ 55 w 76"/>
                <a:gd name="T3" fmla="*/ 90 h 96"/>
                <a:gd name="T4" fmla="*/ 2 w 76"/>
                <a:gd name="T5" fmla="*/ 82 h 96"/>
                <a:gd name="T6" fmla="*/ 0 w 76"/>
                <a:gd name="T7" fmla="*/ 73 h 96"/>
                <a:gd name="T8" fmla="*/ 6 w 76"/>
                <a:gd name="T9" fmla="*/ 26 h 96"/>
                <a:gd name="T10" fmla="*/ 36 w 76"/>
                <a:gd name="T11" fmla="*/ 5 h 96"/>
                <a:gd name="T12" fmla="*/ 75 w 76"/>
                <a:gd name="T13" fmla="*/ 6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96">
                  <a:moveTo>
                    <a:pt x="75" y="60"/>
                  </a:moveTo>
                  <a:cubicBezTo>
                    <a:pt x="76" y="73"/>
                    <a:pt x="71" y="85"/>
                    <a:pt x="55" y="90"/>
                  </a:cubicBezTo>
                  <a:cubicBezTo>
                    <a:pt x="36" y="96"/>
                    <a:pt x="18" y="94"/>
                    <a:pt x="2" y="82"/>
                  </a:cubicBezTo>
                  <a:cubicBezTo>
                    <a:pt x="0" y="80"/>
                    <a:pt x="0" y="76"/>
                    <a:pt x="0" y="73"/>
                  </a:cubicBezTo>
                  <a:cubicBezTo>
                    <a:pt x="2" y="57"/>
                    <a:pt x="4" y="42"/>
                    <a:pt x="6" y="26"/>
                  </a:cubicBezTo>
                  <a:cubicBezTo>
                    <a:pt x="8" y="9"/>
                    <a:pt x="19" y="0"/>
                    <a:pt x="36" y="5"/>
                  </a:cubicBezTo>
                  <a:cubicBezTo>
                    <a:pt x="63" y="13"/>
                    <a:pt x="74" y="28"/>
                    <a:pt x="75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4" name="Freeform 107"/>
            <p:cNvSpPr/>
            <p:nvPr>
              <p:custDataLst>
                <p:tags r:id="rId21"/>
              </p:custDataLst>
            </p:nvPr>
          </p:nvSpPr>
          <p:spPr bwMode="auto">
            <a:xfrm>
              <a:off x="11288486" y="4664075"/>
              <a:ext cx="360363" cy="490538"/>
            </a:xfrm>
            <a:custGeom>
              <a:avLst/>
              <a:gdLst>
                <a:gd name="T0" fmla="*/ 55 w 114"/>
                <a:gd name="T1" fmla="*/ 119 h 155"/>
                <a:gd name="T2" fmla="*/ 82 w 114"/>
                <a:gd name="T3" fmla="*/ 138 h 155"/>
                <a:gd name="T4" fmla="*/ 61 w 114"/>
                <a:gd name="T5" fmla="*/ 140 h 155"/>
                <a:gd name="T6" fmla="*/ 6 w 114"/>
                <a:gd name="T7" fmla="*/ 91 h 155"/>
                <a:gd name="T8" fmla="*/ 35 w 114"/>
                <a:gd name="T9" fmla="*/ 106 h 155"/>
                <a:gd name="T10" fmla="*/ 81 w 114"/>
                <a:gd name="T11" fmla="*/ 26 h 155"/>
                <a:gd name="T12" fmla="*/ 48 w 114"/>
                <a:gd name="T13" fmla="*/ 4 h 155"/>
                <a:gd name="T14" fmla="*/ 66 w 114"/>
                <a:gd name="T15" fmla="*/ 1 h 155"/>
                <a:gd name="T16" fmla="*/ 99 w 114"/>
                <a:gd name="T17" fmla="*/ 3 h 155"/>
                <a:gd name="T18" fmla="*/ 112 w 114"/>
                <a:gd name="T19" fmla="*/ 8 h 155"/>
                <a:gd name="T20" fmla="*/ 111 w 114"/>
                <a:gd name="T21" fmla="*/ 22 h 155"/>
                <a:gd name="T22" fmla="*/ 55 w 114"/>
                <a:gd name="T23" fmla="*/ 119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" h="155">
                  <a:moveTo>
                    <a:pt x="55" y="119"/>
                  </a:moveTo>
                  <a:cubicBezTo>
                    <a:pt x="65" y="126"/>
                    <a:pt x="74" y="132"/>
                    <a:pt x="82" y="138"/>
                  </a:cubicBezTo>
                  <a:cubicBezTo>
                    <a:pt x="77" y="155"/>
                    <a:pt x="68" y="144"/>
                    <a:pt x="61" y="140"/>
                  </a:cubicBezTo>
                  <a:cubicBezTo>
                    <a:pt x="0" y="104"/>
                    <a:pt x="0" y="104"/>
                    <a:pt x="6" y="91"/>
                  </a:cubicBezTo>
                  <a:cubicBezTo>
                    <a:pt x="15" y="95"/>
                    <a:pt x="25" y="100"/>
                    <a:pt x="35" y="106"/>
                  </a:cubicBezTo>
                  <a:cubicBezTo>
                    <a:pt x="50" y="79"/>
                    <a:pt x="65" y="53"/>
                    <a:pt x="81" y="26"/>
                  </a:cubicBezTo>
                  <a:cubicBezTo>
                    <a:pt x="71" y="20"/>
                    <a:pt x="62" y="13"/>
                    <a:pt x="48" y="4"/>
                  </a:cubicBezTo>
                  <a:cubicBezTo>
                    <a:pt x="57" y="2"/>
                    <a:pt x="61" y="0"/>
                    <a:pt x="66" y="1"/>
                  </a:cubicBezTo>
                  <a:cubicBezTo>
                    <a:pt x="77" y="1"/>
                    <a:pt x="88" y="2"/>
                    <a:pt x="99" y="3"/>
                  </a:cubicBezTo>
                  <a:cubicBezTo>
                    <a:pt x="104" y="4"/>
                    <a:pt x="110" y="5"/>
                    <a:pt x="112" y="8"/>
                  </a:cubicBezTo>
                  <a:cubicBezTo>
                    <a:pt x="114" y="11"/>
                    <a:pt x="113" y="18"/>
                    <a:pt x="111" y="22"/>
                  </a:cubicBezTo>
                  <a:cubicBezTo>
                    <a:pt x="93" y="54"/>
                    <a:pt x="75" y="85"/>
                    <a:pt x="55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5" name="Freeform 108"/>
            <p:cNvSpPr/>
            <p:nvPr/>
          </p:nvSpPr>
          <p:spPr bwMode="auto">
            <a:xfrm>
              <a:off x="11380561" y="-306388"/>
              <a:ext cx="261938" cy="298450"/>
            </a:xfrm>
            <a:custGeom>
              <a:avLst/>
              <a:gdLst>
                <a:gd name="T0" fmla="*/ 27 w 83"/>
                <a:gd name="T1" fmla="*/ 94 h 94"/>
                <a:gd name="T2" fmla="*/ 5 w 83"/>
                <a:gd name="T3" fmla="*/ 33 h 94"/>
                <a:gd name="T4" fmla="*/ 32 w 83"/>
                <a:gd name="T5" fmla="*/ 6 h 94"/>
                <a:gd name="T6" fmla="*/ 80 w 83"/>
                <a:gd name="T7" fmla="*/ 41 h 94"/>
                <a:gd name="T8" fmla="*/ 43 w 83"/>
                <a:gd name="T9" fmla="*/ 86 h 94"/>
                <a:gd name="T10" fmla="*/ 27 w 83"/>
                <a:gd name="T11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94">
                  <a:moveTo>
                    <a:pt x="27" y="94"/>
                  </a:moveTo>
                  <a:cubicBezTo>
                    <a:pt x="19" y="71"/>
                    <a:pt x="10" y="52"/>
                    <a:pt x="5" y="33"/>
                  </a:cubicBezTo>
                  <a:cubicBezTo>
                    <a:pt x="0" y="11"/>
                    <a:pt x="11" y="0"/>
                    <a:pt x="32" y="6"/>
                  </a:cubicBezTo>
                  <a:cubicBezTo>
                    <a:pt x="52" y="12"/>
                    <a:pt x="78" y="18"/>
                    <a:pt x="80" y="41"/>
                  </a:cubicBezTo>
                  <a:cubicBezTo>
                    <a:pt x="83" y="63"/>
                    <a:pt x="61" y="75"/>
                    <a:pt x="43" y="86"/>
                  </a:cubicBezTo>
                  <a:cubicBezTo>
                    <a:pt x="39" y="89"/>
                    <a:pt x="33" y="91"/>
                    <a:pt x="27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6" name="Freeform 109"/>
            <p:cNvSpPr/>
            <p:nvPr/>
          </p:nvSpPr>
          <p:spPr bwMode="auto">
            <a:xfrm>
              <a:off x="11355161" y="57150"/>
              <a:ext cx="249238" cy="303213"/>
            </a:xfrm>
            <a:custGeom>
              <a:avLst/>
              <a:gdLst>
                <a:gd name="T0" fmla="*/ 0 w 79"/>
                <a:gd name="T1" fmla="*/ 30 h 96"/>
                <a:gd name="T2" fmla="*/ 12 w 79"/>
                <a:gd name="T3" fmla="*/ 12 h 96"/>
                <a:gd name="T4" fmla="*/ 67 w 79"/>
                <a:gd name="T5" fmla="*/ 25 h 96"/>
                <a:gd name="T6" fmla="*/ 68 w 79"/>
                <a:gd name="T7" fmla="*/ 66 h 96"/>
                <a:gd name="T8" fmla="*/ 58 w 79"/>
                <a:gd name="T9" fmla="*/ 79 h 96"/>
                <a:gd name="T10" fmla="*/ 16 w 79"/>
                <a:gd name="T11" fmla="*/ 71 h 96"/>
                <a:gd name="T12" fmla="*/ 0 w 79"/>
                <a:gd name="T13" fmla="*/ 3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6">
                  <a:moveTo>
                    <a:pt x="0" y="30"/>
                  </a:moveTo>
                  <a:cubicBezTo>
                    <a:pt x="4" y="24"/>
                    <a:pt x="7" y="16"/>
                    <a:pt x="12" y="12"/>
                  </a:cubicBezTo>
                  <a:cubicBezTo>
                    <a:pt x="26" y="0"/>
                    <a:pt x="49" y="6"/>
                    <a:pt x="67" y="25"/>
                  </a:cubicBezTo>
                  <a:cubicBezTo>
                    <a:pt x="79" y="38"/>
                    <a:pt x="77" y="52"/>
                    <a:pt x="68" y="66"/>
                  </a:cubicBezTo>
                  <a:cubicBezTo>
                    <a:pt x="65" y="71"/>
                    <a:pt x="62" y="75"/>
                    <a:pt x="58" y="79"/>
                  </a:cubicBezTo>
                  <a:cubicBezTo>
                    <a:pt x="40" y="96"/>
                    <a:pt x="26" y="94"/>
                    <a:pt x="16" y="71"/>
                  </a:cubicBezTo>
                  <a:cubicBezTo>
                    <a:pt x="10" y="58"/>
                    <a:pt x="5" y="45"/>
                    <a:pt x="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7" name="Freeform 110"/>
            <p:cNvSpPr/>
            <p:nvPr/>
          </p:nvSpPr>
          <p:spPr bwMode="auto">
            <a:xfrm>
              <a:off x="9291411" y="1674812"/>
              <a:ext cx="269875" cy="228600"/>
            </a:xfrm>
            <a:custGeom>
              <a:avLst/>
              <a:gdLst>
                <a:gd name="T0" fmla="*/ 75 w 85"/>
                <a:gd name="T1" fmla="*/ 72 h 72"/>
                <a:gd name="T2" fmla="*/ 37 w 85"/>
                <a:gd name="T3" fmla="*/ 59 h 72"/>
                <a:gd name="T4" fmla="*/ 1 w 85"/>
                <a:gd name="T5" fmla="*/ 23 h 72"/>
                <a:gd name="T6" fmla="*/ 9 w 85"/>
                <a:gd name="T7" fmla="*/ 10 h 72"/>
                <a:gd name="T8" fmla="*/ 51 w 85"/>
                <a:gd name="T9" fmla="*/ 3 h 72"/>
                <a:gd name="T10" fmla="*/ 84 w 85"/>
                <a:gd name="T11" fmla="*/ 30 h 72"/>
                <a:gd name="T12" fmla="*/ 75 w 85"/>
                <a:gd name="T1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72">
                  <a:moveTo>
                    <a:pt x="75" y="72"/>
                  </a:moveTo>
                  <a:cubicBezTo>
                    <a:pt x="59" y="66"/>
                    <a:pt x="48" y="62"/>
                    <a:pt x="37" y="59"/>
                  </a:cubicBezTo>
                  <a:cubicBezTo>
                    <a:pt x="18" y="53"/>
                    <a:pt x="4" y="43"/>
                    <a:pt x="1" y="23"/>
                  </a:cubicBezTo>
                  <a:cubicBezTo>
                    <a:pt x="0" y="19"/>
                    <a:pt x="5" y="11"/>
                    <a:pt x="9" y="10"/>
                  </a:cubicBezTo>
                  <a:cubicBezTo>
                    <a:pt x="23" y="6"/>
                    <a:pt x="37" y="6"/>
                    <a:pt x="51" y="3"/>
                  </a:cubicBezTo>
                  <a:cubicBezTo>
                    <a:pt x="71" y="0"/>
                    <a:pt x="85" y="10"/>
                    <a:pt x="84" y="30"/>
                  </a:cubicBezTo>
                  <a:cubicBezTo>
                    <a:pt x="82" y="45"/>
                    <a:pt x="78" y="59"/>
                    <a:pt x="75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8" name="Freeform 111"/>
            <p:cNvSpPr/>
            <p:nvPr/>
          </p:nvSpPr>
          <p:spPr bwMode="auto">
            <a:xfrm>
              <a:off x="9510486" y="1884362"/>
              <a:ext cx="280988" cy="239713"/>
            </a:xfrm>
            <a:custGeom>
              <a:avLst/>
              <a:gdLst>
                <a:gd name="T0" fmla="*/ 77 w 89"/>
                <a:gd name="T1" fmla="*/ 76 h 76"/>
                <a:gd name="T2" fmla="*/ 29 w 89"/>
                <a:gd name="T3" fmla="*/ 56 h 76"/>
                <a:gd name="T4" fmla="*/ 17 w 89"/>
                <a:gd name="T5" fmla="*/ 50 h 76"/>
                <a:gd name="T6" fmla="*/ 0 w 89"/>
                <a:gd name="T7" fmla="*/ 26 h 76"/>
                <a:gd name="T8" fmla="*/ 23 w 89"/>
                <a:gd name="T9" fmla="*/ 14 h 76"/>
                <a:gd name="T10" fmla="*/ 75 w 89"/>
                <a:gd name="T11" fmla="*/ 18 h 76"/>
                <a:gd name="T12" fmla="*/ 77 w 89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76">
                  <a:moveTo>
                    <a:pt x="77" y="76"/>
                  </a:moveTo>
                  <a:cubicBezTo>
                    <a:pt x="61" y="69"/>
                    <a:pt x="45" y="63"/>
                    <a:pt x="29" y="56"/>
                  </a:cubicBezTo>
                  <a:cubicBezTo>
                    <a:pt x="25" y="54"/>
                    <a:pt x="20" y="53"/>
                    <a:pt x="17" y="50"/>
                  </a:cubicBezTo>
                  <a:cubicBezTo>
                    <a:pt x="11" y="43"/>
                    <a:pt x="6" y="34"/>
                    <a:pt x="0" y="26"/>
                  </a:cubicBezTo>
                  <a:cubicBezTo>
                    <a:pt x="8" y="22"/>
                    <a:pt x="15" y="16"/>
                    <a:pt x="23" y="14"/>
                  </a:cubicBezTo>
                  <a:cubicBezTo>
                    <a:pt x="41" y="10"/>
                    <a:pt x="61" y="0"/>
                    <a:pt x="75" y="18"/>
                  </a:cubicBezTo>
                  <a:cubicBezTo>
                    <a:pt x="89" y="37"/>
                    <a:pt x="84" y="58"/>
                    <a:pt x="77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9" name="Freeform 112"/>
            <p:cNvSpPr/>
            <p:nvPr/>
          </p:nvSpPr>
          <p:spPr bwMode="auto">
            <a:xfrm>
              <a:off x="14734949" y="1489075"/>
              <a:ext cx="188913" cy="217488"/>
            </a:xfrm>
            <a:custGeom>
              <a:avLst/>
              <a:gdLst>
                <a:gd name="T0" fmla="*/ 60 w 60"/>
                <a:gd name="T1" fmla="*/ 27 h 69"/>
                <a:gd name="T2" fmla="*/ 49 w 60"/>
                <a:gd name="T3" fmla="*/ 51 h 69"/>
                <a:gd name="T4" fmla="*/ 11 w 60"/>
                <a:gd name="T5" fmla="*/ 61 h 69"/>
                <a:gd name="T6" fmla="*/ 13 w 60"/>
                <a:gd name="T7" fmla="*/ 22 h 69"/>
                <a:gd name="T8" fmla="*/ 25 w 60"/>
                <a:gd name="T9" fmla="*/ 11 h 69"/>
                <a:gd name="T10" fmla="*/ 46 w 60"/>
                <a:gd name="T11" fmla="*/ 3 h 69"/>
                <a:gd name="T12" fmla="*/ 60 w 60"/>
                <a:gd name="T13" fmla="*/ 2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69">
                  <a:moveTo>
                    <a:pt x="60" y="27"/>
                  </a:moveTo>
                  <a:cubicBezTo>
                    <a:pt x="56" y="37"/>
                    <a:pt x="54" y="45"/>
                    <a:pt x="49" y="51"/>
                  </a:cubicBezTo>
                  <a:cubicBezTo>
                    <a:pt x="39" y="65"/>
                    <a:pt x="22" y="69"/>
                    <a:pt x="11" y="61"/>
                  </a:cubicBezTo>
                  <a:cubicBezTo>
                    <a:pt x="0" y="52"/>
                    <a:pt x="1" y="37"/>
                    <a:pt x="13" y="22"/>
                  </a:cubicBezTo>
                  <a:cubicBezTo>
                    <a:pt x="17" y="18"/>
                    <a:pt x="20" y="13"/>
                    <a:pt x="25" y="11"/>
                  </a:cubicBezTo>
                  <a:cubicBezTo>
                    <a:pt x="32" y="7"/>
                    <a:pt x="43" y="0"/>
                    <a:pt x="46" y="3"/>
                  </a:cubicBezTo>
                  <a:cubicBezTo>
                    <a:pt x="53" y="8"/>
                    <a:pt x="56" y="19"/>
                    <a:pt x="6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0" y="2726055"/>
            <a:ext cx="1235646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>
                <a:solidFill>
                  <a:srgbClr val="003F88"/>
                </a:solidFill>
              </a:rPr>
              <a:t>AgentAuditor: Human-Level Safety and Security Evaluation for LLM Agents</a:t>
            </a:r>
            <a:endParaRPr lang="en-US" altLang="zh-CN" sz="4400" b="1">
              <a:solidFill>
                <a:srgbClr val="003F88"/>
              </a:solidFill>
            </a:endParaRPr>
          </a:p>
        </p:txBody>
      </p:sp>
      <p:sp>
        <p:nvSpPr>
          <p:cNvPr id="91" name="任意多边形 90"/>
          <p:cNvSpPr/>
          <p:nvPr/>
        </p:nvSpPr>
        <p:spPr>
          <a:xfrm>
            <a:off x="-10795" y="-6985"/>
            <a:ext cx="799465" cy="64135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024" h="821">
                <a:moveTo>
                  <a:pt x="0" y="0"/>
                </a:moveTo>
                <a:lnTo>
                  <a:pt x="1024" y="0"/>
                </a:lnTo>
                <a:lnTo>
                  <a:pt x="1024" y="13"/>
                </a:lnTo>
                <a:cubicBezTo>
                  <a:pt x="1001" y="463"/>
                  <a:pt x="629" y="821"/>
                  <a:pt x="174" y="821"/>
                </a:cubicBezTo>
                <a:cubicBezTo>
                  <a:pt x="117" y="821"/>
                  <a:pt x="61" y="815"/>
                  <a:pt x="7" y="805"/>
                </a:cubicBezTo>
                <a:lnTo>
                  <a:pt x="0" y="803"/>
                </a:lnTo>
                <a:lnTo>
                  <a:pt x="0" y="0"/>
                </a:lnTo>
                <a:close/>
              </a:path>
            </a:pathLst>
          </a:cu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2" name="任意多边形 91"/>
          <p:cNvSpPr/>
          <p:nvPr/>
        </p:nvSpPr>
        <p:spPr>
          <a:xfrm>
            <a:off x="11304905" y="6111240"/>
            <a:ext cx="914400" cy="75946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440" h="1196">
                <a:moveTo>
                  <a:pt x="852" y="0"/>
                </a:moveTo>
                <a:cubicBezTo>
                  <a:pt x="1072" y="0"/>
                  <a:pt x="1273" y="84"/>
                  <a:pt x="1424" y="221"/>
                </a:cubicBezTo>
                <a:lnTo>
                  <a:pt x="1440" y="236"/>
                </a:lnTo>
                <a:lnTo>
                  <a:pt x="1440" y="1196"/>
                </a:lnTo>
                <a:lnTo>
                  <a:pt x="73" y="1196"/>
                </a:lnTo>
                <a:lnTo>
                  <a:pt x="67" y="1183"/>
                </a:lnTo>
                <a:cubicBezTo>
                  <a:pt x="24" y="1081"/>
                  <a:pt x="0" y="969"/>
                  <a:pt x="0" y="852"/>
                </a:cubicBezTo>
                <a:cubicBezTo>
                  <a:pt x="0" y="381"/>
                  <a:pt x="381" y="0"/>
                  <a:pt x="852" y="0"/>
                </a:cubicBezTo>
                <a:close/>
              </a:path>
            </a:pathLst>
          </a:cu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11527790" y="5535930"/>
            <a:ext cx="377825" cy="37782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400685" y="817245"/>
            <a:ext cx="271145" cy="27114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10687050" y="6111240"/>
            <a:ext cx="617855" cy="617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922655" y="273685"/>
            <a:ext cx="617855" cy="617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>
            <a:off x="11727180" y="4824730"/>
            <a:ext cx="236855" cy="236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>
            <a:off x="270510" y="1393190"/>
            <a:ext cx="236855" cy="236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毕业答辩">
            <a:hlinkClick r:id="" action="ppaction://media"/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-970648" y="1905506"/>
            <a:ext cx="609600" cy="609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408670" y="4563745"/>
            <a:ext cx="2783840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/>
            <a:r>
              <a:rPr lang="en-US" altLang="zh-CN" sz="2000" b="0" i="0">
                <a:solidFill>
                  <a:schemeClr val="tx1"/>
                </a:solidFill>
                <a:ea typeface="Roboto"/>
                <a:cs typeface="+mn-lt"/>
              </a:rPr>
              <a:t>arXiv:2506.00641</a:t>
            </a:r>
            <a:endParaRPr lang="en-US" altLang="zh-CN" sz="2000" b="0" i="0">
              <a:solidFill>
                <a:schemeClr val="tx1"/>
              </a:solidFill>
              <a:ea typeface="Roboto"/>
              <a:cs typeface="+mn-lt"/>
            </a:endParaRPr>
          </a:p>
        </p:txBody>
      </p:sp>
    </p:spTree>
    <p:custDataLst>
      <p:tags r:id="rId2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266700"/>
            <a:ext cx="12187555" cy="607695"/>
            <a:chOff x="0" y="420"/>
            <a:chExt cx="19193" cy="746"/>
          </a:xfrm>
        </p:grpSpPr>
        <p:sp>
          <p:nvSpPr>
            <p:cNvPr id="19" name="任意多边形 18"/>
            <p:cNvSpPr/>
            <p:nvPr/>
          </p:nvSpPr>
          <p:spPr>
            <a:xfrm>
              <a:off x="0" y="420"/>
              <a:ext cx="4870" cy="746"/>
            </a:xfrm>
            <a:custGeom>
              <a:avLst/>
              <a:gdLst>
                <a:gd name="connsiteX0" fmla="*/ 0 w 4900"/>
                <a:gd name="connsiteY0" fmla="*/ 7 h 746"/>
                <a:gd name="connsiteX1" fmla="*/ 4900 w 4900"/>
                <a:gd name="connsiteY1" fmla="*/ 0 h 746"/>
                <a:gd name="connsiteX2" fmla="*/ 4619 w 4900"/>
                <a:gd name="connsiteY2" fmla="*/ 746 h 746"/>
                <a:gd name="connsiteX3" fmla="*/ 0 w 4900"/>
                <a:gd name="connsiteY3" fmla="*/ 746 h 746"/>
                <a:gd name="connsiteX4" fmla="*/ 0 w 4900"/>
                <a:gd name="connsiteY4" fmla="*/ 7 h 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0" h="746">
                  <a:moveTo>
                    <a:pt x="0" y="7"/>
                  </a:moveTo>
                  <a:lnTo>
                    <a:pt x="4900" y="0"/>
                  </a:lnTo>
                  <a:lnTo>
                    <a:pt x="4619" y="746"/>
                  </a:lnTo>
                  <a:lnTo>
                    <a:pt x="0" y="746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/>
          </p:nvSpPr>
          <p:spPr>
            <a:xfrm flipH="1" flipV="1">
              <a:off x="4712" y="427"/>
              <a:ext cx="14481" cy="739"/>
            </a:xfrm>
            <a:custGeom>
              <a:avLst/>
              <a:gdLst>
                <a:gd name="adj" fmla="val 25000"/>
                <a:gd name="maxAdj" fmla="*/ 100000 w ss"/>
                <a:gd name="a" fmla="pin 0 adj maxAdj"/>
                <a:gd name="x1" fmla="*/ ss a 200000"/>
                <a:gd name="x2" fmla="*/ ss a 100000"/>
                <a:gd name="x6" fmla="+- r 0 x1"/>
                <a:gd name="x5" fmla="+- r 0 x2"/>
                <a:gd name="x3" fmla="*/ x5 1 2"/>
                <a:gd name="x4" fmla="+- r 0 x3"/>
                <a:gd name="il" fmla="*/ wd2 a maxAdj"/>
                <a:gd name="q1" fmla="*/ 5 a maxAdj"/>
                <a:gd name="q2" fmla="+/ 1 q1 12"/>
                <a:gd name="il-1" fmla="*/ q2 w 1"/>
                <a:gd name="it" fmla="*/ q2 h 1"/>
                <a:gd name="ir" fmla="+- r 0 il-1"/>
                <a:gd name="ib" fmla="+- b 0 it"/>
                <a:gd name="q3" fmla="*/ h hc x2"/>
                <a:gd name="y1" fmla="pin 0 q3 h"/>
                <a:gd name="y2" fmla="+- b 0 y1"/>
              </a:gdLst>
              <a:ahLst/>
              <a:cxnLst>
                <a:cxn ang="3">
                  <a:pos x="hc" y="y2"/>
                </a:cxn>
                <a:cxn ang="3">
                  <a:pos x="x4" y="t"/>
                </a:cxn>
                <a:cxn ang="0">
                  <a:pos x="x6" y="vc"/>
                </a:cxn>
                <a:cxn ang="cd4">
                  <a:pos x="x3" y="b"/>
                </a:cxn>
                <a:cxn ang="cd4">
                  <a:pos x="hc" y="y1"/>
                </a:cxn>
                <a:cxn ang="cd2">
                  <a:pos x="x1" y="vc"/>
                </a:cxn>
              </a:cxnLst>
              <a:rect l="l" t="t" r="r" b="b"/>
              <a:pathLst>
                <a:path w="9420" h="739">
                  <a:moveTo>
                    <a:pt x="0" y="0"/>
                  </a:moveTo>
                  <a:lnTo>
                    <a:pt x="9420" y="0"/>
                  </a:lnTo>
                  <a:lnTo>
                    <a:pt x="9235" y="739"/>
                  </a:lnTo>
                  <a:lnTo>
                    <a:pt x="0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0423525" y="360680"/>
            <a:ext cx="1424305" cy="438150"/>
            <a:chOff x="3585" y="2394"/>
            <a:chExt cx="5539" cy="1704"/>
          </a:xfrm>
          <a:solidFill>
            <a:schemeClr val="bg1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3585" y="2394"/>
              <a:ext cx="1707" cy="1705"/>
              <a:chOff x="8645299" y="-830263"/>
              <a:chExt cx="7618413" cy="7602538"/>
            </a:xfrm>
            <a:grpFill/>
          </p:grpSpPr>
          <p:sp>
            <p:nvSpPr>
              <p:cNvPr id="5" name="Freeform 75"/>
              <p:cNvSpPr>
                <a:spLocks noEditPoints="1"/>
              </p:cNvSpPr>
              <p:nvPr/>
            </p:nvSpPr>
            <p:spPr bwMode="auto">
              <a:xfrm>
                <a:off x="8645299" y="-830263"/>
                <a:ext cx="7618413" cy="7602538"/>
              </a:xfrm>
              <a:custGeom>
                <a:avLst/>
                <a:gdLst>
                  <a:gd name="T0" fmla="*/ 1106 w 2412"/>
                  <a:gd name="T1" fmla="*/ 2355 h 2406"/>
                  <a:gd name="T2" fmla="*/ 435 w 2412"/>
                  <a:gd name="T3" fmla="*/ 2057 h 2406"/>
                  <a:gd name="T4" fmla="*/ 57 w 2412"/>
                  <a:gd name="T5" fmla="*/ 1368 h 2406"/>
                  <a:gd name="T6" fmla="*/ 118 w 2412"/>
                  <a:gd name="T7" fmla="*/ 767 h 2406"/>
                  <a:gd name="T8" fmla="*/ 811 w 2412"/>
                  <a:gd name="T9" fmla="*/ 78 h 2406"/>
                  <a:gd name="T10" fmla="*/ 1443 w 2412"/>
                  <a:gd name="T11" fmla="*/ 26 h 2406"/>
                  <a:gd name="T12" fmla="*/ 2296 w 2412"/>
                  <a:gd name="T13" fmla="*/ 701 h 2406"/>
                  <a:gd name="T14" fmla="*/ 2304 w 2412"/>
                  <a:gd name="T15" fmla="*/ 1645 h 2406"/>
                  <a:gd name="T16" fmla="*/ 1649 w 2412"/>
                  <a:gd name="T17" fmla="*/ 2280 h 2406"/>
                  <a:gd name="T18" fmla="*/ 1257 w 2412"/>
                  <a:gd name="T19" fmla="*/ 2363 h 2406"/>
                  <a:gd name="T20" fmla="*/ 2266 w 2412"/>
                  <a:gd name="T21" fmla="*/ 754 h 2406"/>
                  <a:gd name="T22" fmla="*/ 121 w 2412"/>
                  <a:gd name="T23" fmla="*/ 919 h 2406"/>
                  <a:gd name="T24" fmla="*/ 2125 w 2412"/>
                  <a:gd name="T25" fmla="*/ 1861 h 2406"/>
                  <a:gd name="T26" fmla="*/ 2275 w 2412"/>
                  <a:gd name="T27" fmla="*/ 773 h 2406"/>
                  <a:gd name="T28" fmla="*/ 2259 w 2412"/>
                  <a:gd name="T29" fmla="*/ 853 h 2406"/>
                  <a:gd name="T30" fmla="*/ 2163 w 2412"/>
                  <a:gd name="T31" fmla="*/ 912 h 2406"/>
                  <a:gd name="T32" fmla="*/ 2031 w 2412"/>
                  <a:gd name="T33" fmla="*/ 918 h 2406"/>
                  <a:gd name="T34" fmla="*/ 2013 w 2412"/>
                  <a:gd name="T35" fmla="*/ 929 h 2406"/>
                  <a:gd name="T36" fmla="*/ 2035 w 2412"/>
                  <a:gd name="T37" fmla="*/ 966 h 2406"/>
                  <a:gd name="T38" fmla="*/ 1970 w 2412"/>
                  <a:gd name="T39" fmla="*/ 979 h 2406"/>
                  <a:gd name="T40" fmla="*/ 1872 w 2412"/>
                  <a:gd name="T41" fmla="*/ 996 h 2406"/>
                  <a:gd name="T42" fmla="*/ 1842 w 2412"/>
                  <a:gd name="T43" fmla="*/ 942 h 2406"/>
                  <a:gd name="T44" fmla="*/ 1925 w 2412"/>
                  <a:gd name="T45" fmla="*/ 935 h 2406"/>
                  <a:gd name="T46" fmla="*/ 1826 w 2412"/>
                  <a:gd name="T47" fmla="*/ 852 h 2406"/>
                  <a:gd name="T48" fmla="*/ 1886 w 2412"/>
                  <a:gd name="T49" fmla="*/ 861 h 2406"/>
                  <a:gd name="T50" fmla="*/ 1987 w 2412"/>
                  <a:gd name="T51" fmla="*/ 894 h 2406"/>
                  <a:gd name="T52" fmla="*/ 2074 w 2412"/>
                  <a:gd name="T53" fmla="*/ 910 h 2406"/>
                  <a:gd name="T54" fmla="*/ 2018 w 2412"/>
                  <a:gd name="T55" fmla="*/ 883 h 2406"/>
                  <a:gd name="T56" fmla="*/ 1910 w 2412"/>
                  <a:gd name="T57" fmla="*/ 815 h 2406"/>
                  <a:gd name="T58" fmla="*/ 2081 w 2412"/>
                  <a:gd name="T59" fmla="*/ 840 h 2406"/>
                  <a:gd name="T60" fmla="*/ 1994 w 2412"/>
                  <a:gd name="T61" fmla="*/ 808 h 2406"/>
                  <a:gd name="T62" fmla="*/ 2031 w 2412"/>
                  <a:gd name="T63" fmla="*/ 716 h 2406"/>
                  <a:gd name="T64" fmla="*/ 2059 w 2412"/>
                  <a:gd name="T65" fmla="*/ 689 h 2406"/>
                  <a:gd name="T66" fmla="*/ 2049 w 2412"/>
                  <a:gd name="T67" fmla="*/ 805 h 2406"/>
                  <a:gd name="T68" fmla="*/ 2101 w 2412"/>
                  <a:gd name="T69" fmla="*/ 781 h 2406"/>
                  <a:gd name="T70" fmla="*/ 2122 w 2412"/>
                  <a:gd name="T71" fmla="*/ 746 h 2406"/>
                  <a:gd name="T72" fmla="*/ 2167 w 2412"/>
                  <a:gd name="T73" fmla="*/ 753 h 2406"/>
                  <a:gd name="T74" fmla="*/ 2266 w 2412"/>
                  <a:gd name="T75" fmla="*/ 754 h 2406"/>
                  <a:gd name="T76" fmla="*/ 2158 w 2412"/>
                  <a:gd name="T77" fmla="*/ 848 h 2406"/>
                  <a:gd name="T78" fmla="*/ 2151 w 2412"/>
                  <a:gd name="T79" fmla="*/ 869 h 2406"/>
                  <a:gd name="T80" fmla="*/ 2169 w 2412"/>
                  <a:gd name="T81" fmla="*/ 822 h 2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12" h="2406">
                    <a:moveTo>
                      <a:pt x="1189" y="2363"/>
                    </a:moveTo>
                    <a:cubicBezTo>
                      <a:pt x="1161" y="2360"/>
                      <a:pt x="1134" y="2358"/>
                      <a:pt x="1106" y="2355"/>
                    </a:cubicBezTo>
                    <a:cubicBezTo>
                      <a:pt x="947" y="2340"/>
                      <a:pt x="797" y="2293"/>
                      <a:pt x="657" y="2217"/>
                    </a:cubicBezTo>
                    <a:cubicBezTo>
                      <a:pt x="577" y="2172"/>
                      <a:pt x="503" y="2119"/>
                      <a:pt x="435" y="2057"/>
                    </a:cubicBezTo>
                    <a:cubicBezTo>
                      <a:pt x="330" y="1963"/>
                      <a:pt x="245" y="1855"/>
                      <a:pt x="179" y="1731"/>
                    </a:cubicBezTo>
                    <a:cubicBezTo>
                      <a:pt x="118" y="1617"/>
                      <a:pt x="78" y="1496"/>
                      <a:pt x="57" y="1368"/>
                    </a:cubicBezTo>
                    <a:cubicBezTo>
                      <a:pt x="42" y="1274"/>
                      <a:pt x="40" y="1178"/>
                      <a:pt x="47" y="1083"/>
                    </a:cubicBezTo>
                    <a:cubicBezTo>
                      <a:pt x="55" y="975"/>
                      <a:pt x="79" y="869"/>
                      <a:pt x="118" y="767"/>
                    </a:cubicBezTo>
                    <a:cubicBezTo>
                      <a:pt x="171" y="631"/>
                      <a:pt x="245" y="507"/>
                      <a:pt x="343" y="398"/>
                    </a:cubicBezTo>
                    <a:cubicBezTo>
                      <a:pt x="473" y="254"/>
                      <a:pt x="629" y="146"/>
                      <a:pt x="811" y="78"/>
                    </a:cubicBezTo>
                    <a:cubicBezTo>
                      <a:pt x="904" y="43"/>
                      <a:pt x="1001" y="21"/>
                      <a:pt x="1099" y="11"/>
                    </a:cubicBezTo>
                    <a:cubicBezTo>
                      <a:pt x="1215" y="0"/>
                      <a:pt x="1329" y="4"/>
                      <a:pt x="1443" y="26"/>
                    </a:cubicBezTo>
                    <a:cubicBezTo>
                      <a:pt x="1633" y="62"/>
                      <a:pt x="1803" y="141"/>
                      <a:pt x="1955" y="262"/>
                    </a:cubicBezTo>
                    <a:cubicBezTo>
                      <a:pt x="2104" y="381"/>
                      <a:pt x="2217" y="528"/>
                      <a:pt x="2296" y="701"/>
                    </a:cubicBezTo>
                    <a:cubicBezTo>
                      <a:pt x="2348" y="816"/>
                      <a:pt x="2381" y="936"/>
                      <a:pt x="2393" y="1061"/>
                    </a:cubicBezTo>
                    <a:cubicBezTo>
                      <a:pt x="2412" y="1263"/>
                      <a:pt x="2385" y="1458"/>
                      <a:pt x="2304" y="1645"/>
                    </a:cubicBezTo>
                    <a:cubicBezTo>
                      <a:pt x="2259" y="1751"/>
                      <a:pt x="2199" y="1849"/>
                      <a:pt x="2124" y="1937"/>
                    </a:cubicBezTo>
                    <a:cubicBezTo>
                      <a:pt x="1994" y="2091"/>
                      <a:pt x="1836" y="2206"/>
                      <a:pt x="1649" y="2280"/>
                    </a:cubicBezTo>
                    <a:cubicBezTo>
                      <a:pt x="1532" y="2326"/>
                      <a:pt x="1410" y="2353"/>
                      <a:pt x="1284" y="2358"/>
                    </a:cubicBezTo>
                    <a:cubicBezTo>
                      <a:pt x="1275" y="2359"/>
                      <a:pt x="1266" y="2361"/>
                      <a:pt x="1257" y="2363"/>
                    </a:cubicBezTo>
                    <a:cubicBezTo>
                      <a:pt x="1234" y="2363"/>
                      <a:pt x="1212" y="2363"/>
                      <a:pt x="1189" y="2363"/>
                    </a:cubicBezTo>
                    <a:close/>
                    <a:moveTo>
                      <a:pt x="2266" y="754"/>
                    </a:moveTo>
                    <a:cubicBezTo>
                      <a:pt x="2129" y="397"/>
                      <a:pt x="1740" y="51"/>
                      <a:pt x="1218" y="52"/>
                    </a:cubicBezTo>
                    <a:cubicBezTo>
                      <a:pt x="699" y="52"/>
                      <a:pt x="246" y="408"/>
                      <a:pt x="121" y="919"/>
                    </a:cubicBezTo>
                    <a:cubicBezTo>
                      <a:pt x="0" y="1416"/>
                      <a:pt x="233" y="1979"/>
                      <a:pt x="768" y="2219"/>
                    </a:cubicBezTo>
                    <a:cubicBezTo>
                      <a:pt x="1188" y="2406"/>
                      <a:pt x="1766" y="2330"/>
                      <a:pt x="2125" y="1861"/>
                    </a:cubicBezTo>
                    <a:cubicBezTo>
                      <a:pt x="2244" y="1706"/>
                      <a:pt x="2315" y="1529"/>
                      <a:pt x="2341" y="1334"/>
                    </a:cubicBezTo>
                    <a:cubicBezTo>
                      <a:pt x="2367" y="1140"/>
                      <a:pt x="2345" y="952"/>
                      <a:pt x="2275" y="773"/>
                    </a:cubicBezTo>
                    <a:cubicBezTo>
                      <a:pt x="2261" y="788"/>
                      <a:pt x="2247" y="802"/>
                      <a:pt x="2233" y="816"/>
                    </a:cubicBezTo>
                    <a:cubicBezTo>
                      <a:pt x="2250" y="820"/>
                      <a:pt x="2260" y="827"/>
                      <a:pt x="2259" y="853"/>
                    </a:cubicBezTo>
                    <a:cubicBezTo>
                      <a:pt x="2258" y="874"/>
                      <a:pt x="2252" y="881"/>
                      <a:pt x="2236" y="887"/>
                    </a:cubicBezTo>
                    <a:cubicBezTo>
                      <a:pt x="2212" y="896"/>
                      <a:pt x="2187" y="904"/>
                      <a:pt x="2163" y="912"/>
                    </a:cubicBezTo>
                    <a:cubicBezTo>
                      <a:pt x="2155" y="945"/>
                      <a:pt x="2133" y="967"/>
                      <a:pt x="2098" y="942"/>
                    </a:cubicBezTo>
                    <a:cubicBezTo>
                      <a:pt x="2079" y="929"/>
                      <a:pt x="2054" y="925"/>
                      <a:pt x="2031" y="918"/>
                    </a:cubicBezTo>
                    <a:cubicBezTo>
                      <a:pt x="2027" y="917"/>
                      <a:pt x="2022" y="921"/>
                      <a:pt x="2017" y="922"/>
                    </a:cubicBezTo>
                    <a:cubicBezTo>
                      <a:pt x="2016" y="924"/>
                      <a:pt x="2014" y="927"/>
                      <a:pt x="2013" y="929"/>
                    </a:cubicBezTo>
                    <a:cubicBezTo>
                      <a:pt x="2019" y="932"/>
                      <a:pt x="2025" y="935"/>
                      <a:pt x="2030" y="939"/>
                    </a:cubicBezTo>
                    <a:cubicBezTo>
                      <a:pt x="2041" y="946"/>
                      <a:pt x="2044" y="955"/>
                      <a:pt x="2035" y="966"/>
                    </a:cubicBezTo>
                    <a:cubicBezTo>
                      <a:pt x="2026" y="975"/>
                      <a:pt x="2017" y="985"/>
                      <a:pt x="2003" y="974"/>
                    </a:cubicBezTo>
                    <a:cubicBezTo>
                      <a:pt x="1990" y="964"/>
                      <a:pt x="1980" y="968"/>
                      <a:pt x="1970" y="979"/>
                    </a:cubicBezTo>
                    <a:cubicBezTo>
                      <a:pt x="1966" y="984"/>
                      <a:pt x="1961" y="989"/>
                      <a:pt x="1957" y="994"/>
                    </a:cubicBezTo>
                    <a:cubicBezTo>
                      <a:pt x="1922" y="1036"/>
                      <a:pt x="1908" y="1040"/>
                      <a:pt x="1872" y="996"/>
                    </a:cubicBezTo>
                    <a:cubicBezTo>
                      <a:pt x="1859" y="980"/>
                      <a:pt x="1849" y="963"/>
                      <a:pt x="1837" y="947"/>
                    </a:cubicBezTo>
                    <a:cubicBezTo>
                      <a:pt x="1839" y="946"/>
                      <a:pt x="1841" y="944"/>
                      <a:pt x="1842" y="942"/>
                    </a:cubicBezTo>
                    <a:cubicBezTo>
                      <a:pt x="1857" y="948"/>
                      <a:pt x="1870" y="955"/>
                      <a:pt x="1885" y="960"/>
                    </a:cubicBezTo>
                    <a:cubicBezTo>
                      <a:pt x="1906" y="968"/>
                      <a:pt x="1912" y="946"/>
                      <a:pt x="1925" y="935"/>
                    </a:cubicBezTo>
                    <a:cubicBezTo>
                      <a:pt x="1911" y="928"/>
                      <a:pt x="1896" y="921"/>
                      <a:pt x="1881" y="918"/>
                    </a:cubicBezTo>
                    <a:cubicBezTo>
                      <a:pt x="1840" y="911"/>
                      <a:pt x="1832" y="893"/>
                      <a:pt x="1826" y="852"/>
                    </a:cubicBezTo>
                    <a:cubicBezTo>
                      <a:pt x="1825" y="844"/>
                      <a:pt x="1833" y="834"/>
                      <a:pt x="1837" y="826"/>
                    </a:cubicBezTo>
                    <a:cubicBezTo>
                      <a:pt x="1856" y="840"/>
                      <a:pt x="1870" y="853"/>
                      <a:pt x="1886" y="861"/>
                    </a:cubicBezTo>
                    <a:cubicBezTo>
                      <a:pt x="1914" y="874"/>
                      <a:pt x="1943" y="883"/>
                      <a:pt x="1971" y="894"/>
                    </a:cubicBezTo>
                    <a:cubicBezTo>
                      <a:pt x="1976" y="895"/>
                      <a:pt x="1983" y="896"/>
                      <a:pt x="1987" y="894"/>
                    </a:cubicBezTo>
                    <a:cubicBezTo>
                      <a:pt x="2003" y="885"/>
                      <a:pt x="2016" y="891"/>
                      <a:pt x="2030" y="897"/>
                    </a:cubicBezTo>
                    <a:cubicBezTo>
                      <a:pt x="2044" y="903"/>
                      <a:pt x="2059" y="906"/>
                      <a:pt x="2074" y="910"/>
                    </a:cubicBezTo>
                    <a:cubicBezTo>
                      <a:pt x="2075" y="907"/>
                      <a:pt x="2075" y="904"/>
                      <a:pt x="2076" y="901"/>
                    </a:cubicBezTo>
                    <a:cubicBezTo>
                      <a:pt x="2057" y="895"/>
                      <a:pt x="2037" y="883"/>
                      <a:pt x="2018" y="883"/>
                    </a:cubicBezTo>
                    <a:cubicBezTo>
                      <a:pt x="1970" y="884"/>
                      <a:pt x="1939" y="858"/>
                      <a:pt x="1911" y="825"/>
                    </a:cubicBezTo>
                    <a:cubicBezTo>
                      <a:pt x="1910" y="823"/>
                      <a:pt x="1910" y="820"/>
                      <a:pt x="1910" y="815"/>
                    </a:cubicBezTo>
                    <a:cubicBezTo>
                      <a:pt x="1964" y="828"/>
                      <a:pt x="2016" y="841"/>
                      <a:pt x="2070" y="855"/>
                    </a:cubicBezTo>
                    <a:cubicBezTo>
                      <a:pt x="2073" y="849"/>
                      <a:pt x="2078" y="844"/>
                      <a:pt x="2081" y="840"/>
                    </a:cubicBezTo>
                    <a:cubicBezTo>
                      <a:pt x="2064" y="833"/>
                      <a:pt x="2049" y="826"/>
                      <a:pt x="2032" y="818"/>
                    </a:cubicBezTo>
                    <a:cubicBezTo>
                      <a:pt x="2020" y="815"/>
                      <a:pt x="2007" y="811"/>
                      <a:pt x="1994" y="808"/>
                    </a:cubicBezTo>
                    <a:cubicBezTo>
                      <a:pt x="1998" y="794"/>
                      <a:pt x="2000" y="780"/>
                      <a:pt x="2006" y="767"/>
                    </a:cubicBezTo>
                    <a:cubicBezTo>
                      <a:pt x="2013" y="750"/>
                      <a:pt x="2022" y="733"/>
                      <a:pt x="2031" y="716"/>
                    </a:cubicBezTo>
                    <a:cubicBezTo>
                      <a:pt x="2034" y="709"/>
                      <a:pt x="2034" y="701"/>
                      <a:pt x="2039" y="696"/>
                    </a:cubicBezTo>
                    <a:cubicBezTo>
                      <a:pt x="2044" y="691"/>
                      <a:pt x="2053" y="688"/>
                      <a:pt x="2059" y="689"/>
                    </a:cubicBezTo>
                    <a:cubicBezTo>
                      <a:pt x="2063" y="689"/>
                      <a:pt x="2068" y="699"/>
                      <a:pt x="2069" y="705"/>
                    </a:cubicBezTo>
                    <a:cubicBezTo>
                      <a:pt x="2073" y="740"/>
                      <a:pt x="2072" y="774"/>
                      <a:pt x="2049" y="805"/>
                    </a:cubicBezTo>
                    <a:cubicBezTo>
                      <a:pt x="2064" y="807"/>
                      <a:pt x="2075" y="809"/>
                      <a:pt x="2077" y="791"/>
                    </a:cubicBezTo>
                    <a:cubicBezTo>
                      <a:pt x="2079" y="776"/>
                      <a:pt x="2089" y="775"/>
                      <a:pt x="2101" y="781"/>
                    </a:cubicBezTo>
                    <a:cubicBezTo>
                      <a:pt x="2104" y="783"/>
                      <a:pt x="2108" y="786"/>
                      <a:pt x="2112" y="789"/>
                    </a:cubicBezTo>
                    <a:cubicBezTo>
                      <a:pt x="2116" y="774"/>
                      <a:pt x="2118" y="760"/>
                      <a:pt x="2122" y="746"/>
                    </a:cubicBezTo>
                    <a:cubicBezTo>
                      <a:pt x="2125" y="737"/>
                      <a:pt x="2131" y="730"/>
                      <a:pt x="2143" y="738"/>
                    </a:cubicBezTo>
                    <a:cubicBezTo>
                      <a:pt x="2151" y="744"/>
                      <a:pt x="2159" y="748"/>
                      <a:pt x="2167" y="753"/>
                    </a:cubicBezTo>
                    <a:cubicBezTo>
                      <a:pt x="2185" y="764"/>
                      <a:pt x="2202" y="765"/>
                      <a:pt x="2222" y="759"/>
                    </a:cubicBezTo>
                    <a:cubicBezTo>
                      <a:pt x="2236" y="755"/>
                      <a:pt x="2250" y="756"/>
                      <a:pt x="2266" y="754"/>
                    </a:cubicBezTo>
                    <a:close/>
                    <a:moveTo>
                      <a:pt x="2140" y="834"/>
                    </a:moveTo>
                    <a:cubicBezTo>
                      <a:pt x="2148" y="840"/>
                      <a:pt x="2153" y="843"/>
                      <a:pt x="2158" y="848"/>
                    </a:cubicBezTo>
                    <a:cubicBezTo>
                      <a:pt x="2154" y="854"/>
                      <a:pt x="2151" y="859"/>
                      <a:pt x="2148" y="863"/>
                    </a:cubicBezTo>
                    <a:cubicBezTo>
                      <a:pt x="2149" y="865"/>
                      <a:pt x="2150" y="867"/>
                      <a:pt x="2151" y="869"/>
                    </a:cubicBezTo>
                    <a:cubicBezTo>
                      <a:pt x="2161" y="864"/>
                      <a:pt x="2176" y="861"/>
                      <a:pt x="2179" y="854"/>
                    </a:cubicBezTo>
                    <a:cubicBezTo>
                      <a:pt x="2182" y="846"/>
                      <a:pt x="2173" y="834"/>
                      <a:pt x="2169" y="822"/>
                    </a:cubicBezTo>
                    <a:cubicBezTo>
                      <a:pt x="2158" y="827"/>
                      <a:pt x="2150" y="830"/>
                      <a:pt x="2140" y="8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78"/>
              <p:cNvSpPr/>
              <p:nvPr/>
            </p:nvSpPr>
            <p:spPr bwMode="auto">
              <a:xfrm>
                <a:off x="10745561" y="1906587"/>
                <a:ext cx="3482975" cy="2900363"/>
              </a:xfrm>
              <a:custGeom>
                <a:avLst/>
                <a:gdLst>
                  <a:gd name="T0" fmla="*/ 1103 w 1103"/>
                  <a:gd name="T1" fmla="*/ 30 h 918"/>
                  <a:gd name="T2" fmla="*/ 980 w 1103"/>
                  <a:gd name="T3" fmla="*/ 112 h 918"/>
                  <a:gd name="T4" fmla="*/ 922 w 1103"/>
                  <a:gd name="T5" fmla="*/ 108 h 918"/>
                  <a:gd name="T6" fmla="*/ 905 w 1103"/>
                  <a:gd name="T7" fmla="*/ 117 h 918"/>
                  <a:gd name="T8" fmla="*/ 888 w 1103"/>
                  <a:gd name="T9" fmla="*/ 160 h 918"/>
                  <a:gd name="T10" fmla="*/ 1030 w 1103"/>
                  <a:gd name="T11" fmla="*/ 160 h 918"/>
                  <a:gd name="T12" fmla="*/ 930 w 1103"/>
                  <a:gd name="T13" fmla="*/ 244 h 918"/>
                  <a:gd name="T14" fmla="*/ 849 w 1103"/>
                  <a:gd name="T15" fmla="*/ 244 h 918"/>
                  <a:gd name="T16" fmla="*/ 827 w 1103"/>
                  <a:gd name="T17" fmla="*/ 297 h 918"/>
                  <a:gd name="T18" fmla="*/ 943 w 1103"/>
                  <a:gd name="T19" fmla="*/ 297 h 918"/>
                  <a:gd name="T20" fmla="*/ 852 w 1103"/>
                  <a:gd name="T21" fmla="*/ 372 h 918"/>
                  <a:gd name="T22" fmla="*/ 830 w 1103"/>
                  <a:gd name="T23" fmla="*/ 373 h 918"/>
                  <a:gd name="T24" fmla="*/ 775 w 1103"/>
                  <a:gd name="T25" fmla="*/ 424 h 918"/>
                  <a:gd name="T26" fmla="*/ 862 w 1103"/>
                  <a:gd name="T27" fmla="*/ 424 h 918"/>
                  <a:gd name="T28" fmla="*/ 775 w 1103"/>
                  <a:gd name="T29" fmla="*/ 501 h 918"/>
                  <a:gd name="T30" fmla="*/ 720 w 1103"/>
                  <a:gd name="T31" fmla="*/ 553 h 918"/>
                  <a:gd name="T32" fmla="*/ 750 w 1103"/>
                  <a:gd name="T33" fmla="*/ 553 h 918"/>
                  <a:gd name="T34" fmla="*/ 780 w 1103"/>
                  <a:gd name="T35" fmla="*/ 553 h 918"/>
                  <a:gd name="T36" fmla="*/ 715 w 1103"/>
                  <a:gd name="T37" fmla="*/ 620 h 918"/>
                  <a:gd name="T38" fmla="*/ 695 w 1103"/>
                  <a:gd name="T39" fmla="*/ 623 h 918"/>
                  <a:gd name="T40" fmla="*/ 666 w 1103"/>
                  <a:gd name="T41" fmla="*/ 701 h 918"/>
                  <a:gd name="T42" fmla="*/ 682 w 1103"/>
                  <a:gd name="T43" fmla="*/ 719 h 918"/>
                  <a:gd name="T44" fmla="*/ 560 w 1103"/>
                  <a:gd name="T45" fmla="*/ 918 h 918"/>
                  <a:gd name="T46" fmla="*/ 430 w 1103"/>
                  <a:gd name="T47" fmla="*/ 719 h 918"/>
                  <a:gd name="T48" fmla="*/ 453 w 1103"/>
                  <a:gd name="T49" fmla="*/ 676 h 918"/>
                  <a:gd name="T50" fmla="*/ 416 w 1103"/>
                  <a:gd name="T51" fmla="*/ 621 h 918"/>
                  <a:gd name="T52" fmla="*/ 331 w 1103"/>
                  <a:gd name="T53" fmla="*/ 553 h 918"/>
                  <a:gd name="T54" fmla="*/ 393 w 1103"/>
                  <a:gd name="T55" fmla="*/ 553 h 918"/>
                  <a:gd name="T56" fmla="*/ 376 w 1103"/>
                  <a:gd name="T57" fmla="*/ 508 h 918"/>
                  <a:gd name="T58" fmla="*/ 360 w 1103"/>
                  <a:gd name="T59" fmla="*/ 501 h 918"/>
                  <a:gd name="T60" fmla="*/ 254 w 1103"/>
                  <a:gd name="T61" fmla="*/ 430 h 918"/>
                  <a:gd name="T62" fmla="*/ 342 w 1103"/>
                  <a:gd name="T63" fmla="*/ 425 h 918"/>
                  <a:gd name="T64" fmla="*/ 326 w 1103"/>
                  <a:gd name="T65" fmla="*/ 386 h 918"/>
                  <a:gd name="T66" fmla="*/ 309 w 1103"/>
                  <a:gd name="T67" fmla="*/ 380 h 918"/>
                  <a:gd name="T68" fmla="*/ 255 w 1103"/>
                  <a:gd name="T69" fmla="*/ 376 h 918"/>
                  <a:gd name="T70" fmla="*/ 174 w 1103"/>
                  <a:gd name="T71" fmla="*/ 303 h 918"/>
                  <a:gd name="T72" fmla="*/ 291 w 1103"/>
                  <a:gd name="T73" fmla="*/ 303 h 918"/>
                  <a:gd name="T74" fmla="*/ 266 w 1103"/>
                  <a:gd name="T75" fmla="*/ 249 h 918"/>
                  <a:gd name="T76" fmla="*/ 250 w 1103"/>
                  <a:gd name="T77" fmla="*/ 245 h 918"/>
                  <a:gd name="T78" fmla="*/ 190 w 1103"/>
                  <a:gd name="T79" fmla="*/ 244 h 918"/>
                  <a:gd name="T80" fmla="*/ 82 w 1103"/>
                  <a:gd name="T81" fmla="*/ 165 h 918"/>
                  <a:gd name="T82" fmla="*/ 225 w 1103"/>
                  <a:gd name="T83" fmla="*/ 165 h 918"/>
                  <a:gd name="T84" fmla="*/ 207 w 1103"/>
                  <a:gd name="T85" fmla="*/ 120 h 918"/>
                  <a:gd name="T86" fmla="*/ 185 w 1103"/>
                  <a:gd name="T87" fmla="*/ 112 h 918"/>
                  <a:gd name="T88" fmla="*/ 88 w 1103"/>
                  <a:gd name="T89" fmla="*/ 106 h 918"/>
                  <a:gd name="T90" fmla="*/ 0 w 1103"/>
                  <a:gd name="T91" fmla="*/ 38 h 918"/>
                  <a:gd name="T92" fmla="*/ 109 w 1103"/>
                  <a:gd name="T93" fmla="*/ 34 h 918"/>
                  <a:gd name="T94" fmla="*/ 291 w 1103"/>
                  <a:gd name="T95" fmla="*/ 29 h 918"/>
                  <a:gd name="T96" fmla="*/ 419 w 1103"/>
                  <a:gd name="T97" fmla="*/ 112 h 918"/>
                  <a:gd name="T98" fmla="*/ 450 w 1103"/>
                  <a:gd name="T99" fmla="*/ 168 h 918"/>
                  <a:gd name="T100" fmla="*/ 480 w 1103"/>
                  <a:gd name="T101" fmla="*/ 64 h 918"/>
                  <a:gd name="T102" fmla="*/ 553 w 1103"/>
                  <a:gd name="T103" fmla="*/ 4 h 918"/>
                  <a:gd name="T104" fmla="*/ 701 w 1103"/>
                  <a:gd name="T105" fmla="*/ 46 h 918"/>
                  <a:gd name="T106" fmla="*/ 612 w 1103"/>
                  <a:gd name="T107" fmla="*/ 79 h 918"/>
                  <a:gd name="T108" fmla="*/ 655 w 1103"/>
                  <a:gd name="T109" fmla="*/ 182 h 918"/>
                  <a:gd name="T110" fmla="*/ 691 w 1103"/>
                  <a:gd name="T111" fmla="*/ 113 h 918"/>
                  <a:gd name="T112" fmla="*/ 784 w 1103"/>
                  <a:gd name="T113" fmla="*/ 32 h 918"/>
                  <a:gd name="T114" fmla="*/ 802 w 1103"/>
                  <a:gd name="T115" fmla="*/ 29 h 918"/>
                  <a:gd name="T116" fmla="*/ 1092 w 1103"/>
                  <a:gd name="T117" fmla="*/ 29 h 918"/>
                  <a:gd name="T118" fmla="*/ 1103 w 1103"/>
                  <a:gd name="T119" fmla="*/ 3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03" h="918">
                    <a:moveTo>
                      <a:pt x="1103" y="30"/>
                    </a:moveTo>
                    <a:cubicBezTo>
                      <a:pt x="1085" y="84"/>
                      <a:pt x="1044" y="111"/>
                      <a:pt x="980" y="112"/>
                    </a:cubicBezTo>
                    <a:cubicBezTo>
                      <a:pt x="961" y="112"/>
                      <a:pt x="941" y="108"/>
                      <a:pt x="922" y="108"/>
                    </a:cubicBezTo>
                    <a:cubicBezTo>
                      <a:pt x="916" y="108"/>
                      <a:pt x="907" y="112"/>
                      <a:pt x="905" y="117"/>
                    </a:cubicBezTo>
                    <a:cubicBezTo>
                      <a:pt x="898" y="130"/>
                      <a:pt x="894" y="144"/>
                      <a:pt x="888" y="160"/>
                    </a:cubicBezTo>
                    <a:cubicBezTo>
                      <a:pt x="936" y="160"/>
                      <a:pt x="983" y="160"/>
                      <a:pt x="1030" y="160"/>
                    </a:cubicBezTo>
                    <a:cubicBezTo>
                      <a:pt x="1024" y="205"/>
                      <a:pt x="980" y="242"/>
                      <a:pt x="930" y="244"/>
                    </a:cubicBezTo>
                    <a:cubicBezTo>
                      <a:pt x="904" y="245"/>
                      <a:pt x="878" y="244"/>
                      <a:pt x="849" y="244"/>
                    </a:cubicBezTo>
                    <a:cubicBezTo>
                      <a:pt x="843" y="258"/>
                      <a:pt x="836" y="275"/>
                      <a:pt x="827" y="297"/>
                    </a:cubicBezTo>
                    <a:cubicBezTo>
                      <a:pt x="868" y="297"/>
                      <a:pt x="905" y="297"/>
                      <a:pt x="943" y="297"/>
                    </a:cubicBezTo>
                    <a:cubicBezTo>
                      <a:pt x="929" y="339"/>
                      <a:pt x="891" y="369"/>
                      <a:pt x="852" y="372"/>
                    </a:cubicBezTo>
                    <a:cubicBezTo>
                      <a:pt x="844" y="373"/>
                      <a:pt x="837" y="373"/>
                      <a:pt x="830" y="373"/>
                    </a:cubicBezTo>
                    <a:cubicBezTo>
                      <a:pt x="787" y="375"/>
                      <a:pt x="783" y="378"/>
                      <a:pt x="775" y="424"/>
                    </a:cubicBezTo>
                    <a:cubicBezTo>
                      <a:pt x="804" y="424"/>
                      <a:pt x="833" y="424"/>
                      <a:pt x="862" y="424"/>
                    </a:cubicBezTo>
                    <a:cubicBezTo>
                      <a:pt x="852" y="474"/>
                      <a:pt x="823" y="499"/>
                      <a:pt x="775" y="501"/>
                    </a:cubicBezTo>
                    <a:cubicBezTo>
                      <a:pt x="731" y="502"/>
                      <a:pt x="729" y="504"/>
                      <a:pt x="720" y="553"/>
                    </a:cubicBezTo>
                    <a:cubicBezTo>
                      <a:pt x="731" y="553"/>
                      <a:pt x="740" y="553"/>
                      <a:pt x="750" y="553"/>
                    </a:cubicBezTo>
                    <a:cubicBezTo>
                      <a:pt x="760" y="553"/>
                      <a:pt x="770" y="553"/>
                      <a:pt x="780" y="553"/>
                    </a:cubicBezTo>
                    <a:cubicBezTo>
                      <a:pt x="775" y="588"/>
                      <a:pt x="747" y="616"/>
                      <a:pt x="715" y="620"/>
                    </a:cubicBezTo>
                    <a:cubicBezTo>
                      <a:pt x="708" y="621"/>
                      <a:pt x="702" y="623"/>
                      <a:pt x="695" y="623"/>
                    </a:cubicBezTo>
                    <a:cubicBezTo>
                      <a:pt x="653" y="620"/>
                      <a:pt x="642" y="674"/>
                      <a:pt x="666" y="701"/>
                    </a:cubicBezTo>
                    <a:cubicBezTo>
                      <a:pt x="671" y="707"/>
                      <a:pt x="677" y="713"/>
                      <a:pt x="682" y="719"/>
                    </a:cubicBezTo>
                    <a:cubicBezTo>
                      <a:pt x="642" y="784"/>
                      <a:pt x="602" y="850"/>
                      <a:pt x="560" y="918"/>
                    </a:cubicBezTo>
                    <a:cubicBezTo>
                      <a:pt x="515" y="849"/>
                      <a:pt x="471" y="783"/>
                      <a:pt x="430" y="719"/>
                    </a:cubicBezTo>
                    <a:cubicBezTo>
                      <a:pt x="438" y="704"/>
                      <a:pt x="449" y="690"/>
                      <a:pt x="453" y="676"/>
                    </a:cubicBezTo>
                    <a:cubicBezTo>
                      <a:pt x="462" y="644"/>
                      <a:pt x="449" y="624"/>
                      <a:pt x="416" y="621"/>
                    </a:cubicBezTo>
                    <a:cubicBezTo>
                      <a:pt x="374" y="616"/>
                      <a:pt x="347" y="594"/>
                      <a:pt x="331" y="553"/>
                    </a:cubicBezTo>
                    <a:cubicBezTo>
                      <a:pt x="352" y="553"/>
                      <a:pt x="371" y="553"/>
                      <a:pt x="393" y="553"/>
                    </a:cubicBezTo>
                    <a:cubicBezTo>
                      <a:pt x="387" y="536"/>
                      <a:pt x="382" y="521"/>
                      <a:pt x="376" y="508"/>
                    </a:cubicBezTo>
                    <a:cubicBezTo>
                      <a:pt x="374" y="504"/>
                      <a:pt x="365" y="500"/>
                      <a:pt x="360" y="501"/>
                    </a:cubicBezTo>
                    <a:cubicBezTo>
                      <a:pt x="306" y="506"/>
                      <a:pt x="276" y="476"/>
                      <a:pt x="254" y="430"/>
                    </a:cubicBezTo>
                    <a:cubicBezTo>
                      <a:pt x="283" y="428"/>
                      <a:pt x="311" y="426"/>
                      <a:pt x="342" y="425"/>
                    </a:cubicBezTo>
                    <a:cubicBezTo>
                      <a:pt x="336" y="410"/>
                      <a:pt x="332" y="397"/>
                      <a:pt x="326" y="386"/>
                    </a:cubicBezTo>
                    <a:cubicBezTo>
                      <a:pt x="324" y="382"/>
                      <a:pt x="315" y="381"/>
                      <a:pt x="309" y="380"/>
                    </a:cubicBezTo>
                    <a:cubicBezTo>
                      <a:pt x="291" y="378"/>
                      <a:pt x="273" y="378"/>
                      <a:pt x="255" y="376"/>
                    </a:cubicBezTo>
                    <a:cubicBezTo>
                      <a:pt x="214" y="371"/>
                      <a:pt x="193" y="342"/>
                      <a:pt x="174" y="303"/>
                    </a:cubicBezTo>
                    <a:cubicBezTo>
                      <a:pt x="213" y="303"/>
                      <a:pt x="249" y="303"/>
                      <a:pt x="291" y="303"/>
                    </a:cubicBezTo>
                    <a:cubicBezTo>
                      <a:pt x="281" y="281"/>
                      <a:pt x="274" y="265"/>
                      <a:pt x="266" y="249"/>
                    </a:cubicBezTo>
                    <a:cubicBezTo>
                      <a:pt x="264" y="246"/>
                      <a:pt x="255" y="245"/>
                      <a:pt x="250" y="245"/>
                    </a:cubicBezTo>
                    <a:cubicBezTo>
                      <a:pt x="230" y="244"/>
                      <a:pt x="210" y="245"/>
                      <a:pt x="190" y="244"/>
                    </a:cubicBezTo>
                    <a:cubicBezTo>
                      <a:pt x="137" y="243"/>
                      <a:pt x="103" y="218"/>
                      <a:pt x="82" y="165"/>
                    </a:cubicBezTo>
                    <a:cubicBezTo>
                      <a:pt x="129" y="165"/>
                      <a:pt x="175" y="165"/>
                      <a:pt x="225" y="165"/>
                    </a:cubicBezTo>
                    <a:cubicBezTo>
                      <a:pt x="218" y="148"/>
                      <a:pt x="215" y="133"/>
                      <a:pt x="207" y="120"/>
                    </a:cubicBezTo>
                    <a:cubicBezTo>
                      <a:pt x="204" y="115"/>
                      <a:pt x="193" y="113"/>
                      <a:pt x="185" y="112"/>
                    </a:cubicBezTo>
                    <a:cubicBezTo>
                      <a:pt x="153" y="110"/>
                      <a:pt x="120" y="109"/>
                      <a:pt x="88" y="106"/>
                    </a:cubicBezTo>
                    <a:cubicBezTo>
                      <a:pt x="46" y="102"/>
                      <a:pt x="21" y="74"/>
                      <a:pt x="0" y="38"/>
                    </a:cubicBezTo>
                    <a:cubicBezTo>
                      <a:pt x="38" y="37"/>
                      <a:pt x="74" y="35"/>
                      <a:pt x="109" y="34"/>
                    </a:cubicBezTo>
                    <a:cubicBezTo>
                      <a:pt x="170" y="32"/>
                      <a:pt x="230" y="30"/>
                      <a:pt x="291" y="29"/>
                    </a:cubicBezTo>
                    <a:cubicBezTo>
                      <a:pt x="352" y="28"/>
                      <a:pt x="395" y="56"/>
                      <a:pt x="419" y="112"/>
                    </a:cubicBezTo>
                    <a:cubicBezTo>
                      <a:pt x="428" y="131"/>
                      <a:pt x="437" y="150"/>
                      <a:pt x="450" y="168"/>
                    </a:cubicBezTo>
                    <a:cubicBezTo>
                      <a:pt x="460" y="133"/>
                      <a:pt x="471" y="99"/>
                      <a:pt x="480" y="64"/>
                    </a:cubicBezTo>
                    <a:cubicBezTo>
                      <a:pt x="493" y="20"/>
                      <a:pt x="508" y="7"/>
                      <a:pt x="553" y="4"/>
                    </a:cubicBezTo>
                    <a:cubicBezTo>
                      <a:pt x="606" y="0"/>
                      <a:pt x="655" y="12"/>
                      <a:pt x="701" y="46"/>
                    </a:cubicBezTo>
                    <a:cubicBezTo>
                      <a:pt x="671" y="58"/>
                      <a:pt x="642" y="68"/>
                      <a:pt x="612" y="79"/>
                    </a:cubicBezTo>
                    <a:cubicBezTo>
                      <a:pt x="626" y="113"/>
                      <a:pt x="640" y="146"/>
                      <a:pt x="655" y="182"/>
                    </a:cubicBezTo>
                    <a:cubicBezTo>
                      <a:pt x="668" y="157"/>
                      <a:pt x="679" y="135"/>
                      <a:pt x="691" y="113"/>
                    </a:cubicBezTo>
                    <a:cubicBezTo>
                      <a:pt x="713" y="75"/>
                      <a:pt x="740" y="43"/>
                      <a:pt x="784" y="32"/>
                    </a:cubicBezTo>
                    <a:cubicBezTo>
                      <a:pt x="790" y="31"/>
                      <a:pt x="796" y="29"/>
                      <a:pt x="802" y="29"/>
                    </a:cubicBezTo>
                    <a:cubicBezTo>
                      <a:pt x="899" y="29"/>
                      <a:pt x="995" y="29"/>
                      <a:pt x="1092" y="29"/>
                    </a:cubicBezTo>
                    <a:cubicBezTo>
                      <a:pt x="1095" y="29"/>
                      <a:pt x="1098" y="30"/>
                      <a:pt x="110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79"/>
              <p:cNvSpPr/>
              <p:nvPr/>
            </p:nvSpPr>
            <p:spPr bwMode="auto">
              <a:xfrm>
                <a:off x="10196286" y="627062"/>
                <a:ext cx="4621213" cy="3867150"/>
              </a:xfrm>
              <a:custGeom>
                <a:avLst/>
                <a:gdLst>
                  <a:gd name="T0" fmla="*/ 1144 w 1463"/>
                  <a:gd name="T1" fmla="*/ 1224 h 1224"/>
                  <a:gd name="T2" fmla="*/ 1130 w 1463"/>
                  <a:gd name="T3" fmla="*/ 1207 h 1224"/>
                  <a:gd name="T4" fmla="*/ 1352 w 1463"/>
                  <a:gd name="T5" fmla="*/ 646 h 1224"/>
                  <a:gd name="T6" fmla="*/ 1129 w 1463"/>
                  <a:gd name="T7" fmla="*/ 238 h 1224"/>
                  <a:gd name="T8" fmla="*/ 275 w 1463"/>
                  <a:gd name="T9" fmla="*/ 290 h 1224"/>
                  <a:gd name="T10" fmla="*/ 104 w 1463"/>
                  <a:gd name="T11" fmla="*/ 760 h 1224"/>
                  <a:gd name="T12" fmla="*/ 331 w 1463"/>
                  <a:gd name="T13" fmla="*/ 1206 h 1224"/>
                  <a:gd name="T14" fmla="*/ 316 w 1463"/>
                  <a:gd name="T15" fmla="*/ 1223 h 1224"/>
                  <a:gd name="T16" fmla="*/ 233 w 1463"/>
                  <a:gd name="T17" fmla="*/ 301 h 1224"/>
                  <a:gd name="T18" fmla="*/ 1177 w 1463"/>
                  <a:gd name="T19" fmla="*/ 248 h 1224"/>
                  <a:gd name="T20" fmla="*/ 1144 w 1463"/>
                  <a:gd name="T21" fmla="*/ 1224 h 1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63" h="1224">
                    <a:moveTo>
                      <a:pt x="1144" y="1224"/>
                    </a:moveTo>
                    <a:cubicBezTo>
                      <a:pt x="1139" y="1218"/>
                      <a:pt x="1135" y="1213"/>
                      <a:pt x="1130" y="1207"/>
                    </a:cubicBezTo>
                    <a:cubicBezTo>
                      <a:pt x="1297" y="1057"/>
                      <a:pt x="1378" y="871"/>
                      <a:pt x="1352" y="646"/>
                    </a:cubicBezTo>
                    <a:cubicBezTo>
                      <a:pt x="1334" y="481"/>
                      <a:pt x="1258" y="343"/>
                      <a:pt x="1129" y="238"/>
                    </a:cubicBezTo>
                    <a:cubicBezTo>
                      <a:pt x="864" y="20"/>
                      <a:pt x="494" y="58"/>
                      <a:pt x="275" y="290"/>
                    </a:cubicBezTo>
                    <a:cubicBezTo>
                      <a:pt x="152" y="422"/>
                      <a:pt x="93" y="579"/>
                      <a:pt x="104" y="760"/>
                    </a:cubicBezTo>
                    <a:cubicBezTo>
                      <a:pt x="115" y="940"/>
                      <a:pt x="194" y="1088"/>
                      <a:pt x="331" y="1206"/>
                    </a:cubicBezTo>
                    <a:cubicBezTo>
                      <a:pt x="326" y="1212"/>
                      <a:pt x="321" y="1218"/>
                      <a:pt x="316" y="1223"/>
                    </a:cubicBezTo>
                    <a:cubicBezTo>
                      <a:pt x="32" y="988"/>
                      <a:pt x="0" y="575"/>
                      <a:pt x="233" y="301"/>
                    </a:cubicBezTo>
                    <a:cubicBezTo>
                      <a:pt x="491" y="0"/>
                      <a:pt x="922" y="5"/>
                      <a:pt x="1177" y="248"/>
                    </a:cubicBezTo>
                    <a:cubicBezTo>
                      <a:pt x="1463" y="521"/>
                      <a:pt x="1447" y="970"/>
                      <a:pt x="1144" y="1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80"/>
              <p:cNvSpPr/>
              <p:nvPr/>
            </p:nvSpPr>
            <p:spPr bwMode="auto">
              <a:xfrm>
                <a:off x="9645424" y="914400"/>
                <a:ext cx="998538" cy="1724025"/>
              </a:xfrm>
              <a:custGeom>
                <a:avLst/>
                <a:gdLst>
                  <a:gd name="T0" fmla="*/ 99 w 316"/>
                  <a:gd name="T1" fmla="*/ 206 h 546"/>
                  <a:gd name="T2" fmla="*/ 99 w 316"/>
                  <a:gd name="T3" fmla="*/ 151 h 546"/>
                  <a:gd name="T4" fmla="*/ 90 w 316"/>
                  <a:gd name="T5" fmla="*/ 134 h 546"/>
                  <a:gd name="T6" fmla="*/ 64 w 316"/>
                  <a:gd name="T7" fmla="*/ 104 h 546"/>
                  <a:gd name="T8" fmla="*/ 69 w 316"/>
                  <a:gd name="T9" fmla="*/ 62 h 546"/>
                  <a:gd name="T10" fmla="*/ 81 w 316"/>
                  <a:gd name="T11" fmla="*/ 54 h 546"/>
                  <a:gd name="T12" fmla="*/ 102 w 316"/>
                  <a:gd name="T13" fmla="*/ 20 h 546"/>
                  <a:gd name="T14" fmla="*/ 112 w 316"/>
                  <a:gd name="T15" fmla="*/ 0 h 546"/>
                  <a:gd name="T16" fmla="*/ 132 w 316"/>
                  <a:gd name="T17" fmla="*/ 17 h 546"/>
                  <a:gd name="T18" fmla="*/ 133 w 316"/>
                  <a:gd name="T19" fmla="*/ 48 h 546"/>
                  <a:gd name="T20" fmla="*/ 149 w 316"/>
                  <a:gd name="T21" fmla="*/ 100 h 546"/>
                  <a:gd name="T22" fmla="*/ 144 w 316"/>
                  <a:gd name="T23" fmla="*/ 76 h 546"/>
                  <a:gd name="T24" fmla="*/ 149 w 316"/>
                  <a:gd name="T25" fmla="*/ 44 h 546"/>
                  <a:gd name="T26" fmla="*/ 193 w 316"/>
                  <a:gd name="T27" fmla="*/ 23 h 546"/>
                  <a:gd name="T28" fmla="*/ 207 w 316"/>
                  <a:gd name="T29" fmla="*/ 46 h 546"/>
                  <a:gd name="T30" fmla="*/ 221 w 316"/>
                  <a:gd name="T31" fmla="*/ 70 h 546"/>
                  <a:gd name="T32" fmla="*/ 281 w 316"/>
                  <a:gd name="T33" fmla="*/ 109 h 546"/>
                  <a:gd name="T34" fmla="*/ 315 w 316"/>
                  <a:gd name="T35" fmla="*/ 176 h 546"/>
                  <a:gd name="T36" fmla="*/ 308 w 316"/>
                  <a:gd name="T37" fmla="*/ 190 h 546"/>
                  <a:gd name="T38" fmla="*/ 293 w 316"/>
                  <a:gd name="T39" fmla="*/ 186 h 546"/>
                  <a:gd name="T40" fmla="*/ 193 w 316"/>
                  <a:gd name="T41" fmla="*/ 122 h 546"/>
                  <a:gd name="T42" fmla="*/ 224 w 316"/>
                  <a:gd name="T43" fmla="*/ 182 h 546"/>
                  <a:gd name="T44" fmla="*/ 201 w 316"/>
                  <a:gd name="T45" fmla="*/ 221 h 546"/>
                  <a:gd name="T46" fmla="*/ 188 w 316"/>
                  <a:gd name="T47" fmla="*/ 215 h 546"/>
                  <a:gd name="T48" fmla="*/ 122 w 316"/>
                  <a:gd name="T49" fmla="*/ 165 h 546"/>
                  <a:gd name="T50" fmla="*/ 132 w 316"/>
                  <a:gd name="T51" fmla="*/ 211 h 546"/>
                  <a:gd name="T52" fmla="*/ 178 w 316"/>
                  <a:gd name="T53" fmla="*/ 295 h 546"/>
                  <a:gd name="T54" fmla="*/ 199 w 316"/>
                  <a:gd name="T55" fmla="*/ 345 h 546"/>
                  <a:gd name="T56" fmla="*/ 192 w 316"/>
                  <a:gd name="T57" fmla="*/ 363 h 546"/>
                  <a:gd name="T58" fmla="*/ 179 w 316"/>
                  <a:gd name="T59" fmla="*/ 352 h 546"/>
                  <a:gd name="T60" fmla="*/ 150 w 316"/>
                  <a:gd name="T61" fmla="*/ 317 h 546"/>
                  <a:gd name="T62" fmla="*/ 145 w 316"/>
                  <a:gd name="T63" fmla="*/ 319 h 546"/>
                  <a:gd name="T64" fmla="*/ 140 w 316"/>
                  <a:gd name="T65" fmla="*/ 362 h 546"/>
                  <a:gd name="T66" fmla="*/ 108 w 316"/>
                  <a:gd name="T67" fmla="*/ 393 h 546"/>
                  <a:gd name="T68" fmla="*/ 192 w 316"/>
                  <a:gd name="T69" fmla="*/ 502 h 546"/>
                  <a:gd name="T70" fmla="*/ 201 w 316"/>
                  <a:gd name="T71" fmla="*/ 525 h 546"/>
                  <a:gd name="T72" fmla="*/ 178 w 316"/>
                  <a:gd name="T73" fmla="*/ 539 h 546"/>
                  <a:gd name="T74" fmla="*/ 117 w 316"/>
                  <a:gd name="T75" fmla="*/ 491 h 546"/>
                  <a:gd name="T76" fmla="*/ 72 w 316"/>
                  <a:gd name="T77" fmla="*/ 376 h 546"/>
                  <a:gd name="T78" fmla="*/ 64 w 316"/>
                  <a:gd name="T79" fmla="*/ 350 h 546"/>
                  <a:gd name="T80" fmla="*/ 91 w 316"/>
                  <a:gd name="T81" fmla="*/ 365 h 546"/>
                  <a:gd name="T82" fmla="*/ 74 w 316"/>
                  <a:gd name="T83" fmla="*/ 261 h 546"/>
                  <a:gd name="T84" fmla="*/ 59 w 316"/>
                  <a:gd name="T85" fmla="*/ 289 h 546"/>
                  <a:gd name="T86" fmla="*/ 46 w 316"/>
                  <a:gd name="T87" fmla="*/ 295 h 546"/>
                  <a:gd name="T88" fmla="*/ 41 w 316"/>
                  <a:gd name="T89" fmla="*/ 282 h 546"/>
                  <a:gd name="T90" fmla="*/ 9 w 316"/>
                  <a:gd name="T91" fmla="*/ 207 h 546"/>
                  <a:gd name="T92" fmla="*/ 1 w 316"/>
                  <a:gd name="T93" fmla="*/ 189 h 546"/>
                  <a:gd name="T94" fmla="*/ 15 w 316"/>
                  <a:gd name="T95" fmla="*/ 176 h 546"/>
                  <a:gd name="T96" fmla="*/ 41 w 316"/>
                  <a:gd name="T97" fmla="*/ 172 h 546"/>
                  <a:gd name="T98" fmla="*/ 70 w 316"/>
                  <a:gd name="T99" fmla="*/ 170 h 546"/>
                  <a:gd name="T100" fmla="*/ 99 w 316"/>
                  <a:gd name="T101" fmla="*/ 206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6" h="546">
                    <a:moveTo>
                      <a:pt x="99" y="206"/>
                    </a:moveTo>
                    <a:cubicBezTo>
                      <a:pt x="99" y="187"/>
                      <a:pt x="100" y="169"/>
                      <a:pt x="99" y="151"/>
                    </a:cubicBezTo>
                    <a:cubicBezTo>
                      <a:pt x="98" y="145"/>
                      <a:pt x="94" y="139"/>
                      <a:pt x="90" y="134"/>
                    </a:cubicBezTo>
                    <a:cubicBezTo>
                      <a:pt x="82" y="124"/>
                      <a:pt x="72" y="115"/>
                      <a:pt x="64" y="104"/>
                    </a:cubicBezTo>
                    <a:cubicBezTo>
                      <a:pt x="48" y="86"/>
                      <a:pt x="50" y="76"/>
                      <a:pt x="69" y="62"/>
                    </a:cubicBezTo>
                    <a:cubicBezTo>
                      <a:pt x="73" y="59"/>
                      <a:pt x="77" y="56"/>
                      <a:pt x="81" y="54"/>
                    </a:cubicBezTo>
                    <a:cubicBezTo>
                      <a:pt x="98" y="49"/>
                      <a:pt x="102" y="37"/>
                      <a:pt x="102" y="20"/>
                    </a:cubicBezTo>
                    <a:cubicBezTo>
                      <a:pt x="102" y="14"/>
                      <a:pt x="108" y="7"/>
                      <a:pt x="112" y="0"/>
                    </a:cubicBezTo>
                    <a:cubicBezTo>
                      <a:pt x="119" y="5"/>
                      <a:pt x="129" y="10"/>
                      <a:pt x="132" y="17"/>
                    </a:cubicBezTo>
                    <a:cubicBezTo>
                      <a:pt x="136" y="26"/>
                      <a:pt x="133" y="38"/>
                      <a:pt x="133" y="48"/>
                    </a:cubicBezTo>
                    <a:cubicBezTo>
                      <a:pt x="132" y="65"/>
                      <a:pt x="125" y="84"/>
                      <a:pt x="149" y="100"/>
                    </a:cubicBezTo>
                    <a:cubicBezTo>
                      <a:pt x="147" y="89"/>
                      <a:pt x="147" y="82"/>
                      <a:pt x="144" y="76"/>
                    </a:cubicBezTo>
                    <a:cubicBezTo>
                      <a:pt x="136" y="64"/>
                      <a:pt x="140" y="53"/>
                      <a:pt x="149" y="44"/>
                    </a:cubicBezTo>
                    <a:cubicBezTo>
                      <a:pt x="162" y="33"/>
                      <a:pt x="174" y="17"/>
                      <a:pt x="193" y="23"/>
                    </a:cubicBezTo>
                    <a:cubicBezTo>
                      <a:pt x="200" y="25"/>
                      <a:pt x="203" y="38"/>
                      <a:pt x="207" y="46"/>
                    </a:cubicBezTo>
                    <a:cubicBezTo>
                      <a:pt x="212" y="54"/>
                      <a:pt x="214" y="65"/>
                      <a:pt x="221" y="70"/>
                    </a:cubicBezTo>
                    <a:cubicBezTo>
                      <a:pt x="240" y="84"/>
                      <a:pt x="261" y="96"/>
                      <a:pt x="281" y="109"/>
                    </a:cubicBezTo>
                    <a:cubicBezTo>
                      <a:pt x="306" y="124"/>
                      <a:pt x="311" y="150"/>
                      <a:pt x="315" y="176"/>
                    </a:cubicBezTo>
                    <a:cubicBezTo>
                      <a:pt x="316" y="180"/>
                      <a:pt x="312" y="188"/>
                      <a:pt x="308" y="190"/>
                    </a:cubicBezTo>
                    <a:cubicBezTo>
                      <a:pt x="304" y="192"/>
                      <a:pt x="297" y="189"/>
                      <a:pt x="293" y="186"/>
                    </a:cubicBezTo>
                    <a:cubicBezTo>
                      <a:pt x="260" y="166"/>
                      <a:pt x="227" y="144"/>
                      <a:pt x="193" y="122"/>
                    </a:cubicBezTo>
                    <a:cubicBezTo>
                      <a:pt x="204" y="143"/>
                      <a:pt x="215" y="162"/>
                      <a:pt x="224" y="182"/>
                    </a:cubicBezTo>
                    <a:cubicBezTo>
                      <a:pt x="233" y="202"/>
                      <a:pt x="222" y="219"/>
                      <a:pt x="201" y="221"/>
                    </a:cubicBezTo>
                    <a:cubicBezTo>
                      <a:pt x="196" y="221"/>
                      <a:pt x="189" y="218"/>
                      <a:pt x="188" y="215"/>
                    </a:cubicBezTo>
                    <a:cubicBezTo>
                      <a:pt x="177" y="185"/>
                      <a:pt x="149" y="178"/>
                      <a:pt x="122" y="165"/>
                    </a:cubicBezTo>
                    <a:cubicBezTo>
                      <a:pt x="125" y="180"/>
                      <a:pt x="130" y="195"/>
                      <a:pt x="132" y="211"/>
                    </a:cubicBezTo>
                    <a:cubicBezTo>
                      <a:pt x="137" y="245"/>
                      <a:pt x="153" y="271"/>
                      <a:pt x="178" y="295"/>
                    </a:cubicBezTo>
                    <a:cubicBezTo>
                      <a:pt x="190" y="308"/>
                      <a:pt x="194" y="328"/>
                      <a:pt x="199" y="345"/>
                    </a:cubicBezTo>
                    <a:cubicBezTo>
                      <a:pt x="201" y="350"/>
                      <a:pt x="195" y="357"/>
                      <a:pt x="192" y="363"/>
                    </a:cubicBezTo>
                    <a:cubicBezTo>
                      <a:pt x="187" y="360"/>
                      <a:pt x="182" y="357"/>
                      <a:pt x="179" y="352"/>
                    </a:cubicBezTo>
                    <a:cubicBezTo>
                      <a:pt x="169" y="341"/>
                      <a:pt x="160" y="329"/>
                      <a:pt x="150" y="317"/>
                    </a:cubicBezTo>
                    <a:cubicBezTo>
                      <a:pt x="149" y="318"/>
                      <a:pt x="147" y="318"/>
                      <a:pt x="145" y="319"/>
                    </a:cubicBezTo>
                    <a:cubicBezTo>
                      <a:pt x="144" y="333"/>
                      <a:pt x="146" y="350"/>
                      <a:pt x="140" y="362"/>
                    </a:cubicBezTo>
                    <a:cubicBezTo>
                      <a:pt x="134" y="374"/>
                      <a:pt x="120" y="382"/>
                      <a:pt x="108" y="393"/>
                    </a:cubicBezTo>
                    <a:cubicBezTo>
                      <a:pt x="134" y="426"/>
                      <a:pt x="163" y="464"/>
                      <a:pt x="192" y="502"/>
                    </a:cubicBezTo>
                    <a:cubicBezTo>
                      <a:pt x="197" y="508"/>
                      <a:pt x="204" y="520"/>
                      <a:pt x="201" y="525"/>
                    </a:cubicBezTo>
                    <a:cubicBezTo>
                      <a:pt x="198" y="532"/>
                      <a:pt x="187" y="537"/>
                      <a:pt x="178" y="539"/>
                    </a:cubicBezTo>
                    <a:cubicBezTo>
                      <a:pt x="147" y="546"/>
                      <a:pt x="130" y="530"/>
                      <a:pt x="117" y="491"/>
                    </a:cubicBezTo>
                    <a:cubicBezTo>
                      <a:pt x="103" y="452"/>
                      <a:pt x="87" y="415"/>
                      <a:pt x="72" y="376"/>
                    </a:cubicBezTo>
                    <a:cubicBezTo>
                      <a:pt x="69" y="370"/>
                      <a:pt x="68" y="363"/>
                      <a:pt x="64" y="350"/>
                    </a:cubicBezTo>
                    <a:cubicBezTo>
                      <a:pt x="77" y="357"/>
                      <a:pt x="84" y="361"/>
                      <a:pt x="91" y="365"/>
                    </a:cubicBezTo>
                    <a:cubicBezTo>
                      <a:pt x="109" y="344"/>
                      <a:pt x="98" y="275"/>
                      <a:pt x="74" y="261"/>
                    </a:cubicBezTo>
                    <a:cubicBezTo>
                      <a:pt x="69" y="271"/>
                      <a:pt x="65" y="280"/>
                      <a:pt x="59" y="289"/>
                    </a:cubicBezTo>
                    <a:cubicBezTo>
                      <a:pt x="57" y="292"/>
                      <a:pt x="50" y="293"/>
                      <a:pt x="46" y="295"/>
                    </a:cubicBezTo>
                    <a:cubicBezTo>
                      <a:pt x="44" y="291"/>
                      <a:pt x="41" y="286"/>
                      <a:pt x="41" y="282"/>
                    </a:cubicBezTo>
                    <a:cubicBezTo>
                      <a:pt x="46" y="250"/>
                      <a:pt x="39" y="224"/>
                      <a:pt x="9" y="207"/>
                    </a:cubicBezTo>
                    <a:cubicBezTo>
                      <a:pt x="4" y="204"/>
                      <a:pt x="0" y="194"/>
                      <a:pt x="1" y="189"/>
                    </a:cubicBezTo>
                    <a:cubicBezTo>
                      <a:pt x="2" y="184"/>
                      <a:pt x="9" y="178"/>
                      <a:pt x="15" y="176"/>
                    </a:cubicBezTo>
                    <a:cubicBezTo>
                      <a:pt x="23" y="173"/>
                      <a:pt x="32" y="173"/>
                      <a:pt x="41" y="172"/>
                    </a:cubicBezTo>
                    <a:cubicBezTo>
                      <a:pt x="49" y="171"/>
                      <a:pt x="56" y="171"/>
                      <a:pt x="70" y="170"/>
                    </a:cubicBezTo>
                    <a:cubicBezTo>
                      <a:pt x="80" y="176"/>
                      <a:pt x="76" y="204"/>
                      <a:pt x="99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81"/>
              <p:cNvSpPr/>
              <p:nvPr/>
            </p:nvSpPr>
            <p:spPr bwMode="auto">
              <a:xfrm>
                <a:off x="13196661" y="-7938"/>
                <a:ext cx="1047750" cy="858838"/>
              </a:xfrm>
              <a:custGeom>
                <a:avLst/>
                <a:gdLst>
                  <a:gd name="T0" fmla="*/ 36 w 332"/>
                  <a:gd name="T1" fmla="*/ 247 h 272"/>
                  <a:gd name="T2" fmla="*/ 149 w 332"/>
                  <a:gd name="T3" fmla="*/ 203 h 272"/>
                  <a:gd name="T4" fmla="*/ 78 w 332"/>
                  <a:gd name="T5" fmla="*/ 204 h 272"/>
                  <a:gd name="T6" fmla="*/ 3 w 332"/>
                  <a:gd name="T7" fmla="*/ 159 h 272"/>
                  <a:gd name="T8" fmla="*/ 3 w 332"/>
                  <a:gd name="T9" fmla="*/ 137 h 272"/>
                  <a:gd name="T10" fmla="*/ 22 w 332"/>
                  <a:gd name="T11" fmla="*/ 132 h 272"/>
                  <a:gd name="T12" fmla="*/ 153 w 332"/>
                  <a:gd name="T13" fmla="*/ 148 h 272"/>
                  <a:gd name="T14" fmla="*/ 214 w 332"/>
                  <a:gd name="T15" fmla="*/ 109 h 272"/>
                  <a:gd name="T16" fmla="*/ 249 w 332"/>
                  <a:gd name="T17" fmla="*/ 22 h 272"/>
                  <a:gd name="T18" fmla="*/ 269 w 332"/>
                  <a:gd name="T19" fmla="*/ 1 h 272"/>
                  <a:gd name="T20" fmla="*/ 293 w 332"/>
                  <a:gd name="T21" fmla="*/ 18 h 272"/>
                  <a:gd name="T22" fmla="*/ 308 w 332"/>
                  <a:gd name="T23" fmla="*/ 48 h 272"/>
                  <a:gd name="T24" fmla="*/ 298 w 332"/>
                  <a:gd name="T25" fmla="*/ 83 h 272"/>
                  <a:gd name="T26" fmla="*/ 255 w 332"/>
                  <a:gd name="T27" fmla="*/ 151 h 272"/>
                  <a:gd name="T28" fmla="*/ 307 w 332"/>
                  <a:gd name="T29" fmla="*/ 147 h 272"/>
                  <a:gd name="T30" fmla="*/ 331 w 332"/>
                  <a:gd name="T31" fmla="*/ 159 h 272"/>
                  <a:gd name="T32" fmla="*/ 309 w 332"/>
                  <a:gd name="T33" fmla="*/ 182 h 272"/>
                  <a:gd name="T34" fmla="*/ 253 w 332"/>
                  <a:gd name="T35" fmla="*/ 184 h 272"/>
                  <a:gd name="T36" fmla="*/ 229 w 332"/>
                  <a:gd name="T37" fmla="*/ 194 h 272"/>
                  <a:gd name="T38" fmla="*/ 36 w 332"/>
                  <a:gd name="T39" fmla="*/ 247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2" h="272">
                    <a:moveTo>
                      <a:pt x="36" y="247"/>
                    </a:moveTo>
                    <a:cubicBezTo>
                      <a:pt x="76" y="230"/>
                      <a:pt x="119" y="237"/>
                      <a:pt x="149" y="203"/>
                    </a:cubicBezTo>
                    <a:cubicBezTo>
                      <a:pt x="124" y="203"/>
                      <a:pt x="101" y="202"/>
                      <a:pt x="78" y="204"/>
                    </a:cubicBezTo>
                    <a:cubicBezTo>
                      <a:pt x="41" y="207"/>
                      <a:pt x="19" y="188"/>
                      <a:pt x="3" y="159"/>
                    </a:cubicBezTo>
                    <a:cubicBezTo>
                      <a:pt x="0" y="153"/>
                      <a:pt x="0" y="142"/>
                      <a:pt x="3" y="137"/>
                    </a:cubicBezTo>
                    <a:cubicBezTo>
                      <a:pt x="5" y="133"/>
                      <a:pt x="17" y="129"/>
                      <a:pt x="22" y="132"/>
                    </a:cubicBezTo>
                    <a:cubicBezTo>
                      <a:pt x="64" y="152"/>
                      <a:pt x="109" y="144"/>
                      <a:pt x="153" y="148"/>
                    </a:cubicBezTo>
                    <a:cubicBezTo>
                      <a:pt x="186" y="151"/>
                      <a:pt x="203" y="139"/>
                      <a:pt x="214" y="109"/>
                    </a:cubicBezTo>
                    <a:cubicBezTo>
                      <a:pt x="223" y="79"/>
                      <a:pt x="236" y="50"/>
                      <a:pt x="249" y="22"/>
                    </a:cubicBezTo>
                    <a:cubicBezTo>
                      <a:pt x="253" y="13"/>
                      <a:pt x="262" y="2"/>
                      <a:pt x="269" y="1"/>
                    </a:cubicBezTo>
                    <a:cubicBezTo>
                      <a:pt x="277" y="0"/>
                      <a:pt x="287" y="10"/>
                      <a:pt x="293" y="18"/>
                    </a:cubicBezTo>
                    <a:cubicBezTo>
                      <a:pt x="300" y="27"/>
                      <a:pt x="303" y="38"/>
                      <a:pt x="308" y="48"/>
                    </a:cubicBezTo>
                    <a:cubicBezTo>
                      <a:pt x="315" y="63"/>
                      <a:pt x="313" y="73"/>
                      <a:pt x="298" y="83"/>
                    </a:cubicBezTo>
                    <a:cubicBezTo>
                      <a:pt x="275" y="98"/>
                      <a:pt x="266" y="123"/>
                      <a:pt x="255" y="151"/>
                    </a:cubicBezTo>
                    <a:cubicBezTo>
                      <a:pt x="275" y="150"/>
                      <a:pt x="291" y="148"/>
                      <a:pt x="307" y="147"/>
                    </a:cubicBezTo>
                    <a:cubicBezTo>
                      <a:pt x="316" y="147"/>
                      <a:pt x="330" y="144"/>
                      <a:pt x="331" y="159"/>
                    </a:cubicBezTo>
                    <a:cubicBezTo>
                      <a:pt x="332" y="173"/>
                      <a:pt x="322" y="181"/>
                      <a:pt x="309" y="182"/>
                    </a:cubicBezTo>
                    <a:cubicBezTo>
                      <a:pt x="290" y="184"/>
                      <a:pt x="271" y="183"/>
                      <a:pt x="253" y="184"/>
                    </a:cubicBezTo>
                    <a:cubicBezTo>
                      <a:pt x="245" y="185"/>
                      <a:pt x="234" y="188"/>
                      <a:pt x="229" y="194"/>
                    </a:cubicBezTo>
                    <a:cubicBezTo>
                      <a:pt x="170" y="259"/>
                      <a:pt x="127" y="272"/>
                      <a:pt x="36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82"/>
              <p:cNvSpPr/>
              <p:nvPr/>
            </p:nvSpPr>
            <p:spPr bwMode="auto">
              <a:xfrm>
                <a:off x="10912249" y="5257800"/>
                <a:ext cx="663575" cy="809625"/>
              </a:xfrm>
              <a:custGeom>
                <a:avLst/>
                <a:gdLst>
                  <a:gd name="T0" fmla="*/ 30 w 210"/>
                  <a:gd name="T1" fmla="*/ 218 h 256"/>
                  <a:gd name="T2" fmla="*/ 0 w 210"/>
                  <a:gd name="T3" fmla="*/ 204 h 256"/>
                  <a:gd name="T4" fmla="*/ 103 w 210"/>
                  <a:gd name="T5" fmla="*/ 0 h 256"/>
                  <a:gd name="T6" fmla="*/ 129 w 210"/>
                  <a:gd name="T7" fmla="*/ 38 h 256"/>
                  <a:gd name="T8" fmla="*/ 123 w 210"/>
                  <a:gd name="T9" fmla="*/ 153 h 256"/>
                  <a:gd name="T10" fmla="*/ 185 w 210"/>
                  <a:gd name="T11" fmla="*/ 38 h 256"/>
                  <a:gd name="T12" fmla="*/ 210 w 210"/>
                  <a:gd name="T13" fmla="*/ 48 h 256"/>
                  <a:gd name="T14" fmla="*/ 109 w 210"/>
                  <a:gd name="T15" fmla="*/ 256 h 256"/>
                  <a:gd name="T16" fmla="*/ 80 w 210"/>
                  <a:gd name="T17" fmla="*/ 216 h 256"/>
                  <a:gd name="T18" fmla="*/ 90 w 210"/>
                  <a:gd name="T19" fmla="*/ 94 h 256"/>
                  <a:gd name="T20" fmla="*/ 30 w 210"/>
                  <a:gd name="T21" fmla="*/ 218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256">
                    <a:moveTo>
                      <a:pt x="30" y="218"/>
                    </a:moveTo>
                    <a:cubicBezTo>
                      <a:pt x="20" y="214"/>
                      <a:pt x="11" y="210"/>
                      <a:pt x="0" y="204"/>
                    </a:cubicBezTo>
                    <a:cubicBezTo>
                      <a:pt x="35" y="135"/>
                      <a:pt x="69" y="67"/>
                      <a:pt x="103" y="0"/>
                    </a:cubicBezTo>
                    <a:cubicBezTo>
                      <a:pt x="127" y="4"/>
                      <a:pt x="132" y="16"/>
                      <a:pt x="129" y="38"/>
                    </a:cubicBezTo>
                    <a:cubicBezTo>
                      <a:pt x="124" y="76"/>
                      <a:pt x="122" y="113"/>
                      <a:pt x="123" y="153"/>
                    </a:cubicBezTo>
                    <a:cubicBezTo>
                      <a:pt x="143" y="115"/>
                      <a:pt x="164" y="78"/>
                      <a:pt x="185" y="38"/>
                    </a:cubicBezTo>
                    <a:cubicBezTo>
                      <a:pt x="193" y="41"/>
                      <a:pt x="201" y="44"/>
                      <a:pt x="210" y="48"/>
                    </a:cubicBezTo>
                    <a:cubicBezTo>
                      <a:pt x="176" y="118"/>
                      <a:pt x="142" y="187"/>
                      <a:pt x="109" y="256"/>
                    </a:cubicBezTo>
                    <a:cubicBezTo>
                      <a:pt x="77" y="246"/>
                      <a:pt x="77" y="246"/>
                      <a:pt x="80" y="216"/>
                    </a:cubicBezTo>
                    <a:cubicBezTo>
                      <a:pt x="84" y="176"/>
                      <a:pt x="89" y="136"/>
                      <a:pt x="90" y="94"/>
                    </a:cubicBezTo>
                    <a:cubicBezTo>
                      <a:pt x="70" y="135"/>
                      <a:pt x="50" y="176"/>
                      <a:pt x="30" y="2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83"/>
              <p:cNvSpPr/>
              <p:nvPr/>
            </p:nvSpPr>
            <p:spPr bwMode="auto">
              <a:xfrm>
                <a:off x="12772799" y="5489575"/>
                <a:ext cx="433388" cy="757238"/>
              </a:xfrm>
              <a:custGeom>
                <a:avLst/>
                <a:gdLst>
                  <a:gd name="T0" fmla="*/ 137 w 137"/>
                  <a:gd name="T1" fmla="*/ 221 h 240"/>
                  <a:gd name="T2" fmla="*/ 112 w 137"/>
                  <a:gd name="T3" fmla="*/ 226 h 240"/>
                  <a:gd name="T4" fmla="*/ 38 w 137"/>
                  <a:gd name="T5" fmla="*/ 85 h 240"/>
                  <a:gd name="T6" fmla="*/ 35 w 137"/>
                  <a:gd name="T7" fmla="*/ 86 h 240"/>
                  <a:gd name="T8" fmla="*/ 46 w 137"/>
                  <a:gd name="T9" fmla="*/ 237 h 240"/>
                  <a:gd name="T10" fmla="*/ 17 w 137"/>
                  <a:gd name="T11" fmla="*/ 240 h 240"/>
                  <a:gd name="T12" fmla="*/ 0 w 137"/>
                  <a:gd name="T13" fmla="*/ 17 h 240"/>
                  <a:gd name="T14" fmla="*/ 49 w 137"/>
                  <a:gd name="T15" fmla="*/ 37 h 240"/>
                  <a:gd name="T16" fmla="*/ 95 w 137"/>
                  <a:gd name="T17" fmla="*/ 105 h 240"/>
                  <a:gd name="T18" fmla="*/ 86 w 137"/>
                  <a:gd name="T19" fmla="*/ 5 h 240"/>
                  <a:gd name="T20" fmla="*/ 110 w 137"/>
                  <a:gd name="T21" fmla="*/ 0 h 240"/>
                  <a:gd name="T22" fmla="*/ 137 w 137"/>
                  <a:gd name="T23" fmla="*/ 22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" h="240">
                    <a:moveTo>
                      <a:pt x="137" y="221"/>
                    </a:moveTo>
                    <a:cubicBezTo>
                      <a:pt x="127" y="223"/>
                      <a:pt x="120" y="224"/>
                      <a:pt x="112" y="226"/>
                    </a:cubicBezTo>
                    <a:cubicBezTo>
                      <a:pt x="87" y="179"/>
                      <a:pt x="63" y="132"/>
                      <a:pt x="38" y="85"/>
                    </a:cubicBezTo>
                    <a:cubicBezTo>
                      <a:pt x="37" y="85"/>
                      <a:pt x="36" y="86"/>
                      <a:pt x="35" y="86"/>
                    </a:cubicBezTo>
                    <a:cubicBezTo>
                      <a:pt x="39" y="136"/>
                      <a:pt x="42" y="185"/>
                      <a:pt x="46" y="237"/>
                    </a:cubicBezTo>
                    <a:cubicBezTo>
                      <a:pt x="36" y="238"/>
                      <a:pt x="28" y="238"/>
                      <a:pt x="17" y="240"/>
                    </a:cubicBezTo>
                    <a:cubicBezTo>
                      <a:pt x="11" y="164"/>
                      <a:pt x="5" y="91"/>
                      <a:pt x="0" y="17"/>
                    </a:cubicBezTo>
                    <a:cubicBezTo>
                      <a:pt x="33" y="10"/>
                      <a:pt x="33" y="10"/>
                      <a:pt x="49" y="37"/>
                    </a:cubicBezTo>
                    <a:cubicBezTo>
                      <a:pt x="63" y="60"/>
                      <a:pt x="77" y="83"/>
                      <a:pt x="95" y="105"/>
                    </a:cubicBezTo>
                    <a:cubicBezTo>
                      <a:pt x="92" y="72"/>
                      <a:pt x="89" y="39"/>
                      <a:pt x="86" y="5"/>
                    </a:cubicBezTo>
                    <a:cubicBezTo>
                      <a:pt x="94" y="3"/>
                      <a:pt x="101" y="2"/>
                      <a:pt x="110" y="0"/>
                    </a:cubicBezTo>
                    <a:cubicBezTo>
                      <a:pt x="119" y="73"/>
                      <a:pt x="128" y="146"/>
                      <a:pt x="137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84"/>
              <p:cNvSpPr>
                <a:spLocks noEditPoints="1"/>
              </p:cNvSpPr>
              <p:nvPr/>
            </p:nvSpPr>
            <p:spPr bwMode="auto">
              <a:xfrm>
                <a:off x="14103124" y="4878387"/>
                <a:ext cx="720725" cy="762000"/>
              </a:xfrm>
              <a:custGeom>
                <a:avLst/>
                <a:gdLst>
                  <a:gd name="T0" fmla="*/ 124 w 228"/>
                  <a:gd name="T1" fmla="*/ 122 h 241"/>
                  <a:gd name="T2" fmla="*/ 104 w 228"/>
                  <a:gd name="T3" fmla="*/ 142 h 241"/>
                  <a:gd name="T4" fmla="*/ 158 w 228"/>
                  <a:gd name="T5" fmla="*/ 216 h 241"/>
                  <a:gd name="T6" fmla="*/ 135 w 228"/>
                  <a:gd name="T7" fmla="*/ 241 h 241"/>
                  <a:gd name="T8" fmla="*/ 0 w 228"/>
                  <a:gd name="T9" fmla="*/ 51 h 241"/>
                  <a:gd name="T10" fmla="*/ 49 w 228"/>
                  <a:gd name="T11" fmla="*/ 16 h 241"/>
                  <a:gd name="T12" fmla="*/ 122 w 228"/>
                  <a:gd name="T13" fmla="*/ 15 h 241"/>
                  <a:gd name="T14" fmla="*/ 148 w 228"/>
                  <a:gd name="T15" fmla="*/ 87 h 241"/>
                  <a:gd name="T16" fmla="*/ 159 w 228"/>
                  <a:gd name="T17" fmla="*/ 115 h 241"/>
                  <a:gd name="T18" fmla="*/ 228 w 228"/>
                  <a:gd name="T19" fmla="*/ 169 h 241"/>
                  <a:gd name="T20" fmla="*/ 186 w 228"/>
                  <a:gd name="T21" fmla="*/ 174 h 241"/>
                  <a:gd name="T22" fmla="*/ 124 w 228"/>
                  <a:gd name="T23" fmla="*/ 122 h 241"/>
                  <a:gd name="T24" fmla="*/ 85 w 228"/>
                  <a:gd name="T25" fmla="*/ 113 h 241"/>
                  <a:gd name="T26" fmla="*/ 117 w 228"/>
                  <a:gd name="T27" fmla="*/ 72 h 241"/>
                  <a:gd name="T28" fmla="*/ 90 w 228"/>
                  <a:gd name="T29" fmla="*/ 39 h 241"/>
                  <a:gd name="T30" fmla="*/ 41 w 228"/>
                  <a:gd name="T31" fmla="*/ 55 h 241"/>
                  <a:gd name="T32" fmla="*/ 85 w 228"/>
                  <a:gd name="T33" fmla="*/ 113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8" h="241">
                    <a:moveTo>
                      <a:pt x="124" y="122"/>
                    </a:moveTo>
                    <a:cubicBezTo>
                      <a:pt x="116" y="129"/>
                      <a:pt x="111" y="135"/>
                      <a:pt x="104" y="142"/>
                    </a:cubicBezTo>
                    <a:cubicBezTo>
                      <a:pt x="122" y="167"/>
                      <a:pt x="140" y="191"/>
                      <a:pt x="158" y="216"/>
                    </a:cubicBezTo>
                    <a:cubicBezTo>
                      <a:pt x="150" y="225"/>
                      <a:pt x="143" y="232"/>
                      <a:pt x="135" y="241"/>
                    </a:cubicBezTo>
                    <a:cubicBezTo>
                      <a:pt x="90" y="177"/>
                      <a:pt x="46" y="115"/>
                      <a:pt x="0" y="51"/>
                    </a:cubicBezTo>
                    <a:cubicBezTo>
                      <a:pt x="17" y="39"/>
                      <a:pt x="33" y="27"/>
                      <a:pt x="49" y="16"/>
                    </a:cubicBezTo>
                    <a:cubicBezTo>
                      <a:pt x="73" y="1"/>
                      <a:pt x="97" y="0"/>
                      <a:pt x="122" y="15"/>
                    </a:cubicBezTo>
                    <a:cubicBezTo>
                      <a:pt x="150" y="33"/>
                      <a:pt x="153" y="60"/>
                      <a:pt x="148" y="87"/>
                    </a:cubicBezTo>
                    <a:cubicBezTo>
                      <a:pt x="145" y="101"/>
                      <a:pt x="150" y="107"/>
                      <a:pt x="159" y="115"/>
                    </a:cubicBezTo>
                    <a:cubicBezTo>
                      <a:pt x="183" y="132"/>
                      <a:pt x="205" y="151"/>
                      <a:pt x="228" y="169"/>
                    </a:cubicBezTo>
                    <a:cubicBezTo>
                      <a:pt x="208" y="191"/>
                      <a:pt x="208" y="191"/>
                      <a:pt x="186" y="174"/>
                    </a:cubicBezTo>
                    <a:cubicBezTo>
                      <a:pt x="166" y="157"/>
                      <a:pt x="145" y="140"/>
                      <a:pt x="124" y="122"/>
                    </a:cubicBezTo>
                    <a:close/>
                    <a:moveTo>
                      <a:pt x="85" y="113"/>
                    </a:moveTo>
                    <a:cubicBezTo>
                      <a:pt x="102" y="103"/>
                      <a:pt x="118" y="94"/>
                      <a:pt x="117" y="72"/>
                    </a:cubicBezTo>
                    <a:cubicBezTo>
                      <a:pt x="116" y="55"/>
                      <a:pt x="104" y="45"/>
                      <a:pt x="90" y="39"/>
                    </a:cubicBezTo>
                    <a:cubicBezTo>
                      <a:pt x="70" y="30"/>
                      <a:pt x="56" y="40"/>
                      <a:pt x="41" y="55"/>
                    </a:cubicBezTo>
                    <a:cubicBezTo>
                      <a:pt x="55" y="74"/>
                      <a:pt x="69" y="93"/>
                      <a:pt x="85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85"/>
              <p:cNvSpPr/>
              <p:nvPr/>
            </p:nvSpPr>
            <p:spPr bwMode="auto">
              <a:xfrm>
                <a:off x="9386661" y="3990975"/>
                <a:ext cx="820738" cy="669925"/>
              </a:xfrm>
              <a:custGeom>
                <a:avLst/>
                <a:gdLst>
                  <a:gd name="T0" fmla="*/ 108 w 260"/>
                  <a:gd name="T1" fmla="*/ 81 h 212"/>
                  <a:gd name="T2" fmla="*/ 12 w 260"/>
                  <a:gd name="T3" fmla="*/ 129 h 212"/>
                  <a:gd name="T4" fmla="*/ 0 w 260"/>
                  <a:gd name="T5" fmla="*/ 106 h 212"/>
                  <a:gd name="T6" fmla="*/ 204 w 260"/>
                  <a:gd name="T7" fmla="*/ 0 h 212"/>
                  <a:gd name="T8" fmla="*/ 217 w 260"/>
                  <a:gd name="T9" fmla="*/ 24 h 212"/>
                  <a:gd name="T10" fmla="*/ 131 w 260"/>
                  <a:gd name="T11" fmla="*/ 69 h 212"/>
                  <a:gd name="T12" fmla="*/ 161 w 260"/>
                  <a:gd name="T13" fmla="*/ 126 h 212"/>
                  <a:gd name="T14" fmla="*/ 247 w 260"/>
                  <a:gd name="T15" fmla="*/ 84 h 212"/>
                  <a:gd name="T16" fmla="*/ 260 w 260"/>
                  <a:gd name="T17" fmla="*/ 107 h 212"/>
                  <a:gd name="T18" fmla="*/ 55 w 260"/>
                  <a:gd name="T19" fmla="*/ 212 h 212"/>
                  <a:gd name="T20" fmla="*/ 42 w 260"/>
                  <a:gd name="T21" fmla="*/ 189 h 212"/>
                  <a:gd name="T22" fmla="*/ 138 w 260"/>
                  <a:gd name="T23" fmla="*/ 139 h 212"/>
                  <a:gd name="T24" fmla="*/ 108 w 260"/>
                  <a:gd name="T25" fmla="*/ 8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12">
                    <a:moveTo>
                      <a:pt x="108" y="81"/>
                    </a:moveTo>
                    <a:cubicBezTo>
                      <a:pt x="75" y="97"/>
                      <a:pt x="44" y="113"/>
                      <a:pt x="12" y="129"/>
                    </a:cubicBezTo>
                    <a:cubicBezTo>
                      <a:pt x="8" y="121"/>
                      <a:pt x="4" y="114"/>
                      <a:pt x="0" y="106"/>
                    </a:cubicBezTo>
                    <a:cubicBezTo>
                      <a:pt x="68" y="70"/>
                      <a:pt x="135" y="36"/>
                      <a:pt x="204" y="0"/>
                    </a:cubicBezTo>
                    <a:cubicBezTo>
                      <a:pt x="208" y="9"/>
                      <a:pt x="212" y="16"/>
                      <a:pt x="217" y="24"/>
                    </a:cubicBezTo>
                    <a:cubicBezTo>
                      <a:pt x="188" y="39"/>
                      <a:pt x="160" y="54"/>
                      <a:pt x="131" y="69"/>
                    </a:cubicBezTo>
                    <a:cubicBezTo>
                      <a:pt x="141" y="88"/>
                      <a:pt x="151" y="106"/>
                      <a:pt x="161" y="126"/>
                    </a:cubicBezTo>
                    <a:cubicBezTo>
                      <a:pt x="190" y="112"/>
                      <a:pt x="217" y="99"/>
                      <a:pt x="247" y="84"/>
                    </a:cubicBezTo>
                    <a:cubicBezTo>
                      <a:pt x="251" y="91"/>
                      <a:pt x="255" y="99"/>
                      <a:pt x="260" y="107"/>
                    </a:cubicBezTo>
                    <a:cubicBezTo>
                      <a:pt x="191" y="142"/>
                      <a:pt x="124" y="177"/>
                      <a:pt x="55" y="212"/>
                    </a:cubicBezTo>
                    <a:cubicBezTo>
                      <a:pt x="51" y="205"/>
                      <a:pt x="47" y="198"/>
                      <a:pt x="42" y="189"/>
                    </a:cubicBezTo>
                    <a:cubicBezTo>
                      <a:pt x="74" y="172"/>
                      <a:pt x="105" y="156"/>
                      <a:pt x="138" y="139"/>
                    </a:cubicBezTo>
                    <a:cubicBezTo>
                      <a:pt x="127" y="119"/>
                      <a:pt x="118" y="101"/>
                      <a:pt x="108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86"/>
              <p:cNvSpPr>
                <a:spLocks noEditPoints="1"/>
              </p:cNvSpPr>
              <p:nvPr/>
            </p:nvSpPr>
            <p:spPr bwMode="auto">
              <a:xfrm>
                <a:off x="10480449" y="5126037"/>
                <a:ext cx="615950" cy="741363"/>
              </a:xfrm>
              <a:custGeom>
                <a:avLst/>
                <a:gdLst>
                  <a:gd name="T0" fmla="*/ 0 w 195"/>
                  <a:gd name="T1" fmla="*/ 167 h 235"/>
                  <a:gd name="T2" fmla="*/ 160 w 195"/>
                  <a:gd name="T3" fmla="*/ 0 h 235"/>
                  <a:gd name="T4" fmla="*/ 195 w 195"/>
                  <a:gd name="T5" fmla="*/ 22 h 235"/>
                  <a:gd name="T6" fmla="*/ 107 w 195"/>
                  <a:gd name="T7" fmla="*/ 235 h 235"/>
                  <a:gd name="T8" fmla="*/ 79 w 195"/>
                  <a:gd name="T9" fmla="*/ 219 h 235"/>
                  <a:gd name="T10" fmla="*/ 98 w 195"/>
                  <a:gd name="T11" fmla="*/ 178 h 235"/>
                  <a:gd name="T12" fmla="*/ 90 w 195"/>
                  <a:gd name="T13" fmla="*/ 145 h 235"/>
                  <a:gd name="T14" fmla="*/ 70 w 195"/>
                  <a:gd name="T15" fmla="*/ 131 h 235"/>
                  <a:gd name="T16" fmla="*/ 25 w 195"/>
                  <a:gd name="T17" fmla="*/ 187 h 235"/>
                  <a:gd name="T18" fmla="*/ 0 w 195"/>
                  <a:gd name="T19" fmla="*/ 167 h 235"/>
                  <a:gd name="T20" fmla="*/ 121 w 195"/>
                  <a:gd name="T21" fmla="*/ 127 h 235"/>
                  <a:gd name="T22" fmla="*/ 154 w 195"/>
                  <a:gd name="T23" fmla="*/ 50 h 235"/>
                  <a:gd name="T24" fmla="*/ 95 w 195"/>
                  <a:gd name="T25" fmla="*/ 108 h 235"/>
                  <a:gd name="T26" fmla="*/ 121 w 195"/>
                  <a:gd name="T27" fmla="*/ 127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5" h="235">
                    <a:moveTo>
                      <a:pt x="0" y="167"/>
                    </a:moveTo>
                    <a:cubicBezTo>
                      <a:pt x="54" y="111"/>
                      <a:pt x="107" y="56"/>
                      <a:pt x="160" y="0"/>
                    </a:cubicBezTo>
                    <a:cubicBezTo>
                      <a:pt x="173" y="8"/>
                      <a:pt x="183" y="14"/>
                      <a:pt x="195" y="22"/>
                    </a:cubicBezTo>
                    <a:cubicBezTo>
                      <a:pt x="166" y="92"/>
                      <a:pt x="137" y="163"/>
                      <a:pt x="107" y="235"/>
                    </a:cubicBezTo>
                    <a:cubicBezTo>
                      <a:pt x="97" y="230"/>
                      <a:pt x="89" y="225"/>
                      <a:pt x="79" y="219"/>
                    </a:cubicBezTo>
                    <a:cubicBezTo>
                      <a:pt x="85" y="205"/>
                      <a:pt x="90" y="191"/>
                      <a:pt x="98" y="178"/>
                    </a:cubicBezTo>
                    <a:cubicBezTo>
                      <a:pt x="107" y="163"/>
                      <a:pt x="106" y="153"/>
                      <a:pt x="90" y="145"/>
                    </a:cubicBezTo>
                    <a:cubicBezTo>
                      <a:pt x="84" y="142"/>
                      <a:pt x="79" y="137"/>
                      <a:pt x="70" y="131"/>
                    </a:cubicBezTo>
                    <a:cubicBezTo>
                      <a:pt x="55" y="149"/>
                      <a:pt x="40" y="168"/>
                      <a:pt x="25" y="187"/>
                    </a:cubicBezTo>
                    <a:cubicBezTo>
                      <a:pt x="12" y="177"/>
                      <a:pt x="5" y="171"/>
                      <a:pt x="0" y="167"/>
                    </a:cubicBezTo>
                    <a:close/>
                    <a:moveTo>
                      <a:pt x="121" y="127"/>
                    </a:moveTo>
                    <a:cubicBezTo>
                      <a:pt x="132" y="100"/>
                      <a:pt x="143" y="76"/>
                      <a:pt x="154" y="50"/>
                    </a:cubicBezTo>
                    <a:cubicBezTo>
                      <a:pt x="133" y="71"/>
                      <a:pt x="115" y="89"/>
                      <a:pt x="95" y="108"/>
                    </a:cubicBezTo>
                    <a:cubicBezTo>
                      <a:pt x="103" y="114"/>
                      <a:pt x="111" y="119"/>
                      <a:pt x="12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87"/>
              <p:cNvSpPr/>
              <p:nvPr/>
            </p:nvSpPr>
            <p:spPr bwMode="auto">
              <a:xfrm>
                <a:off x="11399611" y="5441950"/>
                <a:ext cx="520700" cy="785813"/>
              </a:xfrm>
              <a:custGeom>
                <a:avLst/>
                <a:gdLst>
                  <a:gd name="T0" fmla="*/ 110 w 165"/>
                  <a:gd name="T1" fmla="*/ 156 h 249"/>
                  <a:gd name="T2" fmla="*/ 76 w 165"/>
                  <a:gd name="T3" fmla="*/ 143 h 249"/>
                  <a:gd name="T4" fmla="*/ 83 w 165"/>
                  <a:gd name="T5" fmla="*/ 120 h 249"/>
                  <a:gd name="T6" fmla="*/ 141 w 165"/>
                  <a:gd name="T7" fmla="*/ 139 h 249"/>
                  <a:gd name="T8" fmla="*/ 107 w 165"/>
                  <a:gd name="T9" fmla="*/ 249 h 249"/>
                  <a:gd name="T10" fmla="*/ 83 w 165"/>
                  <a:gd name="T11" fmla="*/ 227 h 249"/>
                  <a:gd name="T12" fmla="*/ 11 w 165"/>
                  <a:gd name="T13" fmla="*/ 147 h 249"/>
                  <a:gd name="T14" fmla="*/ 47 w 165"/>
                  <a:gd name="T15" fmla="*/ 47 h 249"/>
                  <a:gd name="T16" fmla="*/ 93 w 165"/>
                  <a:gd name="T17" fmla="*/ 12 h 249"/>
                  <a:gd name="T18" fmla="*/ 162 w 165"/>
                  <a:gd name="T19" fmla="*/ 55 h 249"/>
                  <a:gd name="T20" fmla="*/ 165 w 165"/>
                  <a:gd name="T21" fmla="*/ 93 h 249"/>
                  <a:gd name="T22" fmla="*/ 134 w 165"/>
                  <a:gd name="T23" fmla="*/ 90 h 249"/>
                  <a:gd name="T24" fmla="*/ 134 w 165"/>
                  <a:gd name="T25" fmla="*/ 69 h 249"/>
                  <a:gd name="T26" fmla="*/ 115 w 165"/>
                  <a:gd name="T27" fmla="*/ 38 h 249"/>
                  <a:gd name="T28" fmla="*/ 74 w 165"/>
                  <a:gd name="T29" fmla="*/ 54 h 249"/>
                  <a:gd name="T30" fmla="*/ 38 w 165"/>
                  <a:gd name="T31" fmla="*/ 159 h 249"/>
                  <a:gd name="T32" fmla="*/ 64 w 165"/>
                  <a:gd name="T33" fmla="*/ 205 h 249"/>
                  <a:gd name="T34" fmla="*/ 104 w 165"/>
                  <a:gd name="T35" fmla="*/ 175 h 249"/>
                  <a:gd name="T36" fmla="*/ 110 w 165"/>
                  <a:gd name="T3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5" h="249">
                    <a:moveTo>
                      <a:pt x="110" y="156"/>
                    </a:moveTo>
                    <a:cubicBezTo>
                      <a:pt x="99" y="151"/>
                      <a:pt x="88" y="147"/>
                      <a:pt x="76" y="143"/>
                    </a:cubicBezTo>
                    <a:cubicBezTo>
                      <a:pt x="78" y="136"/>
                      <a:pt x="80" y="129"/>
                      <a:pt x="83" y="120"/>
                    </a:cubicBezTo>
                    <a:cubicBezTo>
                      <a:pt x="102" y="126"/>
                      <a:pt x="121" y="132"/>
                      <a:pt x="141" y="139"/>
                    </a:cubicBezTo>
                    <a:cubicBezTo>
                      <a:pt x="130" y="175"/>
                      <a:pt x="119" y="210"/>
                      <a:pt x="107" y="249"/>
                    </a:cubicBezTo>
                    <a:cubicBezTo>
                      <a:pt x="97" y="241"/>
                      <a:pt x="91" y="234"/>
                      <a:pt x="83" y="227"/>
                    </a:cubicBezTo>
                    <a:cubicBezTo>
                      <a:pt x="36" y="234"/>
                      <a:pt x="0" y="200"/>
                      <a:pt x="11" y="147"/>
                    </a:cubicBezTo>
                    <a:cubicBezTo>
                      <a:pt x="18" y="112"/>
                      <a:pt x="31" y="78"/>
                      <a:pt x="47" y="47"/>
                    </a:cubicBezTo>
                    <a:cubicBezTo>
                      <a:pt x="56" y="31"/>
                      <a:pt x="76" y="18"/>
                      <a:pt x="93" y="12"/>
                    </a:cubicBezTo>
                    <a:cubicBezTo>
                      <a:pt x="127" y="0"/>
                      <a:pt x="154" y="19"/>
                      <a:pt x="162" y="55"/>
                    </a:cubicBezTo>
                    <a:cubicBezTo>
                      <a:pt x="164" y="66"/>
                      <a:pt x="164" y="78"/>
                      <a:pt x="165" y="93"/>
                    </a:cubicBezTo>
                    <a:cubicBezTo>
                      <a:pt x="153" y="92"/>
                      <a:pt x="144" y="91"/>
                      <a:pt x="134" y="90"/>
                    </a:cubicBezTo>
                    <a:cubicBezTo>
                      <a:pt x="134" y="82"/>
                      <a:pt x="134" y="76"/>
                      <a:pt x="134" y="69"/>
                    </a:cubicBezTo>
                    <a:cubicBezTo>
                      <a:pt x="134" y="55"/>
                      <a:pt x="130" y="42"/>
                      <a:pt x="115" y="38"/>
                    </a:cubicBezTo>
                    <a:cubicBezTo>
                      <a:pt x="98" y="34"/>
                      <a:pt x="80" y="38"/>
                      <a:pt x="74" y="54"/>
                    </a:cubicBezTo>
                    <a:cubicBezTo>
                      <a:pt x="60" y="88"/>
                      <a:pt x="48" y="123"/>
                      <a:pt x="38" y="159"/>
                    </a:cubicBezTo>
                    <a:cubicBezTo>
                      <a:pt x="33" y="181"/>
                      <a:pt x="46" y="201"/>
                      <a:pt x="64" y="205"/>
                    </a:cubicBezTo>
                    <a:cubicBezTo>
                      <a:pt x="80" y="210"/>
                      <a:pt x="96" y="198"/>
                      <a:pt x="104" y="175"/>
                    </a:cubicBezTo>
                    <a:cubicBezTo>
                      <a:pt x="107" y="170"/>
                      <a:pt x="108" y="164"/>
                      <a:pt x="110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88"/>
              <p:cNvSpPr/>
              <p:nvPr/>
            </p:nvSpPr>
            <p:spPr bwMode="auto">
              <a:xfrm>
                <a:off x="12312424" y="5551487"/>
                <a:ext cx="412750" cy="714375"/>
              </a:xfrm>
              <a:custGeom>
                <a:avLst/>
                <a:gdLst>
                  <a:gd name="T0" fmla="*/ 1 w 131"/>
                  <a:gd name="T1" fmla="*/ 0 h 226"/>
                  <a:gd name="T2" fmla="*/ 30 w 131"/>
                  <a:gd name="T3" fmla="*/ 0 h 226"/>
                  <a:gd name="T4" fmla="*/ 30 w 131"/>
                  <a:gd name="T5" fmla="*/ 98 h 226"/>
                  <a:gd name="T6" fmla="*/ 28 w 131"/>
                  <a:gd name="T7" fmla="*/ 164 h 226"/>
                  <a:gd name="T8" fmla="*/ 68 w 131"/>
                  <a:gd name="T9" fmla="*/ 199 h 226"/>
                  <a:gd name="T10" fmla="*/ 97 w 131"/>
                  <a:gd name="T11" fmla="*/ 163 h 226"/>
                  <a:gd name="T12" fmla="*/ 102 w 131"/>
                  <a:gd name="T13" fmla="*/ 15 h 226"/>
                  <a:gd name="T14" fmla="*/ 103 w 131"/>
                  <a:gd name="T15" fmla="*/ 4 h 226"/>
                  <a:gd name="T16" fmla="*/ 131 w 131"/>
                  <a:gd name="T17" fmla="*/ 4 h 226"/>
                  <a:gd name="T18" fmla="*/ 123 w 131"/>
                  <a:gd name="T19" fmla="*/ 176 h 226"/>
                  <a:gd name="T20" fmla="*/ 64 w 131"/>
                  <a:gd name="T21" fmla="*/ 226 h 226"/>
                  <a:gd name="T22" fmla="*/ 1 w 131"/>
                  <a:gd name="T23" fmla="*/ 172 h 226"/>
                  <a:gd name="T24" fmla="*/ 1 w 131"/>
                  <a:gd name="T2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" h="226">
                    <a:moveTo>
                      <a:pt x="1" y="0"/>
                    </a:moveTo>
                    <a:cubicBezTo>
                      <a:pt x="14" y="0"/>
                      <a:pt x="22" y="0"/>
                      <a:pt x="30" y="0"/>
                    </a:cubicBezTo>
                    <a:cubicBezTo>
                      <a:pt x="30" y="33"/>
                      <a:pt x="30" y="66"/>
                      <a:pt x="30" y="98"/>
                    </a:cubicBezTo>
                    <a:cubicBezTo>
                      <a:pt x="30" y="120"/>
                      <a:pt x="28" y="142"/>
                      <a:pt x="28" y="164"/>
                    </a:cubicBezTo>
                    <a:cubicBezTo>
                      <a:pt x="28" y="189"/>
                      <a:pt x="44" y="201"/>
                      <a:pt x="68" y="199"/>
                    </a:cubicBezTo>
                    <a:cubicBezTo>
                      <a:pt x="86" y="197"/>
                      <a:pt x="96" y="186"/>
                      <a:pt x="97" y="163"/>
                    </a:cubicBezTo>
                    <a:cubicBezTo>
                      <a:pt x="99" y="114"/>
                      <a:pt x="100" y="65"/>
                      <a:pt x="102" y="15"/>
                    </a:cubicBezTo>
                    <a:cubicBezTo>
                      <a:pt x="102" y="12"/>
                      <a:pt x="103" y="9"/>
                      <a:pt x="103" y="4"/>
                    </a:cubicBezTo>
                    <a:cubicBezTo>
                      <a:pt x="112" y="4"/>
                      <a:pt x="121" y="4"/>
                      <a:pt x="131" y="4"/>
                    </a:cubicBezTo>
                    <a:cubicBezTo>
                      <a:pt x="129" y="62"/>
                      <a:pt x="127" y="119"/>
                      <a:pt x="123" y="176"/>
                    </a:cubicBezTo>
                    <a:cubicBezTo>
                      <a:pt x="121" y="206"/>
                      <a:pt x="95" y="226"/>
                      <a:pt x="64" y="226"/>
                    </a:cubicBezTo>
                    <a:cubicBezTo>
                      <a:pt x="28" y="225"/>
                      <a:pt x="2" y="205"/>
                      <a:pt x="1" y="172"/>
                    </a:cubicBezTo>
                    <a:cubicBezTo>
                      <a:pt x="0" y="115"/>
                      <a:pt x="1" y="58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89"/>
              <p:cNvSpPr/>
              <p:nvPr/>
            </p:nvSpPr>
            <p:spPr bwMode="auto">
              <a:xfrm>
                <a:off x="9635899" y="4373562"/>
                <a:ext cx="825500" cy="698500"/>
              </a:xfrm>
              <a:custGeom>
                <a:avLst/>
                <a:gdLst>
                  <a:gd name="T0" fmla="*/ 192 w 261"/>
                  <a:gd name="T1" fmla="*/ 0 h 221"/>
                  <a:gd name="T2" fmla="*/ 261 w 261"/>
                  <a:gd name="T3" fmla="*/ 96 h 221"/>
                  <a:gd name="T4" fmla="*/ 240 w 261"/>
                  <a:gd name="T5" fmla="*/ 110 h 221"/>
                  <a:gd name="T6" fmla="*/ 196 w 261"/>
                  <a:gd name="T7" fmla="*/ 49 h 221"/>
                  <a:gd name="T8" fmla="*/ 175 w 261"/>
                  <a:gd name="T9" fmla="*/ 44 h 221"/>
                  <a:gd name="T10" fmla="*/ 128 w 261"/>
                  <a:gd name="T11" fmla="*/ 73 h 221"/>
                  <a:gd name="T12" fmla="*/ 175 w 261"/>
                  <a:gd name="T13" fmla="*/ 140 h 221"/>
                  <a:gd name="T14" fmla="*/ 156 w 261"/>
                  <a:gd name="T15" fmla="*/ 155 h 221"/>
                  <a:gd name="T16" fmla="*/ 106 w 261"/>
                  <a:gd name="T17" fmla="*/ 87 h 221"/>
                  <a:gd name="T18" fmla="*/ 38 w 261"/>
                  <a:gd name="T19" fmla="*/ 129 h 221"/>
                  <a:gd name="T20" fmla="*/ 93 w 261"/>
                  <a:gd name="T21" fmla="*/ 207 h 221"/>
                  <a:gd name="T22" fmla="*/ 73 w 261"/>
                  <a:gd name="T23" fmla="*/ 221 h 221"/>
                  <a:gd name="T24" fmla="*/ 0 w 261"/>
                  <a:gd name="T25" fmla="*/ 120 h 221"/>
                  <a:gd name="T26" fmla="*/ 192 w 261"/>
                  <a:gd name="T27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1" h="221">
                    <a:moveTo>
                      <a:pt x="192" y="0"/>
                    </a:moveTo>
                    <a:cubicBezTo>
                      <a:pt x="215" y="32"/>
                      <a:pt x="237" y="63"/>
                      <a:pt x="261" y="96"/>
                    </a:cubicBezTo>
                    <a:cubicBezTo>
                      <a:pt x="254" y="101"/>
                      <a:pt x="248" y="105"/>
                      <a:pt x="240" y="110"/>
                    </a:cubicBezTo>
                    <a:cubicBezTo>
                      <a:pt x="225" y="89"/>
                      <a:pt x="210" y="69"/>
                      <a:pt x="196" y="49"/>
                    </a:cubicBezTo>
                    <a:cubicBezTo>
                      <a:pt x="190" y="39"/>
                      <a:pt x="184" y="38"/>
                      <a:pt x="175" y="44"/>
                    </a:cubicBezTo>
                    <a:cubicBezTo>
                      <a:pt x="160" y="54"/>
                      <a:pt x="145" y="63"/>
                      <a:pt x="128" y="73"/>
                    </a:cubicBezTo>
                    <a:cubicBezTo>
                      <a:pt x="144" y="96"/>
                      <a:pt x="159" y="117"/>
                      <a:pt x="175" y="140"/>
                    </a:cubicBezTo>
                    <a:cubicBezTo>
                      <a:pt x="169" y="145"/>
                      <a:pt x="164" y="149"/>
                      <a:pt x="156" y="155"/>
                    </a:cubicBezTo>
                    <a:cubicBezTo>
                      <a:pt x="139" y="132"/>
                      <a:pt x="122" y="109"/>
                      <a:pt x="106" y="87"/>
                    </a:cubicBezTo>
                    <a:cubicBezTo>
                      <a:pt x="83" y="101"/>
                      <a:pt x="62" y="114"/>
                      <a:pt x="38" y="129"/>
                    </a:cubicBezTo>
                    <a:cubicBezTo>
                      <a:pt x="56" y="154"/>
                      <a:pt x="74" y="180"/>
                      <a:pt x="93" y="207"/>
                    </a:cubicBezTo>
                    <a:cubicBezTo>
                      <a:pt x="87" y="211"/>
                      <a:pt x="81" y="216"/>
                      <a:pt x="73" y="221"/>
                    </a:cubicBezTo>
                    <a:cubicBezTo>
                      <a:pt x="49" y="188"/>
                      <a:pt x="25" y="155"/>
                      <a:pt x="0" y="120"/>
                    </a:cubicBezTo>
                    <a:cubicBezTo>
                      <a:pt x="64" y="80"/>
                      <a:pt x="128" y="4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90"/>
              <p:cNvSpPr/>
              <p:nvPr/>
            </p:nvSpPr>
            <p:spPr bwMode="auto">
              <a:xfrm>
                <a:off x="13347474" y="5267325"/>
                <a:ext cx="487363" cy="777875"/>
              </a:xfrm>
              <a:custGeom>
                <a:avLst/>
                <a:gdLst>
                  <a:gd name="T0" fmla="*/ 117 w 154"/>
                  <a:gd name="T1" fmla="*/ 0 h 246"/>
                  <a:gd name="T2" fmla="*/ 135 w 154"/>
                  <a:gd name="T3" fmla="*/ 115 h 246"/>
                  <a:gd name="T4" fmla="*/ 149 w 154"/>
                  <a:gd name="T5" fmla="*/ 208 h 246"/>
                  <a:gd name="T6" fmla="*/ 124 w 154"/>
                  <a:gd name="T7" fmla="*/ 246 h 246"/>
                  <a:gd name="T8" fmla="*/ 0 w 154"/>
                  <a:gd name="T9" fmla="*/ 48 h 246"/>
                  <a:gd name="T10" fmla="*/ 27 w 154"/>
                  <a:gd name="T11" fmla="*/ 36 h 246"/>
                  <a:gd name="T12" fmla="*/ 108 w 154"/>
                  <a:gd name="T13" fmla="*/ 162 h 246"/>
                  <a:gd name="T14" fmla="*/ 112 w 154"/>
                  <a:gd name="T15" fmla="*/ 160 h 246"/>
                  <a:gd name="T16" fmla="*/ 99 w 154"/>
                  <a:gd name="T17" fmla="*/ 70 h 246"/>
                  <a:gd name="T18" fmla="*/ 92 w 154"/>
                  <a:gd name="T19" fmla="*/ 28 h 246"/>
                  <a:gd name="T20" fmla="*/ 117 w 154"/>
                  <a:gd name="T21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246">
                    <a:moveTo>
                      <a:pt x="117" y="0"/>
                    </a:moveTo>
                    <a:cubicBezTo>
                      <a:pt x="123" y="39"/>
                      <a:pt x="129" y="77"/>
                      <a:pt x="135" y="115"/>
                    </a:cubicBezTo>
                    <a:cubicBezTo>
                      <a:pt x="140" y="146"/>
                      <a:pt x="144" y="177"/>
                      <a:pt x="149" y="208"/>
                    </a:cubicBezTo>
                    <a:cubicBezTo>
                      <a:pt x="153" y="236"/>
                      <a:pt x="154" y="236"/>
                      <a:pt x="124" y="246"/>
                    </a:cubicBezTo>
                    <a:cubicBezTo>
                      <a:pt x="83" y="181"/>
                      <a:pt x="42" y="115"/>
                      <a:pt x="0" y="48"/>
                    </a:cubicBezTo>
                    <a:cubicBezTo>
                      <a:pt x="9" y="44"/>
                      <a:pt x="17" y="40"/>
                      <a:pt x="27" y="36"/>
                    </a:cubicBezTo>
                    <a:cubicBezTo>
                      <a:pt x="54" y="78"/>
                      <a:pt x="81" y="120"/>
                      <a:pt x="108" y="162"/>
                    </a:cubicBezTo>
                    <a:cubicBezTo>
                      <a:pt x="109" y="161"/>
                      <a:pt x="111" y="161"/>
                      <a:pt x="112" y="160"/>
                    </a:cubicBezTo>
                    <a:cubicBezTo>
                      <a:pt x="108" y="130"/>
                      <a:pt x="103" y="100"/>
                      <a:pt x="99" y="70"/>
                    </a:cubicBezTo>
                    <a:cubicBezTo>
                      <a:pt x="97" y="56"/>
                      <a:pt x="94" y="42"/>
                      <a:pt x="92" y="28"/>
                    </a:cubicBezTo>
                    <a:cubicBezTo>
                      <a:pt x="90" y="7"/>
                      <a:pt x="91" y="7"/>
                      <a:pt x="1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91"/>
              <p:cNvSpPr/>
              <p:nvPr/>
            </p:nvSpPr>
            <p:spPr bwMode="auto">
              <a:xfrm>
                <a:off x="11237686" y="209550"/>
                <a:ext cx="533400" cy="842963"/>
              </a:xfrm>
              <a:custGeom>
                <a:avLst/>
                <a:gdLst>
                  <a:gd name="T0" fmla="*/ 169 w 169"/>
                  <a:gd name="T1" fmla="*/ 10 h 267"/>
                  <a:gd name="T2" fmla="*/ 164 w 169"/>
                  <a:gd name="T3" fmla="*/ 22 h 267"/>
                  <a:gd name="T4" fmla="*/ 144 w 169"/>
                  <a:gd name="T5" fmla="*/ 89 h 267"/>
                  <a:gd name="T6" fmla="*/ 121 w 169"/>
                  <a:gd name="T7" fmla="*/ 163 h 267"/>
                  <a:gd name="T8" fmla="*/ 94 w 169"/>
                  <a:gd name="T9" fmla="*/ 233 h 267"/>
                  <a:gd name="T10" fmla="*/ 47 w 169"/>
                  <a:gd name="T11" fmla="*/ 252 h 267"/>
                  <a:gd name="T12" fmla="*/ 34 w 169"/>
                  <a:gd name="T13" fmla="*/ 188 h 267"/>
                  <a:gd name="T14" fmla="*/ 100 w 169"/>
                  <a:gd name="T15" fmla="*/ 98 h 267"/>
                  <a:gd name="T16" fmla="*/ 141 w 169"/>
                  <a:gd name="T17" fmla="*/ 11 h 267"/>
                  <a:gd name="T18" fmla="*/ 157 w 169"/>
                  <a:gd name="T19" fmla="*/ 0 h 267"/>
                  <a:gd name="T20" fmla="*/ 169 w 169"/>
                  <a:gd name="T21" fmla="*/ 1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9" h="267">
                    <a:moveTo>
                      <a:pt x="169" y="10"/>
                    </a:moveTo>
                    <a:cubicBezTo>
                      <a:pt x="166" y="16"/>
                      <a:pt x="165" y="19"/>
                      <a:pt x="164" y="22"/>
                    </a:cubicBezTo>
                    <a:cubicBezTo>
                      <a:pt x="157" y="44"/>
                      <a:pt x="150" y="67"/>
                      <a:pt x="144" y="89"/>
                    </a:cubicBezTo>
                    <a:cubicBezTo>
                      <a:pt x="136" y="114"/>
                      <a:pt x="129" y="139"/>
                      <a:pt x="121" y="163"/>
                    </a:cubicBezTo>
                    <a:cubicBezTo>
                      <a:pt x="113" y="187"/>
                      <a:pt x="103" y="210"/>
                      <a:pt x="94" y="233"/>
                    </a:cubicBezTo>
                    <a:cubicBezTo>
                      <a:pt x="84" y="261"/>
                      <a:pt x="72" y="267"/>
                      <a:pt x="47" y="252"/>
                    </a:cubicBezTo>
                    <a:cubicBezTo>
                      <a:pt x="9" y="228"/>
                      <a:pt x="0" y="230"/>
                      <a:pt x="34" y="188"/>
                    </a:cubicBezTo>
                    <a:cubicBezTo>
                      <a:pt x="57" y="159"/>
                      <a:pt x="81" y="130"/>
                      <a:pt x="100" y="98"/>
                    </a:cubicBezTo>
                    <a:cubicBezTo>
                      <a:pt x="117" y="71"/>
                      <a:pt x="127" y="40"/>
                      <a:pt x="141" y="11"/>
                    </a:cubicBezTo>
                    <a:cubicBezTo>
                      <a:pt x="144" y="6"/>
                      <a:pt x="151" y="1"/>
                      <a:pt x="157" y="0"/>
                    </a:cubicBezTo>
                    <a:cubicBezTo>
                      <a:pt x="160" y="0"/>
                      <a:pt x="165" y="7"/>
                      <a:pt x="16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92"/>
              <p:cNvSpPr/>
              <p:nvPr/>
            </p:nvSpPr>
            <p:spPr bwMode="auto">
              <a:xfrm>
                <a:off x="14469836" y="4581525"/>
                <a:ext cx="693738" cy="644525"/>
              </a:xfrm>
              <a:custGeom>
                <a:avLst/>
                <a:gdLst>
                  <a:gd name="T0" fmla="*/ 116 w 220"/>
                  <a:gd name="T1" fmla="*/ 190 h 204"/>
                  <a:gd name="T2" fmla="*/ 126 w 220"/>
                  <a:gd name="T3" fmla="*/ 168 h 204"/>
                  <a:gd name="T4" fmla="*/ 154 w 220"/>
                  <a:gd name="T5" fmla="*/ 170 h 204"/>
                  <a:gd name="T6" fmla="*/ 188 w 220"/>
                  <a:gd name="T7" fmla="*/ 138 h 204"/>
                  <a:gd name="T8" fmla="*/ 158 w 220"/>
                  <a:gd name="T9" fmla="*/ 102 h 204"/>
                  <a:gd name="T10" fmla="*/ 105 w 220"/>
                  <a:gd name="T11" fmla="*/ 112 h 204"/>
                  <a:gd name="T12" fmla="*/ 63 w 220"/>
                  <a:gd name="T13" fmla="*/ 124 h 204"/>
                  <a:gd name="T14" fmla="*/ 9 w 220"/>
                  <a:gd name="T15" fmla="*/ 86 h 204"/>
                  <a:gd name="T16" fmla="*/ 28 w 220"/>
                  <a:gd name="T17" fmla="*/ 13 h 204"/>
                  <a:gd name="T18" fmla="*/ 97 w 220"/>
                  <a:gd name="T19" fmla="*/ 13 h 204"/>
                  <a:gd name="T20" fmla="*/ 87 w 220"/>
                  <a:gd name="T21" fmla="*/ 35 h 204"/>
                  <a:gd name="T22" fmla="*/ 63 w 220"/>
                  <a:gd name="T23" fmla="*/ 33 h 204"/>
                  <a:gd name="T24" fmla="*/ 32 w 220"/>
                  <a:gd name="T25" fmla="*/ 65 h 204"/>
                  <a:gd name="T26" fmla="*/ 65 w 220"/>
                  <a:gd name="T27" fmla="*/ 94 h 204"/>
                  <a:gd name="T28" fmla="*/ 109 w 220"/>
                  <a:gd name="T29" fmla="*/ 77 h 204"/>
                  <a:gd name="T30" fmla="*/ 213 w 220"/>
                  <a:gd name="T31" fmla="*/ 120 h 204"/>
                  <a:gd name="T32" fmla="*/ 189 w 220"/>
                  <a:gd name="T33" fmla="*/ 187 h 204"/>
                  <a:gd name="T34" fmla="*/ 116 w 220"/>
                  <a:gd name="T35" fmla="*/ 19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0" h="204">
                    <a:moveTo>
                      <a:pt x="116" y="190"/>
                    </a:moveTo>
                    <a:cubicBezTo>
                      <a:pt x="120" y="182"/>
                      <a:pt x="123" y="175"/>
                      <a:pt x="126" y="168"/>
                    </a:cubicBezTo>
                    <a:cubicBezTo>
                      <a:pt x="135" y="169"/>
                      <a:pt x="145" y="171"/>
                      <a:pt x="154" y="170"/>
                    </a:cubicBezTo>
                    <a:cubicBezTo>
                      <a:pt x="173" y="170"/>
                      <a:pt x="187" y="156"/>
                      <a:pt x="188" y="138"/>
                    </a:cubicBezTo>
                    <a:cubicBezTo>
                      <a:pt x="188" y="120"/>
                      <a:pt x="176" y="101"/>
                      <a:pt x="158" y="102"/>
                    </a:cubicBezTo>
                    <a:cubicBezTo>
                      <a:pt x="140" y="102"/>
                      <a:pt x="122" y="108"/>
                      <a:pt x="105" y="112"/>
                    </a:cubicBezTo>
                    <a:cubicBezTo>
                      <a:pt x="91" y="116"/>
                      <a:pt x="77" y="123"/>
                      <a:pt x="63" y="124"/>
                    </a:cubicBezTo>
                    <a:cubicBezTo>
                      <a:pt x="35" y="125"/>
                      <a:pt x="18" y="111"/>
                      <a:pt x="9" y="86"/>
                    </a:cubicBezTo>
                    <a:cubicBezTo>
                      <a:pt x="0" y="59"/>
                      <a:pt x="8" y="29"/>
                      <a:pt x="28" y="13"/>
                    </a:cubicBezTo>
                    <a:cubicBezTo>
                      <a:pt x="44" y="0"/>
                      <a:pt x="74" y="0"/>
                      <a:pt x="97" y="13"/>
                    </a:cubicBezTo>
                    <a:cubicBezTo>
                      <a:pt x="94" y="20"/>
                      <a:pt x="91" y="27"/>
                      <a:pt x="87" y="35"/>
                    </a:cubicBezTo>
                    <a:cubicBezTo>
                      <a:pt x="79" y="34"/>
                      <a:pt x="71" y="33"/>
                      <a:pt x="63" y="33"/>
                    </a:cubicBezTo>
                    <a:cubicBezTo>
                      <a:pt x="41" y="33"/>
                      <a:pt x="30" y="44"/>
                      <a:pt x="32" y="65"/>
                    </a:cubicBezTo>
                    <a:cubicBezTo>
                      <a:pt x="33" y="86"/>
                      <a:pt x="44" y="97"/>
                      <a:pt x="65" y="94"/>
                    </a:cubicBezTo>
                    <a:cubicBezTo>
                      <a:pt x="80" y="91"/>
                      <a:pt x="95" y="84"/>
                      <a:pt x="109" y="77"/>
                    </a:cubicBezTo>
                    <a:cubicBezTo>
                      <a:pt x="152" y="57"/>
                      <a:pt x="202" y="77"/>
                      <a:pt x="213" y="120"/>
                    </a:cubicBezTo>
                    <a:cubicBezTo>
                      <a:pt x="220" y="146"/>
                      <a:pt x="210" y="171"/>
                      <a:pt x="189" y="187"/>
                    </a:cubicBezTo>
                    <a:cubicBezTo>
                      <a:pt x="168" y="203"/>
                      <a:pt x="141" y="204"/>
                      <a:pt x="116" y="1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93"/>
              <p:cNvSpPr/>
              <p:nvPr/>
            </p:nvSpPr>
            <p:spPr bwMode="auto">
              <a:xfrm>
                <a:off x="13752286" y="5072062"/>
                <a:ext cx="695325" cy="788988"/>
              </a:xfrm>
              <a:custGeom>
                <a:avLst/>
                <a:gdLst>
                  <a:gd name="T0" fmla="*/ 208 w 220"/>
                  <a:gd name="T1" fmla="*/ 171 h 250"/>
                  <a:gd name="T2" fmla="*/ 220 w 220"/>
                  <a:gd name="T3" fmla="*/ 194 h 250"/>
                  <a:gd name="T4" fmla="*/ 115 w 220"/>
                  <a:gd name="T5" fmla="*/ 250 h 250"/>
                  <a:gd name="T6" fmla="*/ 0 w 220"/>
                  <a:gd name="T7" fmla="*/ 53 h 250"/>
                  <a:gd name="T8" fmla="*/ 99 w 220"/>
                  <a:gd name="T9" fmla="*/ 0 h 250"/>
                  <a:gd name="T10" fmla="*/ 113 w 220"/>
                  <a:gd name="T11" fmla="*/ 21 h 250"/>
                  <a:gd name="T12" fmla="*/ 37 w 220"/>
                  <a:gd name="T13" fmla="*/ 63 h 250"/>
                  <a:gd name="T14" fmla="*/ 72 w 220"/>
                  <a:gd name="T15" fmla="*/ 123 h 250"/>
                  <a:gd name="T16" fmla="*/ 142 w 220"/>
                  <a:gd name="T17" fmla="*/ 86 h 250"/>
                  <a:gd name="T18" fmla="*/ 155 w 220"/>
                  <a:gd name="T19" fmla="*/ 108 h 250"/>
                  <a:gd name="T20" fmla="*/ 86 w 220"/>
                  <a:gd name="T21" fmla="*/ 145 h 250"/>
                  <a:gd name="T22" fmla="*/ 125 w 220"/>
                  <a:gd name="T23" fmla="*/ 215 h 250"/>
                  <a:gd name="T24" fmla="*/ 208 w 220"/>
                  <a:gd name="T25" fmla="*/ 171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250">
                    <a:moveTo>
                      <a:pt x="208" y="171"/>
                    </a:moveTo>
                    <a:cubicBezTo>
                      <a:pt x="212" y="179"/>
                      <a:pt x="216" y="186"/>
                      <a:pt x="220" y="194"/>
                    </a:cubicBezTo>
                    <a:cubicBezTo>
                      <a:pt x="185" y="212"/>
                      <a:pt x="151" y="231"/>
                      <a:pt x="115" y="250"/>
                    </a:cubicBezTo>
                    <a:cubicBezTo>
                      <a:pt x="77" y="184"/>
                      <a:pt x="39" y="119"/>
                      <a:pt x="0" y="53"/>
                    </a:cubicBezTo>
                    <a:cubicBezTo>
                      <a:pt x="33" y="35"/>
                      <a:pt x="66" y="18"/>
                      <a:pt x="99" y="0"/>
                    </a:cubicBezTo>
                    <a:cubicBezTo>
                      <a:pt x="104" y="6"/>
                      <a:pt x="108" y="13"/>
                      <a:pt x="113" y="21"/>
                    </a:cubicBezTo>
                    <a:cubicBezTo>
                      <a:pt x="88" y="35"/>
                      <a:pt x="64" y="48"/>
                      <a:pt x="37" y="63"/>
                    </a:cubicBezTo>
                    <a:cubicBezTo>
                      <a:pt x="49" y="83"/>
                      <a:pt x="60" y="102"/>
                      <a:pt x="72" y="123"/>
                    </a:cubicBezTo>
                    <a:cubicBezTo>
                      <a:pt x="96" y="111"/>
                      <a:pt x="118" y="99"/>
                      <a:pt x="142" y="86"/>
                    </a:cubicBezTo>
                    <a:cubicBezTo>
                      <a:pt x="146" y="93"/>
                      <a:pt x="150" y="100"/>
                      <a:pt x="155" y="108"/>
                    </a:cubicBezTo>
                    <a:cubicBezTo>
                      <a:pt x="131" y="120"/>
                      <a:pt x="109" y="132"/>
                      <a:pt x="86" y="145"/>
                    </a:cubicBezTo>
                    <a:cubicBezTo>
                      <a:pt x="99" y="168"/>
                      <a:pt x="111" y="190"/>
                      <a:pt x="125" y="215"/>
                    </a:cubicBezTo>
                    <a:cubicBezTo>
                      <a:pt x="152" y="201"/>
                      <a:pt x="179" y="187"/>
                      <a:pt x="208" y="1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94"/>
              <p:cNvSpPr/>
              <p:nvPr/>
            </p:nvSpPr>
            <p:spPr bwMode="auto">
              <a:xfrm>
                <a:off x="9172349" y="3549650"/>
                <a:ext cx="827088" cy="603250"/>
              </a:xfrm>
              <a:custGeom>
                <a:avLst/>
                <a:gdLst>
                  <a:gd name="T0" fmla="*/ 198 w 262"/>
                  <a:gd name="T1" fmla="*/ 10 h 191"/>
                  <a:gd name="T2" fmla="*/ 221 w 262"/>
                  <a:gd name="T3" fmla="*/ 0 h 191"/>
                  <a:gd name="T4" fmla="*/ 262 w 262"/>
                  <a:gd name="T5" fmla="*/ 108 h 191"/>
                  <a:gd name="T6" fmla="*/ 207 w 262"/>
                  <a:gd name="T7" fmla="*/ 114 h 191"/>
                  <a:gd name="T8" fmla="*/ 35 w 262"/>
                  <a:gd name="T9" fmla="*/ 88 h 191"/>
                  <a:gd name="T10" fmla="*/ 69 w 262"/>
                  <a:gd name="T11" fmla="*/ 180 h 191"/>
                  <a:gd name="T12" fmla="*/ 46 w 262"/>
                  <a:gd name="T13" fmla="*/ 191 h 191"/>
                  <a:gd name="T14" fmla="*/ 0 w 262"/>
                  <a:gd name="T15" fmla="*/ 69 h 191"/>
                  <a:gd name="T16" fmla="*/ 39 w 262"/>
                  <a:gd name="T17" fmla="*/ 65 h 191"/>
                  <a:gd name="T18" fmla="*/ 214 w 262"/>
                  <a:gd name="T19" fmla="*/ 91 h 191"/>
                  <a:gd name="T20" fmla="*/ 228 w 262"/>
                  <a:gd name="T21" fmla="*/ 92 h 191"/>
                  <a:gd name="T22" fmla="*/ 198 w 262"/>
                  <a:gd name="T23" fmla="*/ 1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91">
                    <a:moveTo>
                      <a:pt x="198" y="10"/>
                    </a:moveTo>
                    <a:cubicBezTo>
                      <a:pt x="205" y="7"/>
                      <a:pt x="212" y="4"/>
                      <a:pt x="221" y="0"/>
                    </a:cubicBezTo>
                    <a:cubicBezTo>
                      <a:pt x="235" y="37"/>
                      <a:pt x="248" y="72"/>
                      <a:pt x="262" y="108"/>
                    </a:cubicBezTo>
                    <a:cubicBezTo>
                      <a:pt x="245" y="123"/>
                      <a:pt x="225" y="117"/>
                      <a:pt x="207" y="114"/>
                    </a:cubicBezTo>
                    <a:cubicBezTo>
                      <a:pt x="151" y="106"/>
                      <a:pt x="95" y="97"/>
                      <a:pt x="35" y="88"/>
                    </a:cubicBezTo>
                    <a:cubicBezTo>
                      <a:pt x="47" y="121"/>
                      <a:pt x="58" y="150"/>
                      <a:pt x="69" y="180"/>
                    </a:cubicBezTo>
                    <a:cubicBezTo>
                      <a:pt x="62" y="183"/>
                      <a:pt x="55" y="186"/>
                      <a:pt x="46" y="191"/>
                    </a:cubicBezTo>
                    <a:cubicBezTo>
                      <a:pt x="31" y="151"/>
                      <a:pt x="16" y="112"/>
                      <a:pt x="0" y="69"/>
                    </a:cubicBezTo>
                    <a:cubicBezTo>
                      <a:pt x="14" y="67"/>
                      <a:pt x="27" y="63"/>
                      <a:pt x="39" y="65"/>
                    </a:cubicBezTo>
                    <a:cubicBezTo>
                      <a:pt x="97" y="73"/>
                      <a:pt x="156" y="82"/>
                      <a:pt x="214" y="91"/>
                    </a:cubicBezTo>
                    <a:cubicBezTo>
                      <a:pt x="217" y="92"/>
                      <a:pt x="221" y="92"/>
                      <a:pt x="228" y="92"/>
                    </a:cubicBezTo>
                    <a:cubicBezTo>
                      <a:pt x="217" y="64"/>
                      <a:pt x="208" y="37"/>
                      <a:pt x="19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95"/>
              <p:cNvSpPr/>
              <p:nvPr/>
            </p:nvSpPr>
            <p:spPr bwMode="auto">
              <a:xfrm>
                <a:off x="15009586" y="3498850"/>
                <a:ext cx="749300" cy="492125"/>
              </a:xfrm>
              <a:custGeom>
                <a:avLst/>
                <a:gdLst>
                  <a:gd name="T0" fmla="*/ 1 w 237"/>
                  <a:gd name="T1" fmla="*/ 123 h 156"/>
                  <a:gd name="T2" fmla="*/ 27 w 237"/>
                  <a:gd name="T3" fmla="*/ 100 h 156"/>
                  <a:gd name="T4" fmla="*/ 107 w 237"/>
                  <a:gd name="T5" fmla="*/ 101 h 156"/>
                  <a:gd name="T6" fmla="*/ 114 w 237"/>
                  <a:gd name="T7" fmla="*/ 98 h 156"/>
                  <a:gd name="T8" fmla="*/ 57 w 237"/>
                  <a:gd name="T9" fmla="*/ 45 h 156"/>
                  <a:gd name="T10" fmla="*/ 50 w 237"/>
                  <a:gd name="T11" fmla="*/ 0 h 156"/>
                  <a:gd name="T12" fmla="*/ 237 w 237"/>
                  <a:gd name="T13" fmla="*/ 128 h 156"/>
                  <a:gd name="T14" fmla="*/ 226 w 237"/>
                  <a:gd name="T15" fmla="*/ 156 h 156"/>
                  <a:gd name="T16" fmla="*/ 1 w 237"/>
                  <a:gd name="T17" fmla="*/ 12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" h="156">
                    <a:moveTo>
                      <a:pt x="1" y="123"/>
                    </a:moveTo>
                    <a:cubicBezTo>
                      <a:pt x="0" y="104"/>
                      <a:pt x="9" y="99"/>
                      <a:pt x="27" y="100"/>
                    </a:cubicBezTo>
                    <a:cubicBezTo>
                      <a:pt x="53" y="102"/>
                      <a:pt x="80" y="101"/>
                      <a:pt x="107" y="101"/>
                    </a:cubicBezTo>
                    <a:cubicBezTo>
                      <a:pt x="108" y="101"/>
                      <a:pt x="109" y="100"/>
                      <a:pt x="114" y="98"/>
                    </a:cubicBezTo>
                    <a:cubicBezTo>
                      <a:pt x="94" y="80"/>
                      <a:pt x="76" y="63"/>
                      <a:pt x="57" y="45"/>
                    </a:cubicBezTo>
                    <a:cubicBezTo>
                      <a:pt x="38" y="27"/>
                      <a:pt x="38" y="27"/>
                      <a:pt x="50" y="0"/>
                    </a:cubicBezTo>
                    <a:cubicBezTo>
                      <a:pt x="110" y="47"/>
                      <a:pt x="157" y="112"/>
                      <a:pt x="237" y="128"/>
                    </a:cubicBezTo>
                    <a:cubicBezTo>
                      <a:pt x="233" y="138"/>
                      <a:pt x="230" y="145"/>
                      <a:pt x="226" y="156"/>
                    </a:cubicBezTo>
                    <a:cubicBezTo>
                      <a:pt x="155" y="113"/>
                      <a:pt x="77" y="133"/>
                      <a:pt x="1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96"/>
              <p:cNvSpPr>
                <a:spLocks noEditPoints="1"/>
              </p:cNvSpPr>
              <p:nvPr/>
            </p:nvSpPr>
            <p:spPr bwMode="auto">
              <a:xfrm>
                <a:off x="11859986" y="4851400"/>
                <a:ext cx="496888" cy="469900"/>
              </a:xfrm>
              <a:custGeom>
                <a:avLst/>
                <a:gdLst>
                  <a:gd name="T0" fmla="*/ 129 w 157"/>
                  <a:gd name="T1" fmla="*/ 71 h 149"/>
                  <a:gd name="T2" fmla="*/ 148 w 157"/>
                  <a:gd name="T3" fmla="*/ 114 h 149"/>
                  <a:gd name="T4" fmla="*/ 105 w 157"/>
                  <a:gd name="T5" fmla="*/ 145 h 149"/>
                  <a:gd name="T6" fmla="*/ 25 w 157"/>
                  <a:gd name="T7" fmla="*/ 129 h 149"/>
                  <a:gd name="T8" fmla="*/ 32 w 157"/>
                  <a:gd name="T9" fmla="*/ 70 h 149"/>
                  <a:gd name="T10" fmla="*/ 47 w 157"/>
                  <a:gd name="T11" fmla="*/ 63 h 149"/>
                  <a:gd name="T12" fmla="*/ 44 w 157"/>
                  <a:gd name="T13" fmla="*/ 59 h 149"/>
                  <a:gd name="T14" fmla="*/ 30 w 157"/>
                  <a:gd name="T15" fmla="*/ 26 h 149"/>
                  <a:gd name="T16" fmla="*/ 67 w 157"/>
                  <a:gd name="T17" fmla="*/ 2 h 149"/>
                  <a:gd name="T18" fmla="*/ 133 w 157"/>
                  <a:gd name="T19" fmla="*/ 11 h 149"/>
                  <a:gd name="T20" fmla="*/ 156 w 157"/>
                  <a:gd name="T21" fmla="*/ 41 h 149"/>
                  <a:gd name="T22" fmla="*/ 133 w 157"/>
                  <a:gd name="T23" fmla="*/ 68 h 149"/>
                  <a:gd name="T24" fmla="*/ 129 w 157"/>
                  <a:gd name="T25" fmla="*/ 71 h 149"/>
                  <a:gd name="T26" fmla="*/ 92 w 157"/>
                  <a:gd name="T27" fmla="*/ 136 h 149"/>
                  <a:gd name="T28" fmla="*/ 118 w 157"/>
                  <a:gd name="T29" fmla="*/ 112 h 149"/>
                  <a:gd name="T30" fmla="*/ 100 w 157"/>
                  <a:gd name="T31" fmla="*/ 84 h 149"/>
                  <a:gd name="T32" fmla="*/ 80 w 157"/>
                  <a:gd name="T33" fmla="*/ 76 h 149"/>
                  <a:gd name="T34" fmla="*/ 39 w 157"/>
                  <a:gd name="T35" fmla="*/ 92 h 149"/>
                  <a:gd name="T36" fmla="*/ 58 w 157"/>
                  <a:gd name="T37" fmla="*/ 127 h 149"/>
                  <a:gd name="T38" fmla="*/ 92 w 157"/>
                  <a:gd name="T39" fmla="*/ 136 h 149"/>
                  <a:gd name="T40" fmla="*/ 81 w 157"/>
                  <a:gd name="T41" fmla="*/ 11 h 149"/>
                  <a:gd name="T42" fmla="*/ 59 w 157"/>
                  <a:gd name="T43" fmla="*/ 28 h 149"/>
                  <a:gd name="T44" fmla="*/ 76 w 157"/>
                  <a:gd name="T45" fmla="*/ 55 h 149"/>
                  <a:gd name="T46" fmla="*/ 91 w 157"/>
                  <a:gd name="T47" fmla="*/ 61 h 149"/>
                  <a:gd name="T48" fmla="*/ 128 w 157"/>
                  <a:gd name="T49" fmla="*/ 44 h 149"/>
                  <a:gd name="T50" fmla="*/ 107 w 157"/>
                  <a:gd name="T51" fmla="*/ 16 h 149"/>
                  <a:gd name="T52" fmla="*/ 81 w 157"/>
                  <a:gd name="T53" fmla="*/ 11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7" h="149">
                    <a:moveTo>
                      <a:pt x="129" y="71"/>
                    </a:moveTo>
                    <a:cubicBezTo>
                      <a:pt x="136" y="86"/>
                      <a:pt x="150" y="101"/>
                      <a:pt x="148" y="114"/>
                    </a:cubicBezTo>
                    <a:cubicBezTo>
                      <a:pt x="145" y="134"/>
                      <a:pt x="125" y="143"/>
                      <a:pt x="105" y="145"/>
                    </a:cubicBezTo>
                    <a:cubicBezTo>
                      <a:pt x="76" y="149"/>
                      <a:pt x="49" y="146"/>
                      <a:pt x="25" y="129"/>
                    </a:cubicBezTo>
                    <a:cubicBezTo>
                      <a:pt x="0" y="110"/>
                      <a:pt x="3" y="84"/>
                      <a:pt x="32" y="70"/>
                    </a:cubicBezTo>
                    <a:cubicBezTo>
                      <a:pt x="37" y="68"/>
                      <a:pt x="42" y="66"/>
                      <a:pt x="47" y="63"/>
                    </a:cubicBezTo>
                    <a:cubicBezTo>
                      <a:pt x="46" y="61"/>
                      <a:pt x="45" y="60"/>
                      <a:pt x="44" y="59"/>
                    </a:cubicBezTo>
                    <a:cubicBezTo>
                      <a:pt x="35" y="49"/>
                      <a:pt x="20" y="39"/>
                      <a:pt x="30" y="26"/>
                    </a:cubicBezTo>
                    <a:cubicBezTo>
                      <a:pt x="38" y="14"/>
                      <a:pt x="54" y="3"/>
                      <a:pt x="67" y="2"/>
                    </a:cubicBezTo>
                    <a:cubicBezTo>
                      <a:pt x="89" y="0"/>
                      <a:pt x="112" y="4"/>
                      <a:pt x="133" y="11"/>
                    </a:cubicBezTo>
                    <a:cubicBezTo>
                      <a:pt x="144" y="14"/>
                      <a:pt x="156" y="30"/>
                      <a:pt x="156" y="41"/>
                    </a:cubicBezTo>
                    <a:cubicBezTo>
                      <a:pt x="157" y="49"/>
                      <a:pt x="142" y="59"/>
                      <a:pt x="133" y="68"/>
                    </a:cubicBezTo>
                    <a:cubicBezTo>
                      <a:pt x="131" y="71"/>
                      <a:pt x="127" y="71"/>
                      <a:pt x="129" y="71"/>
                    </a:cubicBezTo>
                    <a:close/>
                    <a:moveTo>
                      <a:pt x="92" y="136"/>
                    </a:moveTo>
                    <a:cubicBezTo>
                      <a:pt x="100" y="129"/>
                      <a:pt x="113" y="123"/>
                      <a:pt x="118" y="112"/>
                    </a:cubicBezTo>
                    <a:cubicBezTo>
                      <a:pt x="125" y="97"/>
                      <a:pt x="110" y="90"/>
                      <a:pt x="100" y="84"/>
                    </a:cubicBezTo>
                    <a:cubicBezTo>
                      <a:pt x="94" y="80"/>
                      <a:pt x="86" y="78"/>
                      <a:pt x="80" y="76"/>
                    </a:cubicBezTo>
                    <a:cubicBezTo>
                      <a:pt x="65" y="69"/>
                      <a:pt x="44" y="78"/>
                      <a:pt x="39" y="92"/>
                    </a:cubicBezTo>
                    <a:cubicBezTo>
                      <a:pt x="34" y="106"/>
                      <a:pt x="42" y="121"/>
                      <a:pt x="58" y="127"/>
                    </a:cubicBezTo>
                    <a:cubicBezTo>
                      <a:pt x="67" y="130"/>
                      <a:pt x="76" y="132"/>
                      <a:pt x="92" y="136"/>
                    </a:cubicBezTo>
                    <a:close/>
                    <a:moveTo>
                      <a:pt x="81" y="11"/>
                    </a:moveTo>
                    <a:cubicBezTo>
                      <a:pt x="75" y="15"/>
                      <a:pt x="63" y="20"/>
                      <a:pt x="59" y="28"/>
                    </a:cubicBezTo>
                    <a:cubicBezTo>
                      <a:pt x="53" y="42"/>
                      <a:pt x="66" y="49"/>
                      <a:pt x="76" y="55"/>
                    </a:cubicBezTo>
                    <a:cubicBezTo>
                      <a:pt x="81" y="57"/>
                      <a:pt x="86" y="59"/>
                      <a:pt x="91" y="61"/>
                    </a:cubicBezTo>
                    <a:cubicBezTo>
                      <a:pt x="106" y="68"/>
                      <a:pt x="124" y="60"/>
                      <a:pt x="128" y="44"/>
                    </a:cubicBezTo>
                    <a:cubicBezTo>
                      <a:pt x="133" y="27"/>
                      <a:pt x="121" y="20"/>
                      <a:pt x="107" y="16"/>
                    </a:cubicBezTo>
                    <a:cubicBezTo>
                      <a:pt x="100" y="14"/>
                      <a:pt x="93" y="14"/>
                      <a:pt x="8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97"/>
              <p:cNvSpPr/>
              <p:nvPr/>
            </p:nvSpPr>
            <p:spPr bwMode="auto">
              <a:xfrm>
                <a:off x="11859986" y="-317500"/>
                <a:ext cx="423863" cy="431800"/>
              </a:xfrm>
              <a:custGeom>
                <a:avLst/>
                <a:gdLst>
                  <a:gd name="T0" fmla="*/ 64 w 134"/>
                  <a:gd name="T1" fmla="*/ 137 h 137"/>
                  <a:gd name="T2" fmla="*/ 64 w 134"/>
                  <a:gd name="T3" fmla="*/ 92 h 137"/>
                  <a:gd name="T4" fmla="*/ 8 w 134"/>
                  <a:gd name="T5" fmla="*/ 79 h 137"/>
                  <a:gd name="T6" fmla="*/ 14 w 134"/>
                  <a:gd name="T7" fmla="*/ 51 h 137"/>
                  <a:gd name="T8" fmla="*/ 68 w 134"/>
                  <a:gd name="T9" fmla="*/ 14 h 137"/>
                  <a:gd name="T10" fmla="*/ 112 w 134"/>
                  <a:gd name="T11" fmla="*/ 10 h 137"/>
                  <a:gd name="T12" fmla="*/ 129 w 134"/>
                  <a:gd name="T13" fmla="*/ 53 h 137"/>
                  <a:gd name="T14" fmla="*/ 64 w 134"/>
                  <a:gd name="T15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4" h="137">
                    <a:moveTo>
                      <a:pt x="64" y="137"/>
                    </a:moveTo>
                    <a:cubicBezTo>
                      <a:pt x="64" y="123"/>
                      <a:pt x="64" y="109"/>
                      <a:pt x="64" y="92"/>
                    </a:cubicBezTo>
                    <a:cubicBezTo>
                      <a:pt x="40" y="103"/>
                      <a:pt x="22" y="98"/>
                      <a:pt x="8" y="79"/>
                    </a:cubicBezTo>
                    <a:cubicBezTo>
                      <a:pt x="0" y="68"/>
                      <a:pt x="3" y="58"/>
                      <a:pt x="14" y="51"/>
                    </a:cubicBezTo>
                    <a:cubicBezTo>
                      <a:pt x="32" y="39"/>
                      <a:pt x="51" y="27"/>
                      <a:pt x="68" y="14"/>
                    </a:cubicBezTo>
                    <a:cubicBezTo>
                      <a:pt x="83" y="3"/>
                      <a:pt x="98" y="0"/>
                      <a:pt x="112" y="10"/>
                    </a:cubicBezTo>
                    <a:cubicBezTo>
                      <a:pt x="125" y="20"/>
                      <a:pt x="134" y="34"/>
                      <a:pt x="129" y="53"/>
                    </a:cubicBezTo>
                    <a:cubicBezTo>
                      <a:pt x="119" y="89"/>
                      <a:pt x="91" y="126"/>
                      <a:pt x="6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98"/>
              <p:cNvSpPr/>
              <p:nvPr/>
            </p:nvSpPr>
            <p:spPr bwMode="auto">
              <a:xfrm>
                <a:off x="9926411" y="4838700"/>
                <a:ext cx="758825" cy="536575"/>
              </a:xfrm>
              <a:custGeom>
                <a:avLst/>
                <a:gdLst>
                  <a:gd name="T0" fmla="*/ 217 w 240"/>
                  <a:gd name="T1" fmla="*/ 0 h 170"/>
                  <a:gd name="T2" fmla="*/ 235 w 240"/>
                  <a:gd name="T3" fmla="*/ 22 h 170"/>
                  <a:gd name="T4" fmla="*/ 240 w 240"/>
                  <a:gd name="T5" fmla="*/ 28 h 170"/>
                  <a:gd name="T6" fmla="*/ 198 w 240"/>
                  <a:gd name="T7" fmla="*/ 63 h 170"/>
                  <a:gd name="T8" fmla="*/ 107 w 240"/>
                  <a:gd name="T9" fmla="*/ 150 h 170"/>
                  <a:gd name="T10" fmla="*/ 30 w 240"/>
                  <a:gd name="T11" fmla="*/ 149 h 170"/>
                  <a:gd name="T12" fmla="*/ 14 w 240"/>
                  <a:gd name="T13" fmla="*/ 73 h 170"/>
                  <a:gd name="T14" fmla="*/ 36 w 240"/>
                  <a:gd name="T15" fmla="*/ 102 h 170"/>
                  <a:gd name="T16" fmla="*/ 87 w 240"/>
                  <a:gd name="T17" fmla="*/ 128 h 170"/>
                  <a:gd name="T18" fmla="*/ 135 w 240"/>
                  <a:gd name="T19" fmla="*/ 83 h 170"/>
                  <a:gd name="T20" fmla="*/ 217 w 240"/>
                  <a:gd name="T2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70">
                    <a:moveTo>
                      <a:pt x="217" y="0"/>
                    </a:moveTo>
                    <a:cubicBezTo>
                      <a:pt x="224" y="9"/>
                      <a:pt x="230" y="15"/>
                      <a:pt x="235" y="22"/>
                    </a:cubicBezTo>
                    <a:cubicBezTo>
                      <a:pt x="237" y="24"/>
                      <a:pt x="239" y="26"/>
                      <a:pt x="240" y="28"/>
                    </a:cubicBezTo>
                    <a:cubicBezTo>
                      <a:pt x="226" y="39"/>
                      <a:pt x="211" y="51"/>
                      <a:pt x="198" y="63"/>
                    </a:cubicBezTo>
                    <a:cubicBezTo>
                      <a:pt x="167" y="92"/>
                      <a:pt x="138" y="122"/>
                      <a:pt x="107" y="150"/>
                    </a:cubicBezTo>
                    <a:cubicBezTo>
                      <a:pt x="83" y="170"/>
                      <a:pt x="52" y="168"/>
                      <a:pt x="30" y="149"/>
                    </a:cubicBezTo>
                    <a:cubicBezTo>
                      <a:pt x="6" y="128"/>
                      <a:pt x="0" y="100"/>
                      <a:pt x="14" y="73"/>
                    </a:cubicBezTo>
                    <a:cubicBezTo>
                      <a:pt x="27" y="78"/>
                      <a:pt x="39" y="81"/>
                      <a:pt x="36" y="102"/>
                    </a:cubicBezTo>
                    <a:cubicBezTo>
                      <a:pt x="33" y="127"/>
                      <a:pt x="66" y="143"/>
                      <a:pt x="87" y="128"/>
                    </a:cubicBezTo>
                    <a:cubicBezTo>
                      <a:pt x="104" y="115"/>
                      <a:pt x="119" y="99"/>
                      <a:pt x="135" y="83"/>
                    </a:cubicBezTo>
                    <a:cubicBezTo>
                      <a:pt x="162" y="57"/>
                      <a:pt x="188" y="29"/>
                      <a:pt x="2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99"/>
              <p:cNvSpPr>
                <a:spLocks noEditPoints="1"/>
              </p:cNvSpPr>
              <p:nvPr/>
            </p:nvSpPr>
            <p:spPr bwMode="auto">
              <a:xfrm>
                <a:off x="12596586" y="4835525"/>
                <a:ext cx="476250" cy="476250"/>
              </a:xfrm>
              <a:custGeom>
                <a:avLst/>
                <a:gdLst>
                  <a:gd name="T0" fmla="*/ 20 w 151"/>
                  <a:gd name="T1" fmla="*/ 148 h 151"/>
                  <a:gd name="T2" fmla="*/ 20 w 151"/>
                  <a:gd name="T3" fmla="*/ 132 h 151"/>
                  <a:gd name="T4" fmla="*/ 105 w 151"/>
                  <a:gd name="T5" fmla="*/ 93 h 151"/>
                  <a:gd name="T6" fmla="*/ 45 w 151"/>
                  <a:gd name="T7" fmla="*/ 95 h 151"/>
                  <a:gd name="T8" fmla="*/ 1 w 151"/>
                  <a:gd name="T9" fmla="*/ 56 h 151"/>
                  <a:gd name="T10" fmla="*/ 41 w 151"/>
                  <a:gd name="T11" fmla="*/ 9 h 151"/>
                  <a:gd name="T12" fmla="*/ 116 w 151"/>
                  <a:gd name="T13" fmla="*/ 19 h 151"/>
                  <a:gd name="T14" fmla="*/ 101 w 151"/>
                  <a:gd name="T15" fmla="*/ 137 h 151"/>
                  <a:gd name="T16" fmla="*/ 20 w 151"/>
                  <a:gd name="T17" fmla="*/ 148 h 151"/>
                  <a:gd name="T18" fmla="*/ 73 w 151"/>
                  <a:gd name="T19" fmla="*/ 82 h 151"/>
                  <a:gd name="T20" fmla="*/ 109 w 151"/>
                  <a:gd name="T21" fmla="*/ 62 h 151"/>
                  <a:gd name="T22" fmla="*/ 68 w 151"/>
                  <a:gd name="T23" fmla="*/ 19 h 151"/>
                  <a:gd name="T24" fmla="*/ 29 w 151"/>
                  <a:gd name="T25" fmla="*/ 51 h 151"/>
                  <a:gd name="T26" fmla="*/ 73 w 151"/>
                  <a:gd name="T27" fmla="*/ 8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1" h="151">
                    <a:moveTo>
                      <a:pt x="20" y="148"/>
                    </a:moveTo>
                    <a:cubicBezTo>
                      <a:pt x="20" y="142"/>
                      <a:pt x="20" y="137"/>
                      <a:pt x="20" y="132"/>
                    </a:cubicBezTo>
                    <a:cubicBezTo>
                      <a:pt x="72" y="141"/>
                      <a:pt x="104" y="125"/>
                      <a:pt x="105" y="93"/>
                    </a:cubicBezTo>
                    <a:cubicBezTo>
                      <a:pt x="85" y="94"/>
                      <a:pt x="65" y="97"/>
                      <a:pt x="45" y="95"/>
                    </a:cubicBezTo>
                    <a:cubicBezTo>
                      <a:pt x="17" y="92"/>
                      <a:pt x="3" y="77"/>
                      <a:pt x="1" y="56"/>
                    </a:cubicBezTo>
                    <a:cubicBezTo>
                      <a:pt x="0" y="34"/>
                      <a:pt x="14" y="14"/>
                      <a:pt x="41" y="9"/>
                    </a:cubicBezTo>
                    <a:cubicBezTo>
                      <a:pt x="66" y="3"/>
                      <a:pt x="94" y="0"/>
                      <a:pt x="116" y="19"/>
                    </a:cubicBezTo>
                    <a:cubicBezTo>
                      <a:pt x="151" y="49"/>
                      <a:pt x="142" y="113"/>
                      <a:pt x="101" y="137"/>
                    </a:cubicBezTo>
                    <a:cubicBezTo>
                      <a:pt x="76" y="151"/>
                      <a:pt x="50" y="151"/>
                      <a:pt x="20" y="148"/>
                    </a:cubicBezTo>
                    <a:close/>
                    <a:moveTo>
                      <a:pt x="73" y="82"/>
                    </a:moveTo>
                    <a:cubicBezTo>
                      <a:pt x="82" y="74"/>
                      <a:pt x="107" y="88"/>
                      <a:pt x="109" y="62"/>
                    </a:cubicBezTo>
                    <a:cubicBezTo>
                      <a:pt x="112" y="37"/>
                      <a:pt x="93" y="19"/>
                      <a:pt x="68" y="19"/>
                    </a:cubicBezTo>
                    <a:cubicBezTo>
                      <a:pt x="45" y="19"/>
                      <a:pt x="30" y="32"/>
                      <a:pt x="29" y="51"/>
                    </a:cubicBezTo>
                    <a:cubicBezTo>
                      <a:pt x="29" y="70"/>
                      <a:pt x="44" y="82"/>
                      <a:pt x="7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00"/>
              <p:cNvSpPr/>
              <p:nvPr/>
            </p:nvSpPr>
            <p:spPr bwMode="auto">
              <a:xfrm>
                <a:off x="14814324" y="3927475"/>
                <a:ext cx="757238" cy="582613"/>
              </a:xfrm>
              <a:custGeom>
                <a:avLst/>
                <a:gdLst>
                  <a:gd name="T0" fmla="*/ 240 w 240"/>
                  <a:gd name="T1" fmla="*/ 161 h 184"/>
                  <a:gd name="T2" fmla="*/ 228 w 240"/>
                  <a:gd name="T3" fmla="*/ 184 h 184"/>
                  <a:gd name="T4" fmla="*/ 45 w 240"/>
                  <a:gd name="T5" fmla="*/ 77 h 184"/>
                  <a:gd name="T6" fmla="*/ 23 w 240"/>
                  <a:gd name="T7" fmla="*/ 116 h 184"/>
                  <a:gd name="T8" fmla="*/ 0 w 240"/>
                  <a:gd name="T9" fmla="*/ 102 h 184"/>
                  <a:gd name="T10" fmla="*/ 55 w 240"/>
                  <a:gd name="T11" fmla="*/ 0 h 184"/>
                  <a:gd name="T12" fmla="*/ 76 w 240"/>
                  <a:gd name="T13" fmla="*/ 12 h 184"/>
                  <a:gd name="T14" fmla="*/ 76 w 240"/>
                  <a:gd name="T15" fmla="*/ 17 h 184"/>
                  <a:gd name="T16" fmla="*/ 94 w 240"/>
                  <a:gd name="T17" fmla="*/ 75 h 184"/>
                  <a:gd name="T18" fmla="*/ 167 w 240"/>
                  <a:gd name="T19" fmla="*/ 118 h 184"/>
                  <a:gd name="T20" fmla="*/ 240 w 240"/>
                  <a:gd name="T21" fmla="*/ 16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84">
                    <a:moveTo>
                      <a:pt x="240" y="161"/>
                    </a:moveTo>
                    <a:cubicBezTo>
                      <a:pt x="235" y="169"/>
                      <a:pt x="232" y="176"/>
                      <a:pt x="228" y="184"/>
                    </a:cubicBezTo>
                    <a:cubicBezTo>
                      <a:pt x="166" y="148"/>
                      <a:pt x="106" y="113"/>
                      <a:pt x="45" y="77"/>
                    </a:cubicBezTo>
                    <a:cubicBezTo>
                      <a:pt x="37" y="90"/>
                      <a:pt x="30" y="102"/>
                      <a:pt x="23" y="116"/>
                    </a:cubicBezTo>
                    <a:cubicBezTo>
                      <a:pt x="15" y="111"/>
                      <a:pt x="8" y="107"/>
                      <a:pt x="0" y="102"/>
                    </a:cubicBezTo>
                    <a:cubicBezTo>
                      <a:pt x="19" y="68"/>
                      <a:pt x="37" y="34"/>
                      <a:pt x="55" y="0"/>
                    </a:cubicBezTo>
                    <a:cubicBezTo>
                      <a:pt x="64" y="5"/>
                      <a:pt x="71" y="9"/>
                      <a:pt x="76" y="12"/>
                    </a:cubicBezTo>
                    <a:cubicBezTo>
                      <a:pt x="76" y="15"/>
                      <a:pt x="76" y="16"/>
                      <a:pt x="76" y="17"/>
                    </a:cubicBezTo>
                    <a:cubicBezTo>
                      <a:pt x="59" y="54"/>
                      <a:pt x="58" y="54"/>
                      <a:pt x="94" y="75"/>
                    </a:cubicBezTo>
                    <a:cubicBezTo>
                      <a:pt x="118" y="90"/>
                      <a:pt x="143" y="104"/>
                      <a:pt x="167" y="118"/>
                    </a:cubicBezTo>
                    <a:cubicBezTo>
                      <a:pt x="191" y="132"/>
                      <a:pt x="215" y="146"/>
                      <a:pt x="240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01"/>
              <p:cNvSpPr/>
              <p:nvPr/>
            </p:nvSpPr>
            <p:spPr bwMode="auto">
              <a:xfrm>
                <a:off x="10302649" y="4960937"/>
                <a:ext cx="523875" cy="609600"/>
              </a:xfrm>
              <a:custGeom>
                <a:avLst/>
                <a:gdLst>
                  <a:gd name="T0" fmla="*/ 142 w 166"/>
                  <a:gd name="T1" fmla="*/ 0 h 193"/>
                  <a:gd name="T2" fmla="*/ 166 w 166"/>
                  <a:gd name="T3" fmla="*/ 21 h 193"/>
                  <a:gd name="T4" fmla="*/ 26 w 166"/>
                  <a:gd name="T5" fmla="*/ 193 h 193"/>
                  <a:gd name="T6" fmla="*/ 19 w 166"/>
                  <a:gd name="T7" fmla="*/ 152 h 193"/>
                  <a:gd name="T8" fmla="*/ 142 w 166"/>
                  <a:gd name="T9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93">
                    <a:moveTo>
                      <a:pt x="142" y="0"/>
                    </a:moveTo>
                    <a:cubicBezTo>
                      <a:pt x="151" y="8"/>
                      <a:pt x="158" y="14"/>
                      <a:pt x="166" y="21"/>
                    </a:cubicBezTo>
                    <a:cubicBezTo>
                      <a:pt x="119" y="80"/>
                      <a:pt x="72" y="137"/>
                      <a:pt x="26" y="193"/>
                    </a:cubicBezTo>
                    <a:cubicBezTo>
                      <a:pt x="0" y="176"/>
                      <a:pt x="0" y="176"/>
                      <a:pt x="19" y="152"/>
                    </a:cubicBezTo>
                    <a:cubicBezTo>
                      <a:pt x="59" y="102"/>
                      <a:pt x="100" y="52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02"/>
              <p:cNvSpPr/>
              <p:nvPr/>
            </p:nvSpPr>
            <p:spPr bwMode="auto">
              <a:xfrm>
                <a:off x="13190311" y="5445125"/>
                <a:ext cx="280988" cy="698500"/>
              </a:xfrm>
              <a:custGeom>
                <a:avLst/>
                <a:gdLst>
                  <a:gd name="T0" fmla="*/ 0 w 89"/>
                  <a:gd name="T1" fmla="*/ 8 h 221"/>
                  <a:gd name="T2" fmla="*/ 29 w 89"/>
                  <a:gd name="T3" fmla="*/ 0 h 221"/>
                  <a:gd name="T4" fmla="*/ 89 w 89"/>
                  <a:gd name="T5" fmla="*/ 212 h 221"/>
                  <a:gd name="T6" fmla="*/ 60 w 89"/>
                  <a:gd name="T7" fmla="*/ 221 h 221"/>
                  <a:gd name="T8" fmla="*/ 0 w 89"/>
                  <a:gd name="T9" fmla="*/ 8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221">
                    <a:moveTo>
                      <a:pt x="0" y="8"/>
                    </a:moveTo>
                    <a:cubicBezTo>
                      <a:pt x="11" y="5"/>
                      <a:pt x="18" y="3"/>
                      <a:pt x="29" y="0"/>
                    </a:cubicBezTo>
                    <a:cubicBezTo>
                      <a:pt x="49" y="70"/>
                      <a:pt x="69" y="140"/>
                      <a:pt x="89" y="212"/>
                    </a:cubicBezTo>
                    <a:cubicBezTo>
                      <a:pt x="80" y="215"/>
                      <a:pt x="71" y="217"/>
                      <a:pt x="60" y="221"/>
                    </a:cubicBezTo>
                    <a:cubicBezTo>
                      <a:pt x="40" y="150"/>
                      <a:pt x="20" y="80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03"/>
              <p:cNvSpPr/>
              <p:nvPr/>
            </p:nvSpPr>
            <p:spPr bwMode="auto">
              <a:xfrm>
                <a:off x="14706374" y="4360862"/>
                <a:ext cx="663575" cy="449263"/>
              </a:xfrm>
              <a:custGeom>
                <a:avLst/>
                <a:gdLst>
                  <a:gd name="T0" fmla="*/ 210 w 210"/>
                  <a:gd name="T1" fmla="*/ 122 h 142"/>
                  <a:gd name="T2" fmla="*/ 192 w 210"/>
                  <a:gd name="T3" fmla="*/ 142 h 142"/>
                  <a:gd name="T4" fmla="*/ 0 w 210"/>
                  <a:gd name="T5" fmla="*/ 22 h 142"/>
                  <a:gd name="T6" fmla="*/ 15 w 210"/>
                  <a:gd name="T7" fmla="*/ 0 h 142"/>
                  <a:gd name="T8" fmla="*/ 210 w 210"/>
                  <a:gd name="T9" fmla="*/ 12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42">
                    <a:moveTo>
                      <a:pt x="210" y="122"/>
                    </a:moveTo>
                    <a:cubicBezTo>
                      <a:pt x="204" y="130"/>
                      <a:pt x="198" y="136"/>
                      <a:pt x="192" y="142"/>
                    </a:cubicBezTo>
                    <a:cubicBezTo>
                      <a:pt x="129" y="102"/>
                      <a:pt x="65" y="63"/>
                      <a:pt x="0" y="22"/>
                    </a:cubicBezTo>
                    <a:cubicBezTo>
                      <a:pt x="5" y="14"/>
                      <a:pt x="10" y="8"/>
                      <a:pt x="15" y="0"/>
                    </a:cubicBezTo>
                    <a:cubicBezTo>
                      <a:pt x="80" y="40"/>
                      <a:pt x="144" y="80"/>
                      <a:pt x="21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04"/>
              <p:cNvSpPr/>
              <p:nvPr/>
            </p:nvSpPr>
            <p:spPr bwMode="auto">
              <a:xfrm>
                <a:off x="13203011" y="4594225"/>
                <a:ext cx="357188" cy="522288"/>
              </a:xfrm>
              <a:custGeom>
                <a:avLst/>
                <a:gdLst>
                  <a:gd name="T0" fmla="*/ 0 w 113"/>
                  <a:gd name="T1" fmla="*/ 54 h 165"/>
                  <a:gd name="T2" fmla="*/ 93 w 113"/>
                  <a:gd name="T3" fmla="*/ 6 h 165"/>
                  <a:gd name="T4" fmla="*/ 113 w 113"/>
                  <a:gd name="T5" fmla="*/ 17 h 165"/>
                  <a:gd name="T6" fmla="*/ 110 w 113"/>
                  <a:gd name="T7" fmla="*/ 141 h 165"/>
                  <a:gd name="T8" fmla="*/ 97 w 113"/>
                  <a:gd name="T9" fmla="*/ 165 h 165"/>
                  <a:gd name="T10" fmla="*/ 90 w 113"/>
                  <a:gd name="T11" fmla="*/ 162 h 165"/>
                  <a:gd name="T12" fmla="*/ 90 w 113"/>
                  <a:gd name="T13" fmla="*/ 30 h 165"/>
                  <a:gd name="T14" fmla="*/ 18 w 113"/>
                  <a:gd name="T15" fmla="*/ 65 h 165"/>
                  <a:gd name="T16" fmla="*/ 0 w 113"/>
                  <a:gd name="T17" fmla="*/ 54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3" h="165">
                    <a:moveTo>
                      <a:pt x="0" y="54"/>
                    </a:moveTo>
                    <a:cubicBezTo>
                      <a:pt x="31" y="38"/>
                      <a:pt x="62" y="22"/>
                      <a:pt x="93" y="6"/>
                    </a:cubicBezTo>
                    <a:cubicBezTo>
                      <a:pt x="105" y="0"/>
                      <a:pt x="113" y="1"/>
                      <a:pt x="113" y="17"/>
                    </a:cubicBezTo>
                    <a:cubicBezTo>
                      <a:pt x="112" y="59"/>
                      <a:pt x="112" y="100"/>
                      <a:pt x="110" y="141"/>
                    </a:cubicBezTo>
                    <a:cubicBezTo>
                      <a:pt x="109" y="149"/>
                      <a:pt x="101" y="157"/>
                      <a:pt x="97" y="165"/>
                    </a:cubicBezTo>
                    <a:cubicBezTo>
                      <a:pt x="94" y="164"/>
                      <a:pt x="92" y="163"/>
                      <a:pt x="90" y="162"/>
                    </a:cubicBezTo>
                    <a:cubicBezTo>
                      <a:pt x="90" y="119"/>
                      <a:pt x="90" y="77"/>
                      <a:pt x="90" y="30"/>
                    </a:cubicBezTo>
                    <a:cubicBezTo>
                      <a:pt x="64" y="43"/>
                      <a:pt x="41" y="53"/>
                      <a:pt x="18" y="65"/>
                    </a:cubicBezTo>
                    <a:cubicBezTo>
                      <a:pt x="8" y="71"/>
                      <a:pt x="1" y="70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05"/>
              <p:cNvSpPr/>
              <p:nvPr/>
            </p:nvSpPr>
            <p:spPr bwMode="auto">
              <a:xfrm>
                <a:off x="11958411" y="50800"/>
                <a:ext cx="328613" cy="312738"/>
              </a:xfrm>
              <a:custGeom>
                <a:avLst/>
                <a:gdLst>
                  <a:gd name="T0" fmla="*/ 104 w 104"/>
                  <a:gd name="T1" fmla="*/ 17 h 99"/>
                  <a:gd name="T2" fmla="*/ 63 w 104"/>
                  <a:gd name="T3" fmla="*/ 88 h 99"/>
                  <a:gd name="T4" fmla="*/ 2 w 104"/>
                  <a:gd name="T5" fmla="*/ 68 h 99"/>
                  <a:gd name="T6" fmla="*/ 11 w 104"/>
                  <a:gd name="T7" fmla="*/ 48 h 99"/>
                  <a:gd name="T8" fmla="*/ 80 w 104"/>
                  <a:gd name="T9" fmla="*/ 6 h 99"/>
                  <a:gd name="T10" fmla="*/ 98 w 104"/>
                  <a:gd name="T11" fmla="*/ 2 h 99"/>
                  <a:gd name="T12" fmla="*/ 104 w 104"/>
                  <a:gd name="T13" fmla="*/ 1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99">
                    <a:moveTo>
                      <a:pt x="104" y="17"/>
                    </a:moveTo>
                    <a:cubicBezTo>
                      <a:pt x="100" y="48"/>
                      <a:pt x="85" y="71"/>
                      <a:pt x="63" y="88"/>
                    </a:cubicBezTo>
                    <a:cubicBezTo>
                      <a:pt x="49" y="99"/>
                      <a:pt x="6" y="85"/>
                      <a:pt x="2" y="68"/>
                    </a:cubicBezTo>
                    <a:cubicBezTo>
                      <a:pt x="0" y="62"/>
                      <a:pt x="6" y="49"/>
                      <a:pt x="11" y="48"/>
                    </a:cubicBezTo>
                    <a:cubicBezTo>
                      <a:pt x="39" y="40"/>
                      <a:pt x="58" y="21"/>
                      <a:pt x="80" y="6"/>
                    </a:cubicBezTo>
                    <a:cubicBezTo>
                      <a:pt x="85" y="3"/>
                      <a:pt x="94" y="0"/>
                      <a:pt x="98" y="2"/>
                    </a:cubicBezTo>
                    <a:cubicBezTo>
                      <a:pt x="102" y="4"/>
                      <a:pt x="103" y="13"/>
                      <a:pt x="104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06"/>
              <p:cNvSpPr/>
              <p:nvPr/>
            </p:nvSpPr>
            <p:spPr bwMode="auto">
              <a:xfrm>
                <a:off x="13885636" y="838200"/>
                <a:ext cx="239713" cy="303213"/>
              </a:xfrm>
              <a:custGeom>
                <a:avLst/>
                <a:gdLst>
                  <a:gd name="T0" fmla="*/ 75 w 76"/>
                  <a:gd name="T1" fmla="*/ 60 h 96"/>
                  <a:gd name="T2" fmla="*/ 55 w 76"/>
                  <a:gd name="T3" fmla="*/ 90 h 96"/>
                  <a:gd name="T4" fmla="*/ 2 w 76"/>
                  <a:gd name="T5" fmla="*/ 82 h 96"/>
                  <a:gd name="T6" fmla="*/ 0 w 76"/>
                  <a:gd name="T7" fmla="*/ 73 h 96"/>
                  <a:gd name="T8" fmla="*/ 6 w 76"/>
                  <a:gd name="T9" fmla="*/ 26 h 96"/>
                  <a:gd name="T10" fmla="*/ 36 w 76"/>
                  <a:gd name="T11" fmla="*/ 5 h 96"/>
                  <a:gd name="T12" fmla="*/ 75 w 76"/>
                  <a:gd name="T13" fmla="*/ 6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96">
                    <a:moveTo>
                      <a:pt x="75" y="60"/>
                    </a:moveTo>
                    <a:cubicBezTo>
                      <a:pt x="76" y="73"/>
                      <a:pt x="71" y="85"/>
                      <a:pt x="55" y="90"/>
                    </a:cubicBezTo>
                    <a:cubicBezTo>
                      <a:pt x="36" y="96"/>
                      <a:pt x="18" y="94"/>
                      <a:pt x="2" y="82"/>
                    </a:cubicBezTo>
                    <a:cubicBezTo>
                      <a:pt x="0" y="80"/>
                      <a:pt x="0" y="76"/>
                      <a:pt x="0" y="73"/>
                    </a:cubicBezTo>
                    <a:cubicBezTo>
                      <a:pt x="2" y="57"/>
                      <a:pt x="4" y="42"/>
                      <a:pt x="6" y="26"/>
                    </a:cubicBezTo>
                    <a:cubicBezTo>
                      <a:pt x="8" y="9"/>
                      <a:pt x="19" y="0"/>
                      <a:pt x="36" y="5"/>
                    </a:cubicBezTo>
                    <a:cubicBezTo>
                      <a:pt x="63" y="13"/>
                      <a:pt x="74" y="28"/>
                      <a:pt x="7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07"/>
              <p:cNvSpPr/>
              <p:nvPr/>
            </p:nvSpPr>
            <p:spPr bwMode="auto">
              <a:xfrm>
                <a:off x="11288486" y="4664075"/>
                <a:ext cx="360363" cy="490538"/>
              </a:xfrm>
              <a:custGeom>
                <a:avLst/>
                <a:gdLst>
                  <a:gd name="T0" fmla="*/ 55 w 114"/>
                  <a:gd name="T1" fmla="*/ 119 h 155"/>
                  <a:gd name="T2" fmla="*/ 82 w 114"/>
                  <a:gd name="T3" fmla="*/ 138 h 155"/>
                  <a:gd name="T4" fmla="*/ 61 w 114"/>
                  <a:gd name="T5" fmla="*/ 140 h 155"/>
                  <a:gd name="T6" fmla="*/ 6 w 114"/>
                  <a:gd name="T7" fmla="*/ 91 h 155"/>
                  <a:gd name="T8" fmla="*/ 35 w 114"/>
                  <a:gd name="T9" fmla="*/ 106 h 155"/>
                  <a:gd name="T10" fmla="*/ 81 w 114"/>
                  <a:gd name="T11" fmla="*/ 26 h 155"/>
                  <a:gd name="T12" fmla="*/ 48 w 114"/>
                  <a:gd name="T13" fmla="*/ 4 h 155"/>
                  <a:gd name="T14" fmla="*/ 66 w 114"/>
                  <a:gd name="T15" fmla="*/ 1 h 155"/>
                  <a:gd name="T16" fmla="*/ 99 w 114"/>
                  <a:gd name="T17" fmla="*/ 3 h 155"/>
                  <a:gd name="T18" fmla="*/ 112 w 114"/>
                  <a:gd name="T19" fmla="*/ 8 h 155"/>
                  <a:gd name="T20" fmla="*/ 111 w 114"/>
                  <a:gd name="T21" fmla="*/ 22 h 155"/>
                  <a:gd name="T22" fmla="*/ 55 w 114"/>
                  <a:gd name="T23" fmla="*/ 119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" h="155">
                    <a:moveTo>
                      <a:pt x="55" y="119"/>
                    </a:moveTo>
                    <a:cubicBezTo>
                      <a:pt x="65" y="126"/>
                      <a:pt x="74" y="132"/>
                      <a:pt x="82" y="138"/>
                    </a:cubicBezTo>
                    <a:cubicBezTo>
                      <a:pt x="77" y="155"/>
                      <a:pt x="68" y="144"/>
                      <a:pt x="61" y="140"/>
                    </a:cubicBezTo>
                    <a:cubicBezTo>
                      <a:pt x="0" y="104"/>
                      <a:pt x="0" y="104"/>
                      <a:pt x="6" y="91"/>
                    </a:cubicBezTo>
                    <a:cubicBezTo>
                      <a:pt x="15" y="95"/>
                      <a:pt x="25" y="100"/>
                      <a:pt x="35" y="106"/>
                    </a:cubicBezTo>
                    <a:cubicBezTo>
                      <a:pt x="50" y="79"/>
                      <a:pt x="65" y="53"/>
                      <a:pt x="81" y="26"/>
                    </a:cubicBezTo>
                    <a:cubicBezTo>
                      <a:pt x="71" y="20"/>
                      <a:pt x="62" y="13"/>
                      <a:pt x="48" y="4"/>
                    </a:cubicBezTo>
                    <a:cubicBezTo>
                      <a:pt x="57" y="2"/>
                      <a:pt x="61" y="0"/>
                      <a:pt x="66" y="1"/>
                    </a:cubicBezTo>
                    <a:cubicBezTo>
                      <a:pt x="77" y="1"/>
                      <a:pt x="88" y="2"/>
                      <a:pt x="99" y="3"/>
                    </a:cubicBezTo>
                    <a:cubicBezTo>
                      <a:pt x="104" y="4"/>
                      <a:pt x="110" y="5"/>
                      <a:pt x="112" y="8"/>
                    </a:cubicBezTo>
                    <a:cubicBezTo>
                      <a:pt x="114" y="11"/>
                      <a:pt x="113" y="18"/>
                      <a:pt x="111" y="22"/>
                    </a:cubicBezTo>
                    <a:cubicBezTo>
                      <a:pt x="93" y="54"/>
                      <a:pt x="75" y="85"/>
                      <a:pt x="55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08"/>
              <p:cNvSpPr/>
              <p:nvPr/>
            </p:nvSpPr>
            <p:spPr bwMode="auto">
              <a:xfrm>
                <a:off x="11380561" y="-306388"/>
                <a:ext cx="261938" cy="298450"/>
              </a:xfrm>
              <a:custGeom>
                <a:avLst/>
                <a:gdLst>
                  <a:gd name="T0" fmla="*/ 27 w 83"/>
                  <a:gd name="T1" fmla="*/ 94 h 94"/>
                  <a:gd name="T2" fmla="*/ 5 w 83"/>
                  <a:gd name="T3" fmla="*/ 33 h 94"/>
                  <a:gd name="T4" fmla="*/ 32 w 83"/>
                  <a:gd name="T5" fmla="*/ 6 h 94"/>
                  <a:gd name="T6" fmla="*/ 80 w 83"/>
                  <a:gd name="T7" fmla="*/ 41 h 94"/>
                  <a:gd name="T8" fmla="*/ 43 w 83"/>
                  <a:gd name="T9" fmla="*/ 86 h 94"/>
                  <a:gd name="T10" fmla="*/ 27 w 83"/>
                  <a:gd name="T11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94">
                    <a:moveTo>
                      <a:pt x="27" y="94"/>
                    </a:moveTo>
                    <a:cubicBezTo>
                      <a:pt x="19" y="71"/>
                      <a:pt x="10" y="52"/>
                      <a:pt x="5" y="33"/>
                    </a:cubicBezTo>
                    <a:cubicBezTo>
                      <a:pt x="0" y="11"/>
                      <a:pt x="11" y="0"/>
                      <a:pt x="32" y="6"/>
                    </a:cubicBezTo>
                    <a:cubicBezTo>
                      <a:pt x="52" y="12"/>
                      <a:pt x="78" y="18"/>
                      <a:pt x="80" y="41"/>
                    </a:cubicBezTo>
                    <a:cubicBezTo>
                      <a:pt x="83" y="63"/>
                      <a:pt x="61" y="75"/>
                      <a:pt x="43" y="86"/>
                    </a:cubicBezTo>
                    <a:cubicBezTo>
                      <a:pt x="39" y="89"/>
                      <a:pt x="33" y="91"/>
                      <a:pt x="27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109"/>
              <p:cNvSpPr/>
              <p:nvPr/>
            </p:nvSpPr>
            <p:spPr bwMode="auto">
              <a:xfrm>
                <a:off x="11355161" y="57150"/>
                <a:ext cx="249238" cy="303213"/>
              </a:xfrm>
              <a:custGeom>
                <a:avLst/>
                <a:gdLst>
                  <a:gd name="T0" fmla="*/ 0 w 79"/>
                  <a:gd name="T1" fmla="*/ 30 h 96"/>
                  <a:gd name="T2" fmla="*/ 12 w 79"/>
                  <a:gd name="T3" fmla="*/ 12 h 96"/>
                  <a:gd name="T4" fmla="*/ 67 w 79"/>
                  <a:gd name="T5" fmla="*/ 25 h 96"/>
                  <a:gd name="T6" fmla="*/ 68 w 79"/>
                  <a:gd name="T7" fmla="*/ 66 h 96"/>
                  <a:gd name="T8" fmla="*/ 58 w 79"/>
                  <a:gd name="T9" fmla="*/ 79 h 96"/>
                  <a:gd name="T10" fmla="*/ 16 w 79"/>
                  <a:gd name="T11" fmla="*/ 71 h 96"/>
                  <a:gd name="T12" fmla="*/ 0 w 79"/>
                  <a:gd name="T13" fmla="*/ 3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96">
                    <a:moveTo>
                      <a:pt x="0" y="30"/>
                    </a:moveTo>
                    <a:cubicBezTo>
                      <a:pt x="4" y="24"/>
                      <a:pt x="7" y="16"/>
                      <a:pt x="12" y="12"/>
                    </a:cubicBezTo>
                    <a:cubicBezTo>
                      <a:pt x="26" y="0"/>
                      <a:pt x="49" y="6"/>
                      <a:pt x="67" y="25"/>
                    </a:cubicBezTo>
                    <a:cubicBezTo>
                      <a:pt x="79" y="38"/>
                      <a:pt x="77" y="52"/>
                      <a:pt x="68" y="66"/>
                    </a:cubicBezTo>
                    <a:cubicBezTo>
                      <a:pt x="65" y="71"/>
                      <a:pt x="62" y="75"/>
                      <a:pt x="58" y="79"/>
                    </a:cubicBezTo>
                    <a:cubicBezTo>
                      <a:pt x="40" y="96"/>
                      <a:pt x="26" y="94"/>
                      <a:pt x="16" y="71"/>
                    </a:cubicBezTo>
                    <a:cubicBezTo>
                      <a:pt x="10" y="58"/>
                      <a:pt x="5" y="45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10"/>
              <p:cNvSpPr/>
              <p:nvPr/>
            </p:nvSpPr>
            <p:spPr bwMode="auto">
              <a:xfrm>
                <a:off x="9291411" y="1674812"/>
                <a:ext cx="269875" cy="228600"/>
              </a:xfrm>
              <a:custGeom>
                <a:avLst/>
                <a:gdLst>
                  <a:gd name="T0" fmla="*/ 75 w 85"/>
                  <a:gd name="T1" fmla="*/ 72 h 72"/>
                  <a:gd name="T2" fmla="*/ 37 w 85"/>
                  <a:gd name="T3" fmla="*/ 59 h 72"/>
                  <a:gd name="T4" fmla="*/ 1 w 85"/>
                  <a:gd name="T5" fmla="*/ 23 h 72"/>
                  <a:gd name="T6" fmla="*/ 9 w 85"/>
                  <a:gd name="T7" fmla="*/ 10 h 72"/>
                  <a:gd name="T8" fmla="*/ 51 w 85"/>
                  <a:gd name="T9" fmla="*/ 3 h 72"/>
                  <a:gd name="T10" fmla="*/ 84 w 85"/>
                  <a:gd name="T11" fmla="*/ 30 h 72"/>
                  <a:gd name="T12" fmla="*/ 75 w 85"/>
                  <a:gd name="T13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72">
                    <a:moveTo>
                      <a:pt x="75" y="72"/>
                    </a:moveTo>
                    <a:cubicBezTo>
                      <a:pt x="59" y="66"/>
                      <a:pt x="48" y="62"/>
                      <a:pt x="37" y="59"/>
                    </a:cubicBezTo>
                    <a:cubicBezTo>
                      <a:pt x="18" y="53"/>
                      <a:pt x="4" y="43"/>
                      <a:pt x="1" y="23"/>
                    </a:cubicBezTo>
                    <a:cubicBezTo>
                      <a:pt x="0" y="19"/>
                      <a:pt x="5" y="11"/>
                      <a:pt x="9" y="10"/>
                    </a:cubicBezTo>
                    <a:cubicBezTo>
                      <a:pt x="23" y="6"/>
                      <a:pt x="37" y="6"/>
                      <a:pt x="51" y="3"/>
                    </a:cubicBezTo>
                    <a:cubicBezTo>
                      <a:pt x="71" y="0"/>
                      <a:pt x="85" y="10"/>
                      <a:pt x="84" y="30"/>
                    </a:cubicBezTo>
                    <a:cubicBezTo>
                      <a:pt x="82" y="45"/>
                      <a:pt x="78" y="59"/>
                      <a:pt x="75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111"/>
              <p:cNvSpPr/>
              <p:nvPr/>
            </p:nvSpPr>
            <p:spPr bwMode="auto">
              <a:xfrm>
                <a:off x="9510486" y="1884362"/>
                <a:ext cx="280988" cy="239713"/>
              </a:xfrm>
              <a:custGeom>
                <a:avLst/>
                <a:gdLst>
                  <a:gd name="T0" fmla="*/ 77 w 89"/>
                  <a:gd name="T1" fmla="*/ 76 h 76"/>
                  <a:gd name="T2" fmla="*/ 29 w 89"/>
                  <a:gd name="T3" fmla="*/ 56 h 76"/>
                  <a:gd name="T4" fmla="*/ 17 w 89"/>
                  <a:gd name="T5" fmla="*/ 50 h 76"/>
                  <a:gd name="T6" fmla="*/ 0 w 89"/>
                  <a:gd name="T7" fmla="*/ 26 h 76"/>
                  <a:gd name="T8" fmla="*/ 23 w 89"/>
                  <a:gd name="T9" fmla="*/ 14 h 76"/>
                  <a:gd name="T10" fmla="*/ 75 w 89"/>
                  <a:gd name="T11" fmla="*/ 18 h 76"/>
                  <a:gd name="T12" fmla="*/ 77 w 89"/>
                  <a:gd name="T13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76">
                    <a:moveTo>
                      <a:pt x="77" y="76"/>
                    </a:moveTo>
                    <a:cubicBezTo>
                      <a:pt x="61" y="69"/>
                      <a:pt x="45" y="63"/>
                      <a:pt x="29" y="56"/>
                    </a:cubicBezTo>
                    <a:cubicBezTo>
                      <a:pt x="25" y="54"/>
                      <a:pt x="20" y="53"/>
                      <a:pt x="17" y="50"/>
                    </a:cubicBezTo>
                    <a:cubicBezTo>
                      <a:pt x="11" y="43"/>
                      <a:pt x="6" y="34"/>
                      <a:pt x="0" y="26"/>
                    </a:cubicBezTo>
                    <a:cubicBezTo>
                      <a:pt x="8" y="22"/>
                      <a:pt x="15" y="16"/>
                      <a:pt x="23" y="14"/>
                    </a:cubicBezTo>
                    <a:cubicBezTo>
                      <a:pt x="41" y="10"/>
                      <a:pt x="61" y="0"/>
                      <a:pt x="75" y="18"/>
                    </a:cubicBezTo>
                    <a:cubicBezTo>
                      <a:pt x="89" y="37"/>
                      <a:pt x="84" y="58"/>
                      <a:pt x="77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112"/>
              <p:cNvSpPr/>
              <p:nvPr/>
            </p:nvSpPr>
            <p:spPr bwMode="auto">
              <a:xfrm>
                <a:off x="14734949" y="1489075"/>
                <a:ext cx="188913" cy="217488"/>
              </a:xfrm>
              <a:custGeom>
                <a:avLst/>
                <a:gdLst>
                  <a:gd name="T0" fmla="*/ 60 w 60"/>
                  <a:gd name="T1" fmla="*/ 27 h 69"/>
                  <a:gd name="T2" fmla="*/ 49 w 60"/>
                  <a:gd name="T3" fmla="*/ 51 h 69"/>
                  <a:gd name="T4" fmla="*/ 11 w 60"/>
                  <a:gd name="T5" fmla="*/ 61 h 69"/>
                  <a:gd name="T6" fmla="*/ 13 w 60"/>
                  <a:gd name="T7" fmla="*/ 22 h 69"/>
                  <a:gd name="T8" fmla="*/ 25 w 60"/>
                  <a:gd name="T9" fmla="*/ 11 h 69"/>
                  <a:gd name="T10" fmla="*/ 46 w 60"/>
                  <a:gd name="T11" fmla="*/ 3 h 69"/>
                  <a:gd name="T12" fmla="*/ 60 w 60"/>
                  <a:gd name="T13" fmla="*/ 2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69">
                    <a:moveTo>
                      <a:pt x="60" y="27"/>
                    </a:moveTo>
                    <a:cubicBezTo>
                      <a:pt x="56" y="37"/>
                      <a:pt x="54" y="45"/>
                      <a:pt x="49" y="51"/>
                    </a:cubicBezTo>
                    <a:cubicBezTo>
                      <a:pt x="39" y="65"/>
                      <a:pt x="22" y="69"/>
                      <a:pt x="11" y="61"/>
                    </a:cubicBezTo>
                    <a:cubicBezTo>
                      <a:pt x="0" y="52"/>
                      <a:pt x="1" y="37"/>
                      <a:pt x="13" y="22"/>
                    </a:cubicBezTo>
                    <a:cubicBezTo>
                      <a:pt x="17" y="18"/>
                      <a:pt x="20" y="13"/>
                      <a:pt x="25" y="11"/>
                    </a:cubicBezTo>
                    <a:cubicBezTo>
                      <a:pt x="32" y="7"/>
                      <a:pt x="43" y="0"/>
                      <a:pt x="46" y="3"/>
                    </a:cubicBezTo>
                    <a:cubicBezTo>
                      <a:pt x="53" y="8"/>
                      <a:pt x="56" y="19"/>
                      <a:pt x="6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703" name="组合 702"/>
            <p:cNvGrpSpPr/>
            <p:nvPr/>
          </p:nvGrpSpPr>
          <p:grpSpPr>
            <a:xfrm>
              <a:off x="5634" y="2542"/>
              <a:ext cx="3490" cy="1224"/>
              <a:chOff x="6815138" y="1806575"/>
              <a:chExt cx="2881312" cy="1009650"/>
            </a:xfrm>
            <a:grpFill/>
          </p:grpSpPr>
          <p:sp>
            <p:nvSpPr>
              <p:cNvPr id="704" name="Freeform 12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Freeform 12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Freeform 12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Freeform 12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Freeform 12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Freeform 12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Freeform 12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Freeform 12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Freeform 12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Freeform 13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Freeform 13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Freeform 13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6" name="Freeform 13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7" name="Freeform 13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Freeform 13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Freeform 13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Freeform 13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Freeform 13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13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14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Freeform 14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Freeform 14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Freeform 14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Freeform 14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Freeform 14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Freeform 14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0" name="Freeform 14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1" name="Freeform 14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Freeform 14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Freeform 15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Freeform 15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5" name="Freeform 15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6" name="Freeform 15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7" name="Freeform 15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8" name="Freeform 15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9" name="Freeform 15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0" name="Freeform 15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1" name="Freeform 15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2" name="Freeform 15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3" name="Freeform 16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4" name="Freeform 16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5" name="Freeform 16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6" name="Freeform 16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7" name="Freeform 16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16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Freeform 16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16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16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16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17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4" name="Freeform 17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17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17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17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17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17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0" name="Freeform 17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Freeform 17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17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18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2" name="文本框 51"/>
          <p:cNvSpPr txBox="1"/>
          <p:nvPr/>
        </p:nvSpPr>
        <p:spPr>
          <a:xfrm>
            <a:off x="391795" y="363855"/>
            <a:ext cx="2308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>
                <a:solidFill>
                  <a:schemeClr val="bg1"/>
                </a:solidFill>
                <a:latin typeface="Impact" panose="020B0806030902050204" charset="0"/>
                <a:ea typeface="微软雅黑" panose="020B0503020204020204" charset="-122"/>
                <a:cs typeface="Impact" panose="020B0806030902050204" charset="0"/>
              </a:rPr>
              <a:t>02  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AgentAuditor</a:t>
            </a:r>
            <a:endParaRPr lang="en-US" altLang="zh-CN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50895" y="338455"/>
            <a:ext cx="6019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solidFill>
                  <a:schemeClr val="bg1"/>
                </a:solidFill>
                <a:ea typeface="微软雅黑" panose="020B0503020204020204" charset="-122"/>
                <a:cs typeface="+mn-lt"/>
              </a:rPr>
              <a:t>2. Reasoning Memory Construction</a:t>
            </a:r>
            <a:endParaRPr lang="en-US" altLang="zh-CN" sz="2400" b="1">
              <a:solidFill>
                <a:schemeClr val="bg1"/>
              </a:solidFill>
              <a:ea typeface="微软雅黑" panose="020B0503020204020204" charset="-122"/>
              <a:cs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8785" y="3074035"/>
            <a:ext cx="7534275" cy="3674745"/>
          </a:xfrm>
          <a:prstGeom prst="rect">
            <a:avLst/>
          </a:prstGeom>
        </p:spPr>
      </p:pic>
      <p:pic>
        <p:nvPicPr>
          <p:cNvPr id="27" name="图片 26" descr="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595" y="1167765"/>
            <a:ext cx="313055" cy="313055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916305" y="1094105"/>
            <a:ext cx="8487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solidFill>
                  <a:schemeClr val="tx1"/>
                </a:solidFill>
                <a:ea typeface="微软雅黑" panose="020B0503020204020204" charset="-122"/>
                <a:cs typeface="+mn-lt"/>
              </a:rPr>
              <a:t>Semantic Enhancement and Dimensionality Reduction</a:t>
            </a:r>
            <a:endParaRPr lang="en-US" altLang="zh-CN" sz="2400" b="1">
              <a:solidFill>
                <a:schemeClr val="tx1"/>
              </a:solidFill>
              <a:ea typeface="微软雅黑" panose="020B0503020204020204" charset="-122"/>
              <a:cs typeface="+mn-lt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049655" y="176530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apply L2 normalization to</a:t>
            </a:r>
            <a:endParaRPr lang="zh-CN" altLang="en-US"/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400" y="1826260"/>
            <a:ext cx="488315" cy="24638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7880" y="1820545"/>
            <a:ext cx="2033905" cy="252095"/>
          </a:xfrm>
          <a:prstGeom prst="rect">
            <a:avLst/>
          </a:prstGeom>
        </p:spPr>
      </p:pic>
      <p:cxnSp>
        <p:nvCxnSpPr>
          <p:cNvPr id="50" name="直接箭头连接符 49"/>
          <p:cNvCxnSpPr/>
          <p:nvPr/>
        </p:nvCxnSpPr>
        <p:spPr>
          <a:xfrm flipV="1">
            <a:off x="4251325" y="1925320"/>
            <a:ext cx="303530" cy="44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1" name="图片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1725" y="2237740"/>
            <a:ext cx="7001510" cy="33464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266700"/>
            <a:ext cx="12187555" cy="607695"/>
            <a:chOff x="0" y="420"/>
            <a:chExt cx="19193" cy="746"/>
          </a:xfrm>
        </p:grpSpPr>
        <p:sp>
          <p:nvSpPr>
            <p:cNvPr id="19" name="任意多边形 18"/>
            <p:cNvSpPr/>
            <p:nvPr/>
          </p:nvSpPr>
          <p:spPr>
            <a:xfrm>
              <a:off x="0" y="420"/>
              <a:ext cx="4870" cy="746"/>
            </a:xfrm>
            <a:custGeom>
              <a:avLst/>
              <a:gdLst>
                <a:gd name="connsiteX0" fmla="*/ 0 w 4900"/>
                <a:gd name="connsiteY0" fmla="*/ 7 h 746"/>
                <a:gd name="connsiteX1" fmla="*/ 4900 w 4900"/>
                <a:gd name="connsiteY1" fmla="*/ 0 h 746"/>
                <a:gd name="connsiteX2" fmla="*/ 4619 w 4900"/>
                <a:gd name="connsiteY2" fmla="*/ 746 h 746"/>
                <a:gd name="connsiteX3" fmla="*/ 0 w 4900"/>
                <a:gd name="connsiteY3" fmla="*/ 746 h 746"/>
                <a:gd name="connsiteX4" fmla="*/ 0 w 4900"/>
                <a:gd name="connsiteY4" fmla="*/ 7 h 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0" h="746">
                  <a:moveTo>
                    <a:pt x="0" y="7"/>
                  </a:moveTo>
                  <a:lnTo>
                    <a:pt x="4900" y="0"/>
                  </a:lnTo>
                  <a:lnTo>
                    <a:pt x="4619" y="746"/>
                  </a:lnTo>
                  <a:lnTo>
                    <a:pt x="0" y="746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/>
          </p:nvSpPr>
          <p:spPr>
            <a:xfrm flipH="1" flipV="1">
              <a:off x="4712" y="427"/>
              <a:ext cx="14481" cy="739"/>
            </a:xfrm>
            <a:custGeom>
              <a:avLst/>
              <a:gdLst>
                <a:gd name="adj" fmla="val 25000"/>
                <a:gd name="maxAdj" fmla="*/ 100000 w ss"/>
                <a:gd name="a" fmla="pin 0 adj maxAdj"/>
                <a:gd name="x1" fmla="*/ ss a 200000"/>
                <a:gd name="x2" fmla="*/ ss a 100000"/>
                <a:gd name="x6" fmla="+- r 0 x1"/>
                <a:gd name="x5" fmla="+- r 0 x2"/>
                <a:gd name="x3" fmla="*/ x5 1 2"/>
                <a:gd name="x4" fmla="+- r 0 x3"/>
                <a:gd name="il" fmla="*/ wd2 a maxAdj"/>
                <a:gd name="q1" fmla="*/ 5 a maxAdj"/>
                <a:gd name="q2" fmla="+/ 1 q1 12"/>
                <a:gd name="il-1" fmla="*/ q2 w 1"/>
                <a:gd name="it" fmla="*/ q2 h 1"/>
                <a:gd name="ir" fmla="+- r 0 il-1"/>
                <a:gd name="ib" fmla="+- b 0 it"/>
                <a:gd name="q3" fmla="*/ h hc x2"/>
                <a:gd name="y1" fmla="pin 0 q3 h"/>
                <a:gd name="y2" fmla="+- b 0 y1"/>
              </a:gdLst>
              <a:ahLst/>
              <a:cxnLst>
                <a:cxn ang="3">
                  <a:pos x="hc" y="y2"/>
                </a:cxn>
                <a:cxn ang="3">
                  <a:pos x="x4" y="t"/>
                </a:cxn>
                <a:cxn ang="0">
                  <a:pos x="x6" y="vc"/>
                </a:cxn>
                <a:cxn ang="cd4">
                  <a:pos x="x3" y="b"/>
                </a:cxn>
                <a:cxn ang="cd4">
                  <a:pos x="hc" y="y1"/>
                </a:cxn>
                <a:cxn ang="cd2">
                  <a:pos x="x1" y="vc"/>
                </a:cxn>
              </a:cxnLst>
              <a:rect l="l" t="t" r="r" b="b"/>
              <a:pathLst>
                <a:path w="9420" h="739">
                  <a:moveTo>
                    <a:pt x="0" y="0"/>
                  </a:moveTo>
                  <a:lnTo>
                    <a:pt x="9420" y="0"/>
                  </a:lnTo>
                  <a:lnTo>
                    <a:pt x="9235" y="739"/>
                  </a:lnTo>
                  <a:lnTo>
                    <a:pt x="0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0423525" y="360680"/>
            <a:ext cx="1424305" cy="438150"/>
            <a:chOff x="3585" y="2394"/>
            <a:chExt cx="5539" cy="1704"/>
          </a:xfrm>
          <a:solidFill>
            <a:schemeClr val="bg1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3585" y="2394"/>
              <a:ext cx="1707" cy="1705"/>
              <a:chOff x="8645299" y="-830263"/>
              <a:chExt cx="7618413" cy="7602538"/>
            </a:xfrm>
            <a:grpFill/>
          </p:grpSpPr>
          <p:sp>
            <p:nvSpPr>
              <p:cNvPr id="5" name="Freeform 75"/>
              <p:cNvSpPr>
                <a:spLocks noEditPoints="1"/>
              </p:cNvSpPr>
              <p:nvPr/>
            </p:nvSpPr>
            <p:spPr bwMode="auto">
              <a:xfrm>
                <a:off x="8645299" y="-830263"/>
                <a:ext cx="7618413" cy="7602538"/>
              </a:xfrm>
              <a:custGeom>
                <a:avLst/>
                <a:gdLst>
                  <a:gd name="T0" fmla="*/ 1106 w 2412"/>
                  <a:gd name="T1" fmla="*/ 2355 h 2406"/>
                  <a:gd name="T2" fmla="*/ 435 w 2412"/>
                  <a:gd name="T3" fmla="*/ 2057 h 2406"/>
                  <a:gd name="T4" fmla="*/ 57 w 2412"/>
                  <a:gd name="T5" fmla="*/ 1368 h 2406"/>
                  <a:gd name="T6" fmla="*/ 118 w 2412"/>
                  <a:gd name="T7" fmla="*/ 767 h 2406"/>
                  <a:gd name="T8" fmla="*/ 811 w 2412"/>
                  <a:gd name="T9" fmla="*/ 78 h 2406"/>
                  <a:gd name="T10" fmla="*/ 1443 w 2412"/>
                  <a:gd name="T11" fmla="*/ 26 h 2406"/>
                  <a:gd name="T12" fmla="*/ 2296 w 2412"/>
                  <a:gd name="T13" fmla="*/ 701 h 2406"/>
                  <a:gd name="T14" fmla="*/ 2304 w 2412"/>
                  <a:gd name="T15" fmla="*/ 1645 h 2406"/>
                  <a:gd name="T16" fmla="*/ 1649 w 2412"/>
                  <a:gd name="T17" fmla="*/ 2280 h 2406"/>
                  <a:gd name="T18" fmla="*/ 1257 w 2412"/>
                  <a:gd name="T19" fmla="*/ 2363 h 2406"/>
                  <a:gd name="T20" fmla="*/ 2266 w 2412"/>
                  <a:gd name="T21" fmla="*/ 754 h 2406"/>
                  <a:gd name="T22" fmla="*/ 121 w 2412"/>
                  <a:gd name="T23" fmla="*/ 919 h 2406"/>
                  <a:gd name="T24" fmla="*/ 2125 w 2412"/>
                  <a:gd name="T25" fmla="*/ 1861 h 2406"/>
                  <a:gd name="T26" fmla="*/ 2275 w 2412"/>
                  <a:gd name="T27" fmla="*/ 773 h 2406"/>
                  <a:gd name="T28" fmla="*/ 2259 w 2412"/>
                  <a:gd name="T29" fmla="*/ 853 h 2406"/>
                  <a:gd name="T30" fmla="*/ 2163 w 2412"/>
                  <a:gd name="T31" fmla="*/ 912 h 2406"/>
                  <a:gd name="T32" fmla="*/ 2031 w 2412"/>
                  <a:gd name="T33" fmla="*/ 918 h 2406"/>
                  <a:gd name="T34" fmla="*/ 2013 w 2412"/>
                  <a:gd name="T35" fmla="*/ 929 h 2406"/>
                  <a:gd name="T36" fmla="*/ 2035 w 2412"/>
                  <a:gd name="T37" fmla="*/ 966 h 2406"/>
                  <a:gd name="T38" fmla="*/ 1970 w 2412"/>
                  <a:gd name="T39" fmla="*/ 979 h 2406"/>
                  <a:gd name="T40" fmla="*/ 1872 w 2412"/>
                  <a:gd name="T41" fmla="*/ 996 h 2406"/>
                  <a:gd name="T42" fmla="*/ 1842 w 2412"/>
                  <a:gd name="T43" fmla="*/ 942 h 2406"/>
                  <a:gd name="T44" fmla="*/ 1925 w 2412"/>
                  <a:gd name="T45" fmla="*/ 935 h 2406"/>
                  <a:gd name="T46" fmla="*/ 1826 w 2412"/>
                  <a:gd name="T47" fmla="*/ 852 h 2406"/>
                  <a:gd name="T48" fmla="*/ 1886 w 2412"/>
                  <a:gd name="T49" fmla="*/ 861 h 2406"/>
                  <a:gd name="T50" fmla="*/ 1987 w 2412"/>
                  <a:gd name="T51" fmla="*/ 894 h 2406"/>
                  <a:gd name="T52" fmla="*/ 2074 w 2412"/>
                  <a:gd name="T53" fmla="*/ 910 h 2406"/>
                  <a:gd name="T54" fmla="*/ 2018 w 2412"/>
                  <a:gd name="T55" fmla="*/ 883 h 2406"/>
                  <a:gd name="T56" fmla="*/ 1910 w 2412"/>
                  <a:gd name="T57" fmla="*/ 815 h 2406"/>
                  <a:gd name="T58" fmla="*/ 2081 w 2412"/>
                  <a:gd name="T59" fmla="*/ 840 h 2406"/>
                  <a:gd name="T60" fmla="*/ 1994 w 2412"/>
                  <a:gd name="T61" fmla="*/ 808 h 2406"/>
                  <a:gd name="T62" fmla="*/ 2031 w 2412"/>
                  <a:gd name="T63" fmla="*/ 716 h 2406"/>
                  <a:gd name="T64" fmla="*/ 2059 w 2412"/>
                  <a:gd name="T65" fmla="*/ 689 h 2406"/>
                  <a:gd name="T66" fmla="*/ 2049 w 2412"/>
                  <a:gd name="T67" fmla="*/ 805 h 2406"/>
                  <a:gd name="T68" fmla="*/ 2101 w 2412"/>
                  <a:gd name="T69" fmla="*/ 781 h 2406"/>
                  <a:gd name="T70" fmla="*/ 2122 w 2412"/>
                  <a:gd name="T71" fmla="*/ 746 h 2406"/>
                  <a:gd name="T72" fmla="*/ 2167 w 2412"/>
                  <a:gd name="T73" fmla="*/ 753 h 2406"/>
                  <a:gd name="T74" fmla="*/ 2266 w 2412"/>
                  <a:gd name="T75" fmla="*/ 754 h 2406"/>
                  <a:gd name="T76" fmla="*/ 2158 w 2412"/>
                  <a:gd name="T77" fmla="*/ 848 h 2406"/>
                  <a:gd name="T78" fmla="*/ 2151 w 2412"/>
                  <a:gd name="T79" fmla="*/ 869 h 2406"/>
                  <a:gd name="T80" fmla="*/ 2169 w 2412"/>
                  <a:gd name="T81" fmla="*/ 822 h 2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12" h="2406">
                    <a:moveTo>
                      <a:pt x="1189" y="2363"/>
                    </a:moveTo>
                    <a:cubicBezTo>
                      <a:pt x="1161" y="2360"/>
                      <a:pt x="1134" y="2358"/>
                      <a:pt x="1106" y="2355"/>
                    </a:cubicBezTo>
                    <a:cubicBezTo>
                      <a:pt x="947" y="2340"/>
                      <a:pt x="797" y="2293"/>
                      <a:pt x="657" y="2217"/>
                    </a:cubicBezTo>
                    <a:cubicBezTo>
                      <a:pt x="577" y="2172"/>
                      <a:pt x="503" y="2119"/>
                      <a:pt x="435" y="2057"/>
                    </a:cubicBezTo>
                    <a:cubicBezTo>
                      <a:pt x="330" y="1963"/>
                      <a:pt x="245" y="1855"/>
                      <a:pt x="179" y="1731"/>
                    </a:cubicBezTo>
                    <a:cubicBezTo>
                      <a:pt x="118" y="1617"/>
                      <a:pt x="78" y="1496"/>
                      <a:pt x="57" y="1368"/>
                    </a:cubicBezTo>
                    <a:cubicBezTo>
                      <a:pt x="42" y="1274"/>
                      <a:pt x="40" y="1178"/>
                      <a:pt x="47" y="1083"/>
                    </a:cubicBezTo>
                    <a:cubicBezTo>
                      <a:pt x="55" y="975"/>
                      <a:pt x="79" y="869"/>
                      <a:pt x="118" y="767"/>
                    </a:cubicBezTo>
                    <a:cubicBezTo>
                      <a:pt x="171" y="631"/>
                      <a:pt x="245" y="507"/>
                      <a:pt x="343" y="398"/>
                    </a:cubicBezTo>
                    <a:cubicBezTo>
                      <a:pt x="473" y="254"/>
                      <a:pt x="629" y="146"/>
                      <a:pt x="811" y="78"/>
                    </a:cubicBezTo>
                    <a:cubicBezTo>
                      <a:pt x="904" y="43"/>
                      <a:pt x="1001" y="21"/>
                      <a:pt x="1099" y="11"/>
                    </a:cubicBezTo>
                    <a:cubicBezTo>
                      <a:pt x="1215" y="0"/>
                      <a:pt x="1329" y="4"/>
                      <a:pt x="1443" y="26"/>
                    </a:cubicBezTo>
                    <a:cubicBezTo>
                      <a:pt x="1633" y="62"/>
                      <a:pt x="1803" y="141"/>
                      <a:pt x="1955" y="262"/>
                    </a:cubicBezTo>
                    <a:cubicBezTo>
                      <a:pt x="2104" y="381"/>
                      <a:pt x="2217" y="528"/>
                      <a:pt x="2296" y="701"/>
                    </a:cubicBezTo>
                    <a:cubicBezTo>
                      <a:pt x="2348" y="816"/>
                      <a:pt x="2381" y="936"/>
                      <a:pt x="2393" y="1061"/>
                    </a:cubicBezTo>
                    <a:cubicBezTo>
                      <a:pt x="2412" y="1263"/>
                      <a:pt x="2385" y="1458"/>
                      <a:pt x="2304" y="1645"/>
                    </a:cubicBezTo>
                    <a:cubicBezTo>
                      <a:pt x="2259" y="1751"/>
                      <a:pt x="2199" y="1849"/>
                      <a:pt x="2124" y="1937"/>
                    </a:cubicBezTo>
                    <a:cubicBezTo>
                      <a:pt x="1994" y="2091"/>
                      <a:pt x="1836" y="2206"/>
                      <a:pt x="1649" y="2280"/>
                    </a:cubicBezTo>
                    <a:cubicBezTo>
                      <a:pt x="1532" y="2326"/>
                      <a:pt x="1410" y="2353"/>
                      <a:pt x="1284" y="2358"/>
                    </a:cubicBezTo>
                    <a:cubicBezTo>
                      <a:pt x="1275" y="2359"/>
                      <a:pt x="1266" y="2361"/>
                      <a:pt x="1257" y="2363"/>
                    </a:cubicBezTo>
                    <a:cubicBezTo>
                      <a:pt x="1234" y="2363"/>
                      <a:pt x="1212" y="2363"/>
                      <a:pt x="1189" y="2363"/>
                    </a:cubicBezTo>
                    <a:close/>
                    <a:moveTo>
                      <a:pt x="2266" y="754"/>
                    </a:moveTo>
                    <a:cubicBezTo>
                      <a:pt x="2129" y="397"/>
                      <a:pt x="1740" y="51"/>
                      <a:pt x="1218" y="52"/>
                    </a:cubicBezTo>
                    <a:cubicBezTo>
                      <a:pt x="699" y="52"/>
                      <a:pt x="246" y="408"/>
                      <a:pt x="121" y="919"/>
                    </a:cubicBezTo>
                    <a:cubicBezTo>
                      <a:pt x="0" y="1416"/>
                      <a:pt x="233" y="1979"/>
                      <a:pt x="768" y="2219"/>
                    </a:cubicBezTo>
                    <a:cubicBezTo>
                      <a:pt x="1188" y="2406"/>
                      <a:pt x="1766" y="2330"/>
                      <a:pt x="2125" y="1861"/>
                    </a:cubicBezTo>
                    <a:cubicBezTo>
                      <a:pt x="2244" y="1706"/>
                      <a:pt x="2315" y="1529"/>
                      <a:pt x="2341" y="1334"/>
                    </a:cubicBezTo>
                    <a:cubicBezTo>
                      <a:pt x="2367" y="1140"/>
                      <a:pt x="2345" y="952"/>
                      <a:pt x="2275" y="773"/>
                    </a:cubicBezTo>
                    <a:cubicBezTo>
                      <a:pt x="2261" y="788"/>
                      <a:pt x="2247" y="802"/>
                      <a:pt x="2233" y="816"/>
                    </a:cubicBezTo>
                    <a:cubicBezTo>
                      <a:pt x="2250" y="820"/>
                      <a:pt x="2260" y="827"/>
                      <a:pt x="2259" y="853"/>
                    </a:cubicBezTo>
                    <a:cubicBezTo>
                      <a:pt x="2258" y="874"/>
                      <a:pt x="2252" y="881"/>
                      <a:pt x="2236" y="887"/>
                    </a:cubicBezTo>
                    <a:cubicBezTo>
                      <a:pt x="2212" y="896"/>
                      <a:pt x="2187" y="904"/>
                      <a:pt x="2163" y="912"/>
                    </a:cubicBezTo>
                    <a:cubicBezTo>
                      <a:pt x="2155" y="945"/>
                      <a:pt x="2133" y="967"/>
                      <a:pt x="2098" y="942"/>
                    </a:cubicBezTo>
                    <a:cubicBezTo>
                      <a:pt x="2079" y="929"/>
                      <a:pt x="2054" y="925"/>
                      <a:pt x="2031" y="918"/>
                    </a:cubicBezTo>
                    <a:cubicBezTo>
                      <a:pt x="2027" y="917"/>
                      <a:pt x="2022" y="921"/>
                      <a:pt x="2017" y="922"/>
                    </a:cubicBezTo>
                    <a:cubicBezTo>
                      <a:pt x="2016" y="924"/>
                      <a:pt x="2014" y="927"/>
                      <a:pt x="2013" y="929"/>
                    </a:cubicBezTo>
                    <a:cubicBezTo>
                      <a:pt x="2019" y="932"/>
                      <a:pt x="2025" y="935"/>
                      <a:pt x="2030" y="939"/>
                    </a:cubicBezTo>
                    <a:cubicBezTo>
                      <a:pt x="2041" y="946"/>
                      <a:pt x="2044" y="955"/>
                      <a:pt x="2035" y="966"/>
                    </a:cubicBezTo>
                    <a:cubicBezTo>
                      <a:pt x="2026" y="975"/>
                      <a:pt x="2017" y="985"/>
                      <a:pt x="2003" y="974"/>
                    </a:cubicBezTo>
                    <a:cubicBezTo>
                      <a:pt x="1990" y="964"/>
                      <a:pt x="1980" y="968"/>
                      <a:pt x="1970" y="979"/>
                    </a:cubicBezTo>
                    <a:cubicBezTo>
                      <a:pt x="1966" y="984"/>
                      <a:pt x="1961" y="989"/>
                      <a:pt x="1957" y="994"/>
                    </a:cubicBezTo>
                    <a:cubicBezTo>
                      <a:pt x="1922" y="1036"/>
                      <a:pt x="1908" y="1040"/>
                      <a:pt x="1872" y="996"/>
                    </a:cubicBezTo>
                    <a:cubicBezTo>
                      <a:pt x="1859" y="980"/>
                      <a:pt x="1849" y="963"/>
                      <a:pt x="1837" y="947"/>
                    </a:cubicBezTo>
                    <a:cubicBezTo>
                      <a:pt x="1839" y="946"/>
                      <a:pt x="1841" y="944"/>
                      <a:pt x="1842" y="942"/>
                    </a:cubicBezTo>
                    <a:cubicBezTo>
                      <a:pt x="1857" y="948"/>
                      <a:pt x="1870" y="955"/>
                      <a:pt x="1885" y="960"/>
                    </a:cubicBezTo>
                    <a:cubicBezTo>
                      <a:pt x="1906" y="968"/>
                      <a:pt x="1912" y="946"/>
                      <a:pt x="1925" y="935"/>
                    </a:cubicBezTo>
                    <a:cubicBezTo>
                      <a:pt x="1911" y="928"/>
                      <a:pt x="1896" y="921"/>
                      <a:pt x="1881" y="918"/>
                    </a:cubicBezTo>
                    <a:cubicBezTo>
                      <a:pt x="1840" y="911"/>
                      <a:pt x="1832" y="893"/>
                      <a:pt x="1826" y="852"/>
                    </a:cubicBezTo>
                    <a:cubicBezTo>
                      <a:pt x="1825" y="844"/>
                      <a:pt x="1833" y="834"/>
                      <a:pt x="1837" y="826"/>
                    </a:cubicBezTo>
                    <a:cubicBezTo>
                      <a:pt x="1856" y="840"/>
                      <a:pt x="1870" y="853"/>
                      <a:pt x="1886" y="861"/>
                    </a:cubicBezTo>
                    <a:cubicBezTo>
                      <a:pt x="1914" y="874"/>
                      <a:pt x="1943" y="883"/>
                      <a:pt x="1971" y="894"/>
                    </a:cubicBezTo>
                    <a:cubicBezTo>
                      <a:pt x="1976" y="895"/>
                      <a:pt x="1983" y="896"/>
                      <a:pt x="1987" y="894"/>
                    </a:cubicBezTo>
                    <a:cubicBezTo>
                      <a:pt x="2003" y="885"/>
                      <a:pt x="2016" y="891"/>
                      <a:pt x="2030" y="897"/>
                    </a:cubicBezTo>
                    <a:cubicBezTo>
                      <a:pt x="2044" y="903"/>
                      <a:pt x="2059" y="906"/>
                      <a:pt x="2074" y="910"/>
                    </a:cubicBezTo>
                    <a:cubicBezTo>
                      <a:pt x="2075" y="907"/>
                      <a:pt x="2075" y="904"/>
                      <a:pt x="2076" y="901"/>
                    </a:cubicBezTo>
                    <a:cubicBezTo>
                      <a:pt x="2057" y="895"/>
                      <a:pt x="2037" y="883"/>
                      <a:pt x="2018" y="883"/>
                    </a:cubicBezTo>
                    <a:cubicBezTo>
                      <a:pt x="1970" y="884"/>
                      <a:pt x="1939" y="858"/>
                      <a:pt x="1911" y="825"/>
                    </a:cubicBezTo>
                    <a:cubicBezTo>
                      <a:pt x="1910" y="823"/>
                      <a:pt x="1910" y="820"/>
                      <a:pt x="1910" y="815"/>
                    </a:cubicBezTo>
                    <a:cubicBezTo>
                      <a:pt x="1964" y="828"/>
                      <a:pt x="2016" y="841"/>
                      <a:pt x="2070" y="855"/>
                    </a:cubicBezTo>
                    <a:cubicBezTo>
                      <a:pt x="2073" y="849"/>
                      <a:pt x="2078" y="844"/>
                      <a:pt x="2081" y="840"/>
                    </a:cubicBezTo>
                    <a:cubicBezTo>
                      <a:pt x="2064" y="833"/>
                      <a:pt x="2049" y="826"/>
                      <a:pt x="2032" y="818"/>
                    </a:cubicBezTo>
                    <a:cubicBezTo>
                      <a:pt x="2020" y="815"/>
                      <a:pt x="2007" y="811"/>
                      <a:pt x="1994" y="808"/>
                    </a:cubicBezTo>
                    <a:cubicBezTo>
                      <a:pt x="1998" y="794"/>
                      <a:pt x="2000" y="780"/>
                      <a:pt x="2006" y="767"/>
                    </a:cubicBezTo>
                    <a:cubicBezTo>
                      <a:pt x="2013" y="750"/>
                      <a:pt x="2022" y="733"/>
                      <a:pt x="2031" y="716"/>
                    </a:cubicBezTo>
                    <a:cubicBezTo>
                      <a:pt x="2034" y="709"/>
                      <a:pt x="2034" y="701"/>
                      <a:pt x="2039" y="696"/>
                    </a:cubicBezTo>
                    <a:cubicBezTo>
                      <a:pt x="2044" y="691"/>
                      <a:pt x="2053" y="688"/>
                      <a:pt x="2059" y="689"/>
                    </a:cubicBezTo>
                    <a:cubicBezTo>
                      <a:pt x="2063" y="689"/>
                      <a:pt x="2068" y="699"/>
                      <a:pt x="2069" y="705"/>
                    </a:cubicBezTo>
                    <a:cubicBezTo>
                      <a:pt x="2073" y="740"/>
                      <a:pt x="2072" y="774"/>
                      <a:pt x="2049" y="805"/>
                    </a:cubicBezTo>
                    <a:cubicBezTo>
                      <a:pt x="2064" y="807"/>
                      <a:pt x="2075" y="809"/>
                      <a:pt x="2077" y="791"/>
                    </a:cubicBezTo>
                    <a:cubicBezTo>
                      <a:pt x="2079" y="776"/>
                      <a:pt x="2089" y="775"/>
                      <a:pt x="2101" y="781"/>
                    </a:cubicBezTo>
                    <a:cubicBezTo>
                      <a:pt x="2104" y="783"/>
                      <a:pt x="2108" y="786"/>
                      <a:pt x="2112" y="789"/>
                    </a:cubicBezTo>
                    <a:cubicBezTo>
                      <a:pt x="2116" y="774"/>
                      <a:pt x="2118" y="760"/>
                      <a:pt x="2122" y="746"/>
                    </a:cubicBezTo>
                    <a:cubicBezTo>
                      <a:pt x="2125" y="737"/>
                      <a:pt x="2131" y="730"/>
                      <a:pt x="2143" y="738"/>
                    </a:cubicBezTo>
                    <a:cubicBezTo>
                      <a:pt x="2151" y="744"/>
                      <a:pt x="2159" y="748"/>
                      <a:pt x="2167" y="753"/>
                    </a:cubicBezTo>
                    <a:cubicBezTo>
                      <a:pt x="2185" y="764"/>
                      <a:pt x="2202" y="765"/>
                      <a:pt x="2222" y="759"/>
                    </a:cubicBezTo>
                    <a:cubicBezTo>
                      <a:pt x="2236" y="755"/>
                      <a:pt x="2250" y="756"/>
                      <a:pt x="2266" y="754"/>
                    </a:cubicBezTo>
                    <a:close/>
                    <a:moveTo>
                      <a:pt x="2140" y="834"/>
                    </a:moveTo>
                    <a:cubicBezTo>
                      <a:pt x="2148" y="840"/>
                      <a:pt x="2153" y="843"/>
                      <a:pt x="2158" y="848"/>
                    </a:cubicBezTo>
                    <a:cubicBezTo>
                      <a:pt x="2154" y="854"/>
                      <a:pt x="2151" y="859"/>
                      <a:pt x="2148" y="863"/>
                    </a:cubicBezTo>
                    <a:cubicBezTo>
                      <a:pt x="2149" y="865"/>
                      <a:pt x="2150" y="867"/>
                      <a:pt x="2151" y="869"/>
                    </a:cubicBezTo>
                    <a:cubicBezTo>
                      <a:pt x="2161" y="864"/>
                      <a:pt x="2176" y="861"/>
                      <a:pt x="2179" y="854"/>
                    </a:cubicBezTo>
                    <a:cubicBezTo>
                      <a:pt x="2182" y="846"/>
                      <a:pt x="2173" y="834"/>
                      <a:pt x="2169" y="822"/>
                    </a:cubicBezTo>
                    <a:cubicBezTo>
                      <a:pt x="2158" y="827"/>
                      <a:pt x="2150" y="830"/>
                      <a:pt x="2140" y="8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78"/>
              <p:cNvSpPr/>
              <p:nvPr/>
            </p:nvSpPr>
            <p:spPr bwMode="auto">
              <a:xfrm>
                <a:off x="10745561" y="1906587"/>
                <a:ext cx="3482975" cy="2900363"/>
              </a:xfrm>
              <a:custGeom>
                <a:avLst/>
                <a:gdLst>
                  <a:gd name="T0" fmla="*/ 1103 w 1103"/>
                  <a:gd name="T1" fmla="*/ 30 h 918"/>
                  <a:gd name="T2" fmla="*/ 980 w 1103"/>
                  <a:gd name="T3" fmla="*/ 112 h 918"/>
                  <a:gd name="T4" fmla="*/ 922 w 1103"/>
                  <a:gd name="T5" fmla="*/ 108 h 918"/>
                  <a:gd name="T6" fmla="*/ 905 w 1103"/>
                  <a:gd name="T7" fmla="*/ 117 h 918"/>
                  <a:gd name="T8" fmla="*/ 888 w 1103"/>
                  <a:gd name="T9" fmla="*/ 160 h 918"/>
                  <a:gd name="T10" fmla="*/ 1030 w 1103"/>
                  <a:gd name="T11" fmla="*/ 160 h 918"/>
                  <a:gd name="T12" fmla="*/ 930 w 1103"/>
                  <a:gd name="T13" fmla="*/ 244 h 918"/>
                  <a:gd name="T14" fmla="*/ 849 w 1103"/>
                  <a:gd name="T15" fmla="*/ 244 h 918"/>
                  <a:gd name="T16" fmla="*/ 827 w 1103"/>
                  <a:gd name="T17" fmla="*/ 297 h 918"/>
                  <a:gd name="T18" fmla="*/ 943 w 1103"/>
                  <a:gd name="T19" fmla="*/ 297 h 918"/>
                  <a:gd name="T20" fmla="*/ 852 w 1103"/>
                  <a:gd name="T21" fmla="*/ 372 h 918"/>
                  <a:gd name="T22" fmla="*/ 830 w 1103"/>
                  <a:gd name="T23" fmla="*/ 373 h 918"/>
                  <a:gd name="T24" fmla="*/ 775 w 1103"/>
                  <a:gd name="T25" fmla="*/ 424 h 918"/>
                  <a:gd name="T26" fmla="*/ 862 w 1103"/>
                  <a:gd name="T27" fmla="*/ 424 h 918"/>
                  <a:gd name="T28" fmla="*/ 775 w 1103"/>
                  <a:gd name="T29" fmla="*/ 501 h 918"/>
                  <a:gd name="T30" fmla="*/ 720 w 1103"/>
                  <a:gd name="T31" fmla="*/ 553 h 918"/>
                  <a:gd name="T32" fmla="*/ 750 w 1103"/>
                  <a:gd name="T33" fmla="*/ 553 h 918"/>
                  <a:gd name="T34" fmla="*/ 780 w 1103"/>
                  <a:gd name="T35" fmla="*/ 553 h 918"/>
                  <a:gd name="T36" fmla="*/ 715 w 1103"/>
                  <a:gd name="T37" fmla="*/ 620 h 918"/>
                  <a:gd name="T38" fmla="*/ 695 w 1103"/>
                  <a:gd name="T39" fmla="*/ 623 h 918"/>
                  <a:gd name="T40" fmla="*/ 666 w 1103"/>
                  <a:gd name="T41" fmla="*/ 701 h 918"/>
                  <a:gd name="T42" fmla="*/ 682 w 1103"/>
                  <a:gd name="T43" fmla="*/ 719 h 918"/>
                  <a:gd name="T44" fmla="*/ 560 w 1103"/>
                  <a:gd name="T45" fmla="*/ 918 h 918"/>
                  <a:gd name="T46" fmla="*/ 430 w 1103"/>
                  <a:gd name="T47" fmla="*/ 719 h 918"/>
                  <a:gd name="T48" fmla="*/ 453 w 1103"/>
                  <a:gd name="T49" fmla="*/ 676 h 918"/>
                  <a:gd name="T50" fmla="*/ 416 w 1103"/>
                  <a:gd name="T51" fmla="*/ 621 h 918"/>
                  <a:gd name="T52" fmla="*/ 331 w 1103"/>
                  <a:gd name="T53" fmla="*/ 553 h 918"/>
                  <a:gd name="T54" fmla="*/ 393 w 1103"/>
                  <a:gd name="T55" fmla="*/ 553 h 918"/>
                  <a:gd name="T56" fmla="*/ 376 w 1103"/>
                  <a:gd name="T57" fmla="*/ 508 h 918"/>
                  <a:gd name="T58" fmla="*/ 360 w 1103"/>
                  <a:gd name="T59" fmla="*/ 501 h 918"/>
                  <a:gd name="T60" fmla="*/ 254 w 1103"/>
                  <a:gd name="T61" fmla="*/ 430 h 918"/>
                  <a:gd name="T62" fmla="*/ 342 w 1103"/>
                  <a:gd name="T63" fmla="*/ 425 h 918"/>
                  <a:gd name="T64" fmla="*/ 326 w 1103"/>
                  <a:gd name="T65" fmla="*/ 386 h 918"/>
                  <a:gd name="T66" fmla="*/ 309 w 1103"/>
                  <a:gd name="T67" fmla="*/ 380 h 918"/>
                  <a:gd name="T68" fmla="*/ 255 w 1103"/>
                  <a:gd name="T69" fmla="*/ 376 h 918"/>
                  <a:gd name="T70" fmla="*/ 174 w 1103"/>
                  <a:gd name="T71" fmla="*/ 303 h 918"/>
                  <a:gd name="T72" fmla="*/ 291 w 1103"/>
                  <a:gd name="T73" fmla="*/ 303 h 918"/>
                  <a:gd name="T74" fmla="*/ 266 w 1103"/>
                  <a:gd name="T75" fmla="*/ 249 h 918"/>
                  <a:gd name="T76" fmla="*/ 250 w 1103"/>
                  <a:gd name="T77" fmla="*/ 245 h 918"/>
                  <a:gd name="T78" fmla="*/ 190 w 1103"/>
                  <a:gd name="T79" fmla="*/ 244 h 918"/>
                  <a:gd name="T80" fmla="*/ 82 w 1103"/>
                  <a:gd name="T81" fmla="*/ 165 h 918"/>
                  <a:gd name="T82" fmla="*/ 225 w 1103"/>
                  <a:gd name="T83" fmla="*/ 165 h 918"/>
                  <a:gd name="T84" fmla="*/ 207 w 1103"/>
                  <a:gd name="T85" fmla="*/ 120 h 918"/>
                  <a:gd name="T86" fmla="*/ 185 w 1103"/>
                  <a:gd name="T87" fmla="*/ 112 h 918"/>
                  <a:gd name="T88" fmla="*/ 88 w 1103"/>
                  <a:gd name="T89" fmla="*/ 106 h 918"/>
                  <a:gd name="T90" fmla="*/ 0 w 1103"/>
                  <a:gd name="T91" fmla="*/ 38 h 918"/>
                  <a:gd name="T92" fmla="*/ 109 w 1103"/>
                  <a:gd name="T93" fmla="*/ 34 h 918"/>
                  <a:gd name="T94" fmla="*/ 291 w 1103"/>
                  <a:gd name="T95" fmla="*/ 29 h 918"/>
                  <a:gd name="T96" fmla="*/ 419 w 1103"/>
                  <a:gd name="T97" fmla="*/ 112 h 918"/>
                  <a:gd name="T98" fmla="*/ 450 w 1103"/>
                  <a:gd name="T99" fmla="*/ 168 h 918"/>
                  <a:gd name="T100" fmla="*/ 480 w 1103"/>
                  <a:gd name="T101" fmla="*/ 64 h 918"/>
                  <a:gd name="T102" fmla="*/ 553 w 1103"/>
                  <a:gd name="T103" fmla="*/ 4 h 918"/>
                  <a:gd name="T104" fmla="*/ 701 w 1103"/>
                  <a:gd name="T105" fmla="*/ 46 h 918"/>
                  <a:gd name="T106" fmla="*/ 612 w 1103"/>
                  <a:gd name="T107" fmla="*/ 79 h 918"/>
                  <a:gd name="T108" fmla="*/ 655 w 1103"/>
                  <a:gd name="T109" fmla="*/ 182 h 918"/>
                  <a:gd name="T110" fmla="*/ 691 w 1103"/>
                  <a:gd name="T111" fmla="*/ 113 h 918"/>
                  <a:gd name="T112" fmla="*/ 784 w 1103"/>
                  <a:gd name="T113" fmla="*/ 32 h 918"/>
                  <a:gd name="T114" fmla="*/ 802 w 1103"/>
                  <a:gd name="T115" fmla="*/ 29 h 918"/>
                  <a:gd name="T116" fmla="*/ 1092 w 1103"/>
                  <a:gd name="T117" fmla="*/ 29 h 918"/>
                  <a:gd name="T118" fmla="*/ 1103 w 1103"/>
                  <a:gd name="T119" fmla="*/ 3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03" h="918">
                    <a:moveTo>
                      <a:pt x="1103" y="30"/>
                    </a:moveTo>
                    <a:cubicBezTo>
                      <a:pt x="1085" y="84"/>
                      <a:pt x="1044" y="111"/>
                      <a:pt x="980" y="112"/>
                    </a:cubicBezTo>
                    <a:cubicBezTo>
                      <a:pt x="961" y="112"/>
                      <a:pt x="941" y="108"/>
                      <a:pt x="922" y="108"/>
                    </a:cubicBezTo>
                    <a:cubicBezTo>
                      <a:pt x="916" y="108"/>
                      <a:pt x="907" y="112"/>
                      <a:pt x="905" y="117"/>
                    </a:cubicBezTo>
                    <a:cubicBezTo>
                      <a:pt x="898" y="130"/>
                      <a:pt x="894" y="144"/>
                      <a:pt x="888" y="160"/>
                    </a:cubicBezTo>
                    <a:cubicBezTo>
                      <a:pt x="936" y="160"/>
                      <a:pt x="983" y="160"/>
                      <a:pt x="1030" y="160"/>
                    </a:cubicBezTo>
                    <a:cubicBezTo>
                      <a:pt x="1024" y="205"/>
                      <a:pt x="980" y="242"/>
                      <a:pt x="930" y="244"/>
                    </a:cubicBezTo>
                    <a:cubicBezTo>
                      <a:pt x="904" y="245"/>
                      <a:pt x="878" y="244"/>
                      <a:pt x="849" y="244"/>
                    </a:cubicBezTo>
                    <a:cubicBezTo>
                      <a:pt x="843" y="258"/>
                      <a:pt x="836" y="275"/>
                      <a:pt x="827" y="297"/>
                    </a:cubicBezTo>
                    <a:cubicBezTo>
                      <a:pt x="868" y="297"/>
                      <a:pt x="905" y="297"/>
                      <a:pt x="943" y="297"/>
                    </a:cubicBezTo>
                    <a:cubicBezTo>
                      <a:pt x="929" y="339"/>
                      <a:pt x="891" y="369"/>
                      <a:pt x="852" y="372"/>
                    </a:cubicBezTo>
                    <a:cubicBezTo>
                      <a:pt x="844" y="373"/>
                      <a:pt x="837" y="373"/>
                      <a:pt x="830" y="373"/>
                    </a:cubicBezTo>
                    <a:cubicBezTo>
                      <a:pt x="787" y="375"/>
                      <a:pt x="783" y="378"/>
                      <a:pt x="775" y="424"/>
                    </a:cubicBezTo>
                    <a:cubicBezTo>
                      <a:pt x="804" y="424"/>
                      <a:pt x="833" y="424"/>
                      <a:pt x="862" y="424"/>
                    </a:cubicBezTo>
                    <a:cubicBezTo>
                      <a:pt x="852" y="474"/>
                      <a:pt x="823" y="499"/>
                      <a:pt x="775" y="501"/>
                    </a:cubicBezTo>
                    <a:cubicBezTo>
                      <a:pt x="731" y="502"/>
                      <a:pt x="729" y="504"/>
                      <a:pt x="720" y="553"/>
                    </a:cubicBezTo>
                    <a:cubicBezTo>
                      <a:pt x="731" y="553"/>
                      <a:pt x="740" y="553"/>
                      <a:pt x="750" y="553"/>
                    </a:cubicBezTo>
                    <a:cubicBezTo>
                      <a:pt x="760" y="553"/>
                      <a:pt x="770" y="553"/>
                      <a:pt x="780" y="553"/>
                    </a:cubicBezTo>
                    <a:cubicBezTo>
                      <a:pt x="775" y="588"/>
                      <a:pt x="747" y="616"/>
                      <a:pt x="715" y="620"/>
                    </a:cubicBezTo>
                    <a:cubicBezTo>
                      <a:pt x="708" y="621"/>
                      <a:pt x="702" y="623"/>
                      <a:pt x="695" y="623"/>
                    </a:cubicBezTo>
                    <a:cubicBezTo>
                      <a:pt x="653" y="620"/>
                      <a:pt x="642" y="674"/>
                      <a:pt x="666" y="701"/>
                    </a:cubicBezTo>
                    <a:cubicBezTo>
                      <a:pt x="671" y="707"/>
                      <a:pt x="677" y="713"/>
                      <a:pt x="682" y="719"/>
                    </a:cubicBezTo>
                    <a:cubicBezTo>
                      <a:pt x="642" y="784"/>
                      <a:pt x="602" y="850"/>
                      <a:pt x="560" y="918"/>
                    </a:cubicBezTo>
                    <a:cubicBezTo>
                      <a:pt x="515" y="849"/>
                      <a:pt x="471" y="783"/>
                      <a:pt x="430" y="719"/>
                    </a:cubicBezTo>
                    <a:cubicBezTo>
                      <a:pt x="438" y="704"/>
                      <a:pt x="449" y="690"/>
                      <a:pt x="453" y="676"/>
                    </a:cubicBezTo>
                    <a:cubicBezTo>
                      <a:pt x="462" y="644"/>
                      <a:pt x="449" y="624"/>
                      <a:pt x="416" y="621"/>
                    </a:cubicBezTo>
                    <a:cubicBezTo>
                      <a:pt x="374" y="616"/>
                      <a:pt x="347" y="594"/>
                      <a:pt x="331" y="553"/>
                    </a:cubicBezTo>
                    <a:cubicBezTo>
                      <a:pt x="352" y="553"/>
                      <a:pt x="371" y="553"/>
                      <a:pt x="393" y="553"/>
                    </a:cubicBezTo>
                    <a:cubicBezTo>
                      <a:pt x="387" y="536"/>
                      <a:pt x="382" y="521"/>
                      <a:pt x="376" y="508"/>
                    </a:cubicBezTo>
                    <a:cubicBezTo>
                      <a:pt x="374" y="504"/>
                      <a:pt x="365" y="500"/>
                      <a:pt x="360" y="501"/>
                    </a:cubicBezTo>
                    <a:cubicBezTo>
                      <a:pt x="306" y="506"/>
                      <a:pt x="276" y="476"/>
                      <a:pt x="254" y="430"/>
                    </a:cubicBezTo>
                    <a:cubicBezTo>
                      <a:pt x="283" y="428"/>
                      <a:pt x="311" y="426"/>
                      <a:pt x="342" y="425"/>
                    </a:cubicBezTo>
                    <a:cubicBezTo>
                      <a:pt x="336" y="410"/>
                      <a:pt x="332" y="397"/>
                      <a:pt x="326" y="386"/>
                    </a:cubicBezTo>
                    <a:cubicBezTo>
                      <a:pt x="324" y="382"/>
                      <a:pt x="315" y="381"/>
                      <a:pt x="309" y="380"/>
                    </a:cubicBezTo>
                    <a:cubicBezTo>
                      <a:pt x="291" y="378"/>
                      <a:pt x="273" y="378"/>
                      <a:pt x="255" y="376"/>
                    </a:cubicBezTo>
                    <a:cubicBezTo>
                      <a:pt x="214" y="371"/>
                      <a:pt x="193" y="342"/>
                      <a:pt x="174" y="303"/>
                    </a:cubicBezTo>
                    <a:cubicBezTo>
                      <a:pt x="213" y="303"/>
                      <a:pt x="249" y="303"/>
                      <a:pt x="291" y="303"/>
                    </a:cubicBezTo>
                    <a:cubicBezTo>
                      <a:pt x="281" y="281"/>
                      <a:pt x="274" y="265"/>
                      <a:pt x="266" y="249"/>
                    </a:cubicBezTo>
                    <a:cubicBezTo>
                      <a:pt x="264" y="246"/>
                      <a:pt x="255" y="245"/>
                      <a:pt x="250" y="245"/>
                    </a:cubicBezTo>
                    <a:cubicBezTo>
                      <a:pt x="230" y="244"/>
                      <a:pt x="210" y="245"/>
                      <a:pt x="190" y="244"/>
                    </a:cubicBezTo>
                    <a:cubicBezTo>
                      <a:pt x="137" y="243"/>
                      <a:pt x="103" y="218"/>
                      <a:pt x="82" y="165"/>
                    </a:cubicBezTo>
                    <a:cubicBezTo>
                      <a:pt x="129" y="165"/>
                      <a:pt x="175" y="165"/>
                      <a:pt x="225" y="165"/>
                    </a:cubicBezTo>
                    <a:cubicBezTo>
                      <a:pt x="218" y="148"/>
                      <a:pt x="215" y="133"/>
                      <a:pt x="207" y="120"/>
                    </a:cubicBezTo>
                    <a:cubicBezTo>
                      <a:pt x="204" y="115"/>
                      <a:pt x="193" y="113"/>
                      <a:pt x="185" y="112"/>
                    </a:cubicBezTo>
                    <a:cubicBezTo>
                      <a:pt x="153" y="110"/>
                      <a:pt x="120" y="109"/>
                      <a:pt x="88" y="106"/>
                    </a:cubicBezTo>
                    <a:cubicBezTo>
                      <a:pt x="46" y="102"/>
                      <a:pt x="21" y="74"/>
                      <a:pt x="0" y="38"/>
                    </a:cubicBezTo>
                    <a:cubicBezTo>
                      <a:pt x="38" y="37"/>
                      <a:pt x="74" y="35"/>
                      <a:pt x="109" y="34"/>
                    </a:cubicBezTo>
                    <a:cubicBezTo>
                      <a:pt x="170" y="32"/>
                      <a:pt x="230" y="30"/>
                      <a:pt x="291" y="29"/>
                    </a:cubicBezTo>
                    <a:cubicBezTo>
                      <a:pt x="352" y="28"/>
                      <a:pt x="395" y="56"/>
                      <a:pt x="419" y="112"/>
                    </a:cubicBezTo>
                    <a:cubicBezTo>
                      <a:pt x="428" y="131"/>
                      <a:pt x="437" y="150"/>
                      <a:pt x="450" y="168"/>
                    </a:cubicBezTo>
                    <a:cubicBezTo>
                      <a:pt x="460" y="133"/>
                      <a:pt x="471" y="99"/>
                      <a:pt x="480" y="64"/>
                    </a:cubicBezTo>
                    <a:cubicBezTo>
                      <a:pt x="493" y="20"/>
                      <a:pt x="508" y="7"/>
                      <a:pt x="553" y="4"/>
                    </a:cubicBezTo>
                    <a:cubicBezTo>
                      <a:pt x="606" y="0"/>
                      <a:pt x="655" y="12"/>
                      <a:pt x="701" y="46"/>
                    </a:cubicBezTo>
                    <a:cubicBezTo>
                      <a:pt x="671" y="58"/>
                      <a:pt x="642" y="68"/>
                      <a:pt x="612" y="79"/>
                    </a:cubicBezTo>
                    <a:cubicBezTo>
                      <a:pt x="626" y="113"/>
                      <a:pt x="640" y="146"/>
                      <a:pt x="655" y="182"/>
                    </a:cubicBezTo>
                    <a:cubicBezTo>
                      <a:pt x="668" y="157"/>
                      <a:pt x="679" y="135"/>
                      <a:pt x="691" y="113"/>
                    </a:cubicBezTo>
                    <a:cubicBezTo>
                      <a:pt x="713" y="75"/>
                      <a:pt x="740" y="43"/>
                      <a:pt x="784" y="32"/>
                    </a:cubicBezTo>
                    <a:cubicBezTo>
                      <a:pt x="790" y="31"/>
                      <a:pt x="796" y="29"/>
                      <a:pt x="802" y="29"/>
                    </a:cubicBezTo>
                    <a:cubicBezTo>
                      <a:pt x="899" y="29"/>
                      <a:pt x="995" y="29"/>
                      <a:pt x="1092" y="29"/>
                    </a:cubicBezTo>
                    <a:cubicBezTo>
                      <a:pt x="1095" y="29"/>
                      <a:pt x="1098" y="30"/>
                      <a:pt x="110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79"/>
              <p:cNvSpPr/>
              <p:nvPr/>
            </p:nvSpPr>
            <p:spPr bwMode="auto">
              <a:xfrm>
                <a:off x="10196286" y="627062"/>
                <a:ext cx="4621213" cy="3867150"/>
              </a:xfrm>
              <a:custGeom>
                <a:avLst/>
                <a:gdLst>
                  <a:gd name="T0" fmla="*/ 1144 w 1463"/>
                  <a:gd name="T1" fmla="*/ 1224 h 1224"/>
                  <a:gd name="T2" fmla="*/ 1130 w 1463"/>
                  <a:gd name="T3" fmla="*/ 1207 h 1224"/>
                  <a:gd name="T4" fmla="*/ 1352 w 1463"/>
                  <a:gd name="T5" fmla="*/ 646 h 1224"/>
                  <a:gd name="T6" fmla="*/ 1129 w 1463"/>
                  <a:gd name="T7" fmla="*/ 238 h 1224"/>
                  <a:gd name="T8" fmla="*/ 275 w 1463"/>
                  <a:gd name="T9" fmla="*/ 290 h 1224"/>
                  <a:gd name="T10" fmla="*/ 104 w 1463"/>
                  <a:gd name="T11" fmla="*/ 760 h 1224"/>
                  <a:gd name="T12" fmla="*/ 331 w 1463"/>
                  <a:gd name="T13" fmla="*/ 1206 h 1224"/>
                  <a:gd name="T14" fmla="*/ 316 w 1463"/>
                  <a:gd name="T15" fmla="*/ 1223 h 1224"/>
                  <a:gd name="T16" fmla="*/ 233 w 1463"/>
                  <a:gd name="T17" fmla="*/ 301 h 1224"/>
                  <a:gd name="T18" fmla="*/ 1177 w 1463"/>
                  <a:gd name="T19" fmla="*/ 248 h 1224"/>
                  <a:gd name="T20" fmla="*/ 1144 w 1463"/>
                  <a:gd name="T21" fmla="*/ 1224 h 1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63" h="1224">
                    <a:moveTo>
                      <a:pt x="1144" y="1224"/>
                    </a:moveTo>
                    <a:cubicBezTo>
                      <a:pt x="1139" y="1218"/>
                      <a:pt x="1135" y="1213"/>
                      <a:pt x="1130" y="1207"/>
                    </a:cubicBezTo>
                    <a:cubicBezTo>
                      <a:pt x="1297" y="1057"/>
                      <a:pt x="1378" y="871"/>
                      <a:pt x="1352" y="646"/>
                    </a:cubicBezTo>
                    <a:cubicBezTo>
                      <a:pt x="1334" y="481"/>
                      <a:pt x="1258" y="343"/>
                      <a:pt x="1129" y="238"/>
                    </a:cubicBezTo>
                    <a:cubicBezTo>
                      <a:pt x="864" y="20"/>
                      <a:pt x="494" y="58"/>
                      <a:pt x="275" y="290"/>
                    </a:cubicBezTo>
                    <a:cubicBezTo>
                      <a:pt x="152" y="422"/>
                      <a:pt x="93" y="579"/>
                      <a:pt x="104" y="760"/>
                    </a:cubicBezTo>
                    <a:cubicBezTo>
                      <a:pt x="115" y="940"/>
                      <a:pt x="194" y="1088"/>
                      <a:pt x="331" y="1206"/>
                    </a:cubicBezTo>
                    <a:cubicBezTo>
                      <a:pt x="326" y="1212"/>
                      <a:pt x="321" y="1218"/>
                      <a:pt x="316" y="1223"/>
                    </a:cubicBezTo>
                    <a:cubicBezTo>
                      <a:pt x="32" y="988"/>
                      <a:pt x="0" y="575"/>
                      <a:pt x="233" y="301"/>
                    </a:cubicBezTo>
                    <a:cubicBezTo>
                      <a:pt x="491" y="0"/>
                      <a:pt x="922" y="5"/>
                      <a:pt x="1177" y="248"/>
                    </a:cubicBezTo>
                    <a:cubicBezTo>
                      <a:pt x="1463" y="521"/>
                      <a:pt x="1447" y="970"/>
                      <a:pt x="1144" y="1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80"/>
              <p:cNvSpPr/>
              <p:nvPr/>
            </p:nvSpPr>
            <p:spPr bwMode="auto">
              <a:xfrm>
                <a:off x="9645424" y="914400"/>
                <a:ext cx="998538" cy="1724025"/>
              </a:xfrm>
              <a:custGeom>
                <a:avLst/>
                <a:gdLst>
                  <a:gd name="T0" fmla="*/ 99 w 316"/>
                  <a:gd name="T1" fmla="*/ 206 h 546"/>
                  <a:gd name="T2" fmla="*/ 99 w 316"/>
                  <a:gd name="T3" fmla="*/ 151 h 546"/>
                  <a:gd name="T4" fmla="*/ 90 w 316"/>
                  <a:gd name="T5" fmla="*/ 134 h 546"/>
                  <a:gd name="T6" fmla="*/ 64 w 316"/>
                  <a:gd name="T7" fmla="*/ 104 h 546"/>
                  <a:gd name="T8" fmla="*/ 69 w 316"/>
                  <a:gd name="T9" fmla="*/ 62 h 546"/>
                  <a:gd name="T10" fmla="*/ 81 w 316"/>
                  <a:gd name="T11" fmla="*/ 54 h 546"/>
                  <a:gd name="T12" fmla="*/ 102 w 316"/>
                  <a:gd name="T13" fmla="*/ 20 h 546"/>
                  <a:gd name="T14" fmla="*/ 112 w 316"/>
                  <a:gd name="T15" fmla="*/ 0 h 546"/>
                  <a:gd name="T16" fmla="*/ 132 w 316"/>
                  <a:gd name="T17" fmla="*/ 17 h 546"/>
                  <a:gd name="T18" fmla="*/ 133 w 316"/>
                  <a:gd name="T19" fmla="*/ 48 h 546"/>
                  <a:gd name="T20" fmla="*/ 149 w 316"/>
                  <a:gd name="T21" fmla="*/ 100 h 546"/>
                  <a:gd name="T22" fmla="*/ 144 w 316"/>
                  <a:gd name="T23" fmla="*/ 76 h 546"/>
                  <a:gd name="T24" fmla="*/ 149 w 316"/>
                  <a:gd name="T25" fmla="*/ 44 h 546"/>
                  <a:gd name="T26" fmla="*/ 193 w 316"/>
                  <a:gd name="T27" fmla="*/ 23 h 546"/>
                  <a:gd name="T28" fmla="*/ 207 w 316"/>
                  <a:gd name="T29" fmla="*/ 46 h 546"/>
                  <a:gd name="T30" fmla="*/ 221 w 316"/>
                  <a:gd name="T31" fmla="*/ 70 h 546"/>
                  <a:gd name="T32" fmla="*/ 281 w 316"/>
                  <a:gd name="T33" fmla="*/ 109 h 546"/>
                  <a:gd name="T34" fmla="*/ 315 w 316"/>
                  <a:gd name="T35" fmla="*/ 176 h 546"/>
                  <a:gd name="T36" fmla="*/ 308 w 316"/>
                  <a:gd name="T37" fmla="*/ 190 h 546"/>
                  <a:gd name="T38" fmla="*/ 293 w 316"/>
                  <a:gd name="T39" fmla="*/ 186 h 546"/>
                  <a:gd name="T40" fmla="*/ 193 w 316"/>
                  <a:gd name="T41" fmla="*/ 122 h 546"/>
                  <a:gd name="T42" fmla="*/ 224 w 316"/>
                  <a:gd name="T43" fmla="*/ 182 h 546"/>
                  <a:gd name="T44" fmla="*/ 201 w 316"/>
                  <a:gd name="T45" fmla="*/ 221 h 546"/>
                  <a:gd name="T46" fmla="*/ 188 w 316"/>
                  <a:gd name="T47" fmla="*/ 215 h 546"/>
                  <a:gd name="T48" fmla="*/ 122 w 316"/>
                  <a:gd name="T49" fmla="*/ 165 h 546"/>
                  <a:gd name="T50" fmla="*/ 132 w 316"/>
                  <a:gd name="T51" fmla="*/ 211 h 546"/>
                  <a:gd name="T52" fmla="*/ 178 w 316"/>
                  <a:gd name="T53" fmla="*/ 295 h 546"/>
                  <a:gd name="T54" fmla="*/ 199 w 316"/>
                  <a:gd name="T55" fmla="*/ 345 h 546"/>
                  <a:gd name="T56" fmla="*/ 192 w 316"/>
                  <a:gd name="T57" fmla="*/ 363 h 546"/>
                  <a:gd name="T58" fmla="*/ 179 w 316"/>
                  <a:gd name="T59" fmla="*/ 352 h 546"/>
                  <a:gd name="T60" fmla="*/ 150 w 316"/>
                  <a:gd name="T61" fmla="*/ 317 h 546"/>
                  <a:gd name="T62" fmla="*/ 145 w 316"/>
                  <a:gd name="T63" fmla="*/ 319 h 546"/>
                  <a:gd name="T64" fmla="*/ 140 w 316"/>
                  <a:gd name="T65" fmla="*/ 362 h 546"/>
                  <a:gd name="T66" fmla="*/ 108 w 316"/>
                  <a:gd name="T67" fmla="*/ 393 h 546"/>
                  <a:gd name="T68" fmla="*/ 192 w 316"/>
                  <a:gd name="T69" fmla="*/ 502 h 546"/>
                  <a:gd name="T70" fmla="*/ 201 w 316"/>
                  <a:gd name="T71" fmla="*/ 525 h 546"/>
                  <a:gd name="T72" fmla="*/ 178 w 316"/>
                  <a:gd name="T73" fmla="*/ 539 h 546"/>
                  <a:gd name="T74" fmla="*/ 117 w 316"/>
                  <a:gd name="T75" fmla="*/ 491 h 546"/>
                  <a:gd name="T76" fmla="*/ 72 w 316"/>
                  <a:gd name="T77" fmla="*/ 376 h 546"/>
                  <a:gd name="T78" fmla="*/ 64 w 316"/>
                  <a:gd name="T79" fmla="*/ 350 h 546"/>
                  <a:gd name="T80" fmla="*/ 91 w 316"/>
                  <a:gd name="T81" fmla="*/ 365 h 546"/>
                  <a:gd name="T82" fmla="*/ 74 w 316"/>
                  <a:gd name="T83" fmla="*/ 261 h 546"/>
                  <a:gd name="T84" fmla="*/ 59 w 316"/>
                  <a:gd name="T85" fmla="*/ 289 h 546"/>
                  <a:gd name="T86" fmla="*/ 46 w 316"/>
                  <a:gd name="T87" fmla="*/ 295 h 546"/>
                  <a:gd name="T88" fmla="*/ 41 w 316"/>
                  <a:gd name="T89" fmla="*/ 282 h 546"/>
                  <a:gd name="T90" fmla="*/ 9 w 316"/>
                  <a:gd name="T91" fmla="*/ 207 h 546"/>
                  <a:gd name="T92" fmla="*/ 1 w 316"/>
                  <a:gd name="T93" fmla="*/ 189 h 546"/>
                  <a:gd name="T94" fmla="*/ 15 w 316"/>
                  <a:gd name="T95" fmla="*/ 176 h 546"/>
                  <a:gd name="T96" fmla="*/ 41 w 316"/>
                  <a:gd name="T97" fmla="*/ 172 h 546"/>
                  <a:gd name="T98" fmla="*/ 70 w 316"/>
                  <a:gd name="T99" fmla="*/ 170 h 546"/>
                  <a:gd name="T100" fmla="*/ 99 w 316"/>
                  <a:gd name="T101" fmla="*/ 206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6" h="546">
                    <a:moveTo>
                      <a:pt x="99" y="206"/>
                    </a:moveTo>
                    <a:cubicBezTo>
                      <a:pt x="99" y="187"/>
                      <a:pt x="100" y="169"/>
                      <a:pt x="99" y="151"/>
                    </a:cubicBezTo>
                    <a:cubicBezTo>
                      <a:pt x="98" y="145"/>
                      <a:pt x="94" y="139"/>
                      <a:pt x="90" y="134"/>
                    </a:cubicBezTo>
                    <a:cubicBezTo>
                      <a:pt x="82" y="124"/>
                      <a:pt x="72" y="115"/>
                      <a:pt x="64" y="104"/>
                    </a:cubicBezTo>
                    <a:cubicBezTo>
                      <a:pt x="48" y="86"/>
                      <a:pt x="50" y="76"/>
                      <a:pt x="69" y="62"/>
                    </a:cubicBezTo>
                    <a:cubicBezTo>
                      <a:pt x="73" y="59"/>
                      <a:pt x="77" y="56"/>
                      <a:pt x="81" y="54"/>
                    </a:cubicBezTo>
                    <a:cubicBezTo>
                      <a:pt x="98" y="49"/>
                      <a:pt x="102" y="37"/>
                      <a:pt x="102" y="20"/>
                    </a:cubicBezTo>
                    <a:cubicBezTo>
                      <a:pt x="102" y="14"/>
                      <a:pt x="108" y="7"/>
                      <a:pt x="112" y="0"/>
                    </a:cubicBezTo>
                    <a:cubicBezTo>
                      <a:pt x="119" y="5"/>
                      <a:pt x="129" y="10"/>
                      <a:pt x="132" y="17"/>
                    </a:cubicBezTo>
                    <a:cubicBezTo>
                      <a:pt x="136" y="26"/>
                      <a:pt x="133" y="38"/>
                      <a:pt x="133" y="48"/>
                    </a:cubicBezTo>
                    <a:cubicBezTo>
                      <a:pt x="132" y="65"/>
                      <a:pt x="125" y="84"/>
                      <a:pt x="149" y="100"/>
                    </a:cubicBezTo>
                    <a:cubicBezTo>
                      <a:pt x="147" y="89"/>
                      <a:pt x="147" y="82"/>
                      <a:pt x="144" y="76"/>
                    </a:cubicBezTo>
                    <a:cubicBezTo>
                      <a:pt x="136" y="64"/>
                      <a:pt x="140" y="53"/>
                      <a:pt x="149" y="44"/>
                    </a:cubicBezTo>
                    <a:cubicBezTo>
                      <a:pt x="162" y="33"/>
                      <a:pt x="174" y="17"/>
                      <a:pt x="193" y="23"/>
                    </a:cubicBezTo>
                    <a:cubicBezTo>
                      <a:pt x="200" y="25"/>
                      <a:pt x="203" y="38"/>
                      <a:pt x="207" y="46"/>
                    </a:cubicBezTo>
                    <a:cubicBezTo>
                      <a:pt x="212" y="54"/>
                      <a:pt x="214" y="65"/>
                      <a:pt x="221" y="70"/>
                    </a:cubicBezTo>
                    <a:cubicBezTo>
                      <a:pt x="240" y="84"/>
                      <a:pt x="261" y="96"/>
                      <a:pt x="281" y="109"/>
                    </a:cubicBezTo>
                    <a:cubicBezTo>
                      <a:pt x="306" y="124"/>
                      <a:pt x="311" y="150"/>
                      <a:pt x="315" y="176"/>
                    </a:cubicBezTo>
                    <a:cubicBezTo>
                      <a:pt x="316" y="180"/>
                      <a:pt x="312" y="188"/>
                      <a:pt x="308" y="190"/>
                    </a:cubicBezTo>
                    <a:cubicBezTo>
                      <a:pt x="304" y="192"/>
                      <a:pt x="297" y="189"/>
                      <a:pt x="293" y="186"/>
                    </a:cubicBezTo>
                    <a:cubicBezTo>
                      <a:pt x="260" y="166"/>
                      <a:pt x="227" y="144"/>
                      <a:pt x="193" y="122"/>
                    </a:cubicBezTo>
                    <a:cubicBezTo>
                      <a:pt x="204" y="143"/>
                      <a:pt x="215" y="162"/>
                      <a:pt x="224" y="182"/>
                    </a:cubicBezTo>
                    <a:cubicBezTo>
                      <a:pt x="233" y="202"/>
                      <a:pt x="222" y="219"/>
                      <a:pt x="201" y="221"/>
                    </a:cubicBezTo>
                    <a:cubicBezTo>
                      <a:pt x="196" y="221"/>
                      <a:pt x="189" y="218"/>
                      <a:pt x="188" y="215"/>
                    </a:cubicBezTo>
                    <a:cubicBezTo>
                      <a:pt x="177" y="185"/>
                      <a:pt x="149" y="178"/>
                      <a:pt x="122" y="165"/>
                    </a:cubicBezTo>
                    <a:cubicBezTo>
                      <a:pt x="125" y="180"/>
                      <a:pt x="130" y="195"/>
                      <a:pt x="132" y="211"/>
                    </a:cubicBezTo>
                    <a:cubicBezTo>
                      <a:pt x="137" y="245"/>
                      <a:pt x="153" y="271"/>
                      <a:pt x="178" y="295"/>
                    </a:cubicBezTo>
                    <a:cubicBezTo>
                      <a:pt x="190" y="308"/>
                      <a:pt x="194" y="328"/>
                      <a:pt x="199" y="345"/>
                    </a:cubicBezTo>
                    <a:cubicBezTo>
                      <a:pt x="201" y="350"/>
                      <a:pt x="195" y="357"/>
                      <a:pt x="192" y="363"/>
                    </a:cubicBezTo>
                    <a:cubicBezTo>
                      <a:pt x="187" y="360"/>
                      <a:pt x="182" y="357"/>
                      <a:pt x="179" y="352"/>
                    </a:cubicBezTo>
                    <a:cubicBezTo>
                      <a:pt x="169" y="341"/>
                      <a:pt x="160" y="329"/>
                      <a:pt x="150" y="317"/>
                    </a:cubicBezTo>
                    <a:cubicBezTo>
                      <a:pt x="149" y="318"/>
                      <a:pt x="147" y="318"/>
                      <a:pt x="145" y="319"/>
                    </a:cubicBezTo>
                    <a:cubicBezTo>
                      <a:pt x="144" y="333"/>
                      <a:pt x="146" y="350"/>
                      <a:pt x="140" y="362"/>
                    </a:cubicBezTo>
                    <a:cubicBezTo>
                      <a:pt x="134" y="374"/>
                      <a:pt x="120" y="382"/>
                      <a:pt x="108" y="393"/>
                    </a:cubicBezTo>
                    <a:cubicBezTo>
                      <a:pt x="134" y="426"/>
                      <a:pt x="163" y="464"/>
                      <a:pt x="192" y="502"/>
                    </a:cubicBezTo>
                    <a:cubicBezTo>
                      <a:pt x="197" y="508"/>
                      <a:pt x="204" y="520"/>
                      <a:pt x="201" y="525"/>
                    </a:cubicBezTo>
                    <a:cubicBezTo>
                      <a:pt x="198" y="532"/>
                      <a:pt x="187" y="537"/>
                      <a:pt x="178" y="539"/>
                    </a:cubicBezTo>
                    <a:cubicBezTo>
                      <a:pt x="147" y="546"/>
                      <a:pt x="130" y="530"/>
                      <a:pt x="117" y="491"/>
                    </a:cubicBezTo>
                    <a:cubicBezTo>
                      <a:pt x="103" y="452"/>
                      <a:pt x="87" y="415"/>
                      <a:pt x="72" y="376"/>
                    </a:cubicBezTo>
                    <a:cubicBezTo>
                      <a:pt x="69" y="370"/>
                      <a:pt x="68" y="363"/>
                      <a:pt x="64" y="350"/>
                    </a:cubicBezTo>
                    <a:cubicBezTo>
                      <a:pt x="77" y="357"/>
                      <a:pt x="84" y="361"/>
                      <a:pt x="91" y="365"/>
                    </a:cubicBezTo>
                    <a:cubicBezTo>
                      <a:pt x="109" y="344"/>
                      <a:pt x="98" y="275"/>
                      <a:pt x="74" y="261"/>
                    </a:cubicBezTo>
                    <a:cubicBezTo>
                      <a:pt x="69" y="271"/>
                      <a:pt x="65" y="280"/>
                      <a:pt x="59" y="289"/>
                    </a:cubicBezTo>
                    <a:cubicBezTo>
                      <a:pt x="57" y="292"/>
                      <a:pt x="50" y="293"/>
                      <a:pt x="46" y="295"/>
                    </a:cubicBezTo>
                    <a:cubicBezTo>
                      <a:pt x="44" y="291"/>
                      <a:pt x="41" y="286"/>
                      <a:pt x="41" y="282"/>
                    </a:cubicBezTo>
                    <a:cubicBezTo>
                      <a:pt x="46" y="250"/>
                      <a:pt x="39" y="224"/>
                      <a:pt x="9" y="207"/>
                    </a:cubicBezTo>
                    <a:cubicBezTo>
                      <a:pt x="4" y="204"/>
                      <a:pt x="0" y="194"/>
                      <a:pt x="1" y="189"/>
                    </a:cubicBezTo>
                    <a:cubicBezTo>
                      <a:pt x="2" y="184"/>
                      <a:pt x="9" y="178"/>
                      <a:pt x="15" y="176"/>
                    </a:cubicBezTo>
                    <a:cubicBezTo>
                      <a:pt x="23" y="173"/>
                      <a:pt x="32" y="173"/>
                      <a:pt x="41" y="172"/>
                    </a:cubicBezTo>
                    <a:cubicBezTo>
                      <a:pt x="49" y="171"/>
                      <a:pt x="56" y="171"/>
                      <a:pt x="70" y="170"/>
                    </a:cubicBezTo>
                    <a:cubicBezTo>
                      <a:pt x="80" y="176"/>
                      <a:pt x="76" y="204"/>
                      <a:pt x="99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81"/>
              <p:cNvSpPr/>
              <p:nvPr/>
            </p:nvSpPr>
            <p:spPr bwMode="auto">
              <a:xfrm>
                <a:off x="13196661" y="-7938"/>
                <a:ext cx="1047750" cy="858838"/>
              </a:xfrm>
              <a:custGeom>
                <a:avLst/>
                <a:gdLst>
                  <a:gd name="T0" fmla="*/ 36 w 332"/>
                  <a:gd name="T1" fmla="*/ 247 h 272"/>
                  <a:gd name="T2" fmla="*/ 149 w 332"/>
                  <a:gd name="T3" fmla="*/ 203 h 272"/>
                  <a:gd name="T4" fmla="*/ 78 w 332"/>
                  <a:gd name="T5" fmla="*/ 204 h 272"/>
                  <a:gd name="T6" fmla="*/ 3 w 332"/>
                  <a:gd name="T7" fmla="*/ 159 h 272"/>
                  <a:gd name="T8" fmla="*/ 3 w 332"/>
                  <a:gd name="T9" fmla="*/ 137 h 272"/>
                  <a:gd name="T10" fmla="*/ 22 w 332"/>
                  <a:gd name="T11" fmla="*/ 132 h 272"/>
                  <a:gd name="T12" fmla="*/ 153 w 332"/>
                  <a:gd name="T13" fmla="*/ 148 h 272"/>
                  <a:gd name="T14" fmla="*/ 214 w 332"/>
                  <a:gd name="T15" fmla="*/ 109 h 272"/>
                  <a:gd name="T16" fmla="*/ 249 w 332"/>
                  <a:gd name="T17" fmla="*/ 22 h 272"/>
                  <a:gd name="T18" fmla="*/ 269 w 332"/>
                  <a:gd name="T19" fmla="*/ 1 h 272"/>
                  <a:gd name="T20" fmla="*/ 293 w 332"/>
                  <a:gd name="T21" fmla="*/ 18 h 272"/>
                  <a:gd name="T22" fmla="*/ 308 w 332"/>
                  <a:gd name="T23" fmla="*/ 48 h 272"/>
                  <a:gd name="T24" fmla="*/ 298 w 332"/>
                  <a:gd name="T25" fmla="*/ 83 h 272"/>
                  <a:gd name="T26" fmla="*/ 255 w 332"/>
                  <a:gd name="T27" fmla="*/ 151 h 272"/>
                  <a:gd name="T28" fmla="*/ 307 w 332"/>
                  <a:gd name="T29" fmla="*/ 147 h 272"/>
                  <a:gd name="T30" fmla="*/ 331 w 332"/>
                  <a:gd name="T31" fmla="*/ 159 h 272"/>
                  <a:gd name="T32" fmla="*/ 309 w 332"/>
                  <a:gd name="T33" fmla="*/ 182 h 272"/>
                  <a:gd name="T34" fmla="*/ 253 w 332"/>
                  <a:gd name="T35" fmla="*/ 184 h 272"/>
                  <a:gd name="T36" fmla="*/ 229 w 332"/>
                  <a:gd name="T37" fmla="*/ 194 h 272"/>
                  <a:gd name="T38" fmla="*/ 36 w 332"/>
                  <a:gd name="T39" fmla="*/ 247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2" h="272">
                    <a:moveTo>
                      <a:pt x="36" y="247"/>
                    </a:moveTo>
                    <a:cubicBezTo>
                      <a:pt x="76" y="230"/>
                      <a:pt x="119" y="237"/>
                      <a:pt x="149" y="203"/>
                    </a:cubicBezTo>
                    <a:cubicBezTo>
                      <a:pt x="124" y="203"/>
                      <a:pt x="101" y="202"/>
                      <a:pt x="78" y="204"/>
                    </a:cubicBezTo>
                    <a:cubicBezTo>
                      <a:pt x="41" y="207"/>
                      <a:pt x="19" y="188"/>
                      <a:pt x="3" y="159"/>
                    </a:cubicBezTo>
                    <a:cubicBezTo>
                      <a:pt x="0" y="153"/>
                      <a:pt x="0" y="142"/>
                      <a:pt x="3" y="137"/>
                    </a:cubicBezTo>
                    <a:cubicBezTo>
                      <a:pt x="5" y="133"/>
                      <a:pt x="17" y="129"/>
                      <a:pt x="22" y="132"/>
                    </a:cubicBezTo>
                    <a:cubicBezTo>
                      <a:pt x="64" y="152"/>
                      <a:pt x="109" y="144"/>
                      <a:pt x="153" y="148"/>
                    </a:cubicBezTo>
                    <a:cubicBezTo>
                      <a:pt x="186" y="151"/>
                      <a:pt x="203" y="139"/>
                      <a:pt x="214" y="109"/>
                    </a:cubicBezTo>
                    <a:cubicBezTo>
                      <a:pt x="223" y="79"/>
                      <a:pt x="236" y="50"/>
                      <a:pt x="249" y="22"/>
                    </a:cubicBezTo>
                    <a:cubicBezTo>
                      <a:pt x="253" y="13"/>
                      <a:pt x="262" y="2"/>
                      <a:pt x="269" y="1"/>
                    </a:cubicBezTo>
                    <a:cubicBezTo>
                      <a:pt x="277" y="0"/>
                      <a:pt x="287" y="10"/>
                      <a:pt x="293" y="18"/>
                    </a:cubicBezTo>
                    <a:cubicBezTo>
                      <a:pt x="300" y="27"/>
                      <a:pt x="303" y="38"/>
                      <a:pt x="308" y="48"/>
                    </a:cubicBezTo>
                    <a:cubicBezTo>
                      <a:pt x="315" y="63"/>
                      <a:pt x="313" y="73"/>
                      <a:pt x="298" y="83"/>
                    </a:cubicBezTo>
                    <a:cubicBezTo>
                      <a:pt x="275" y="98"/>
                      <a:pt x="266" y="123"/>
                      <a:pt x="255" y="151"/>
                    </a:cubicBezTo>
                    <a:cubicBezTo>
                      <a:pt x="275" y="150"/>
                      <a:pt x="291" y="148"/>
                      <a:pt x="307" y="147"/>
                    </a:cubicBezTo>
                    <a:cubicBezTo>
                      <a:pt x="316" y="147"/>
                      <a:pt x="330" y="144"/>
                      <a:pt x="331" y="159"/>
                    </a:cubicBezTo>
                    <a:cubicBezTo>
                      <a:pt x="332" y="173"/>
                      <a:pt x="322" y="181"/>
                      <a:pt x="309" y="182"/>
                    </a:cubicBezTo>
                    <a:cubicBezTo>
                      <a:pt x="290" y="184"/>
                      <a:pt x="271" y="183"/>
                      <a:pt x="253" y="184"/>
                    </a:cubicBezTo>
                    <a:cubicBezTo>
                      <a:pt x="245" y="185"/>
                      <a:pt x="234" y="188"/>
                      <a:pt x="229" y="194"/>
                    </a:cubicBezTo>
                    <a:cubicBezTo>
                      <a:pt x="170" y="259"/>
                      <a:pt x="127" y="272"/>
                      <a:pt x="36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82"/>
              <p:cNvSpPr/>
              <p:nvPr/>
            </p:nvSpPr>
            <p:spPr bwMode="auto">
              <a:xfrm>
                <a:off x="10912249" y="5257800"/>
                <a:ext cx="663575" cy="809625"/>
              </a:xfrm>
              <a:custGeom>
                <a:avLst/>
                <a:gdLst>
                  <a:gd name="T0" fmla="*/ 30 w 210"/>
                  <a:gd name="T1" fmla="*/ 218 h 256"/>
                  <a:gd name="T2" fmla="*/ 0 w 210"/>
                  <a:gd name="T3" fmla="*/ 204 h 256"/>
                  <a:gd name="T4" fmla="*/ 103 w 210"/>
                  <a:gd name="T5" fmla="*/ 0 h 256"/>
                  <a:gd name="T6" fmla="*/ 129 w 210"/>
                  <a:gd name="T7" fmla="*/ 38 h 256"/>
                  <a:gd name="T8" fmla="*/ 123 w 210"/>
                  <a:gd name="T9" fmla="*/ 153 h 256"/>
                  <a:gd name="T10" fmla="*/ 185 w 210"/>
                  <a:gd name="T11" fmla="*/ 38 h 256"/>
                  <a:gd name="T12" fmla="*/ 210 w 210"/>
                  <a:gd name="T13" fmla="*/ 48 h 256"/>
                  <a:gd name="T14" fmla="*/ 109 w 210"/>
                  <a:gd name="T15" fmla="*/ 256 h 256"/>
                  <a:gd name="T16" fmla="*/ 80 w 210"/>
                  <a:gd name="T17" fmla="*/ 216 h 256"/>
                  <a:gd name="T18" fmla="*/ 90 w 210"/>
                  <a:gd name="T19" fmla="*/ 94 h 256"/>
                  <a:gd name="T20" fmla="*/ 30 w 210"/>
                  <a:gd name="T21" fmla="*/ 218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256">
                    <a:moveTo>
                      <a:pt x="30" y="218"/>
                    </a:moveTo>
                    <a:cubicBezTo>
                      <a:pt x="20" y="214"/>
                      <a:pt x="11" y="210"/>
                      <a:pt x="0" y="204"/>
                    </a:cubicBezTo>
                    <a:cubicBezTo>
                      <a:pt x="35" y="135"/>
                      <a:pt x="69" y="67"/>
                      <a:pt x="103" y="0"/>
                    </a:cubicBezTo>
                    <a:cubicBezTo>
                      <a:pt x="127" y="4"/>
                      <a:pt x="132" y="16"/>
                      <a:pt x="129" y="38"/>
                    </a:cubicBezTo>
                    <a:cubicBezTo>
                      <a:pt x="124" y="76"/>
                      <a:pt x="122" y="113"/>
                      <a:pt x="123" y="153"/>
                    </a:cubicBezTo>
                    <a:cubicBezTo>
                      <a:pt x="143" y="115"/>
                      <a:pt x="164" y="78"/>
                      <a:pt x="185" y="38"/>
                    </a:cubicBezTo>
                    <a:cubicBezTo>
                      <a:pt x="193" y="41"/>
                      <a:pt x="201" y="44"/>
                      <a:pt x="210" y="48"/>
                    </a:cubicBezTo>
                    <a:cubicBezTo>
                      <a:pt x="176" y="118"/>
                      <a:pt x="142" y="187"/>
                      <a:pt x="109" y="256"/>
                    </a:cubicBezTo>
                    <a:cubicBezTo>
                      <a:pt x="77" y="246"/>
                      <a:pt x="77" y="246"/>
                      <a:pt x="80" y="216"/>
                    </a:cubicBezTo>
                    <a:cubicBezTo>
                      <a:pt x="84" y="176"/>
                      <a:pt x="89" y="136"/>
                      <a:pt x="90" y="94"/>
                    </a:cubicBezTo>
                    <a:cubicBezTo>
                      <a:pt x="70" y="135"/>
                      <a:pt x="50" y="176"/>
                      <a:pt x="30" y="2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83"/>
              <p:cNvSpPr/>
              <p:nvPr/>
            </p:nvSpPr>
            <p:spPr bwMode="auto">
              <a:xfrm>
                <a:off x="12772799" y="5489575"/>
                <a:ext cx="433388" cy="757238"/>
              </a:xfrm>
              <a:custGeom>
                <a:avLst/>
                <a:gdLst>
                  <a:gd name="T0" fmla="*/ 137 w 137"/>
                  <a:gd name="T1" fmla="*/ 221 h 240"/>
                  <a:gd name="T2" fmla="*/ 112 w 137"/>
                  <a:gd name="T3" fmla="*/ 226 h 240"/>
                  <a:gd name="T4" fmla="*/ 38 w 137"/>
                  <a:gd name="T5" fmla="*/ 85 h 240"/>
                  <a:gd name="T6" fmla="*/ 35 w 137"/>
                  <a:gd name="T7" fmla="*/ 86 h 240"/>
                  <a:gd name="T8" fmla="*/ 46 w 137"/>
                  <a:gd name="T9" fmla="*/ 237 h 240"/>
                  <a:gd name="T10" fmla="*/ 17 w 137"/>
                  <a:gd name="T11" fmla="*/ 240 h 240"/>
                  <a:gd name="T12" fmla="*/ 0 w 137"/>
                  <a:gd name="T13" fmla="*/ 17 h 240"/>
                  <a:gd name="T14" fmla="*/ 49 w 137"/>
                  <a:gd name="T15" fmla="*/ 37 h 240"/>
                  <a:gd name="T16" fmla="*/ 95 w 137"/>
                  <a:gd name="T17" fmla="*/ 105 h 240"/>
                  <a:gd name="T18" fmla="*/ 86 w 137"/>
                  <a:gd name="T19" fmla="*/ 5 h 240"/>
                  <a:gd name="T20" fmla="*/ 110 w 137"/>
                  <a:gd name="T21" fmla="*/ 0 h 240"/>
                  <a:gd name="T22" fmla="*/ 137 w 137"/>
                  <a:gd name="T23" fmla="*/ 22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" h="240">
                    <a:moveTo>
                      <a:pt x="137" y="221"/>
                    </a:moveTo>
                    <a:cubicBezTo>
                      <a:pt x="127" y="223"/>
                      <a:pt x="120" y="224"/>
                      <a:pt x="112" y="226"/>
                    </a:cubicBezTo>
                    <a:cubicBezTo>
                      <a:pt x="87" y="179"/>
                      <a:pt x="63" y="132"/>
                      <a:pt x="38" y="85"/>
                    </a:cubicBezTo>
                    <a:cubicBezTo>
                      <a:pt x="37" y="85"/>
                      <a:pt x="36" y="86"/>
                      <a:pt x="35" y="86"/>
                    </a:cubicBezTo>
                    <a:cubicBezTo>
                      <a:pt x="39" y="136"/>
                      <a:pt x="42" y="185"/>
                      <a:pt x="46" y="237"/>
                    </a:cubicBezTo>
                    <a:cubicBezTo>
                      <a:pt x="36" y="238"/>
                      <a:pt x="28" y="238"/>
                      <a:pt x="17" y="240"/>
                    </a:cubicBezTo>
                    <a:cubicBezTo>
                      <a:pt x="11" y="164"/>
                      <a:pt x="5" y="91"/>
                      <a:pt x="0" y="17"/>
                    </a:cubicBezTo>
                    <a:cubicBezTo>
                      <a:pt x="33" y="10"/>
                      <a:pt x="33" y="10"/>
                      <a:pt x="49" y="37"/>
                    </a:cubicBezTo>
                    <a:cubicBezTo>
                      <a:pt x="63" y="60"/>
                      <a:pt x="77" y="83"/>
                      <a:pt x="95" y="105"/>
                    </a:cubicBezTo>
                    <a:cubicBezTo>
                      <a:pt x="92" y="72"/>
                      <a:pt x="89" y="39"/>
                      <a:pt x="86" y="5"/>
                    </a:cubicBezTo>
                    <a:cubicBezTo>
                      <a:pt x="94" y="3"/>
                      <a:pt x="101" y="2"/>
                      <a:pt x="110" y="0"/>
                    </a:cubicBezTo>
                    <a:cubicBezTo>
                      <a:pt x="119" y="73"/>
                      <a:pt x="128" y="146"/>
                      <a:pt x="137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84"/>
              <p:cNvSpPr>
                <a:spLocks noEditPoints="1"/>
              </p:cNvSpPr>
              <p:nvPr/>
            </p:nvSpPr>
            <p:spPr bwMode="auto">
              <a:xfrm>
                <a:off x="14103124" y="4878387"/>
                <a:ext cx="720725" cy="762000"/>
              </a:xfrm>
              <a:custGeom>
                <a:avLst/>
                <a:gdLst>
                  <a:gd name="T0" fmla="*/ 124 w 228"/>
                  <a:gd name="T1" fmla="*/ 122 h 241"/>
                  <a:gd name="T2" fmla="*/ 104 w 228"/>
                  <a:gd name="T3" fmla="*/ 142 h 241"/>
                  <a:gd name="T4" fmla="*/ 158 w 228"/>
                  <a:gd name="T5" fmla="*/ 216 h 241"/>
                  <a:gd name="T6" fmla="*/ 135 w 228"/>
                  <a:gd name="T7" fmla="*/ 241 h 241"/>
                  <a:gd name="T8" fmla="*/ 0 w 228"/>
                  <a:gd name="T9" fmla="*/ 51 h 241"/>
                  <a:gd name="T10" fmla="*/ 49 w 228"/>
                  <a:gd name="T11" fmla="*/ 16 h 241"/>
                  <a:gd name="T12" fmla="*/ 122 w 228"/>
                  <a:gd name="T13" fmla="*/ 15 h 241"/>
                  <a:gd name="T14" fmla="*/ 148 w 228"/>
                  <a:gd name="T15" fmla="*/ 87 h 241"/>
                  <a:gd name="T16" fmla="*/ 159 w 228"/>
                  <a:gd name="T17" fmla="*/ 115 h 241"/>
                  <a:gd name="T18" fmla="*/ 228 w 228"/>
                  <a:gd name="T19" fmla="*/ 169 h 241"/>
                  <a:gd name="T20" fmla="*/ 186 w 228"/>
                  <a:gd name="T21" fmla="*/ 174 h 241"/>
                  <a:gd name="T22" fmla="*/ 124 w 228"/>
                  <a:gd name="T23" fmla="*/ 122 h 241"/>
                  <a:gd name="T24" fmla="*/ 85 w 228"/>
                  <a:gd name="T25" fmla="*/ 113 h 241"/>
                  <a:gd name="T26" fmla="*/ 117 w 228"/>
                  <a:gd name="T27" fmla="*/ 72 h 241"/>
                  <a:gd name="T28" fmla="*/ 90 w 228"/>
                  <a:gd name="T29" fmla="*/ 39 h 241"/>
                  <a:gd name="T30" fmla="*/ 41 w 228"/>
                  <a:gd name="T31" fmla="*/ 55 h 241"/>
                  <a:gd name="T32" fmla="*/ 85 w 228"/>
                  <a:gd name="T33" fmla="*/ 113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8" h="241">
                    <a:moveTo>
                      <a:pt x="124" y="122"/>
                    </a:moveTo>
                    <a:cubicBezTo>
                      <a:pt x="116" y="129"/>
                      <a:pt x="111" y="135"/>
                      <a:pt x="104" y="142"/>
                    </a:cubicBezTo>
                    <a:cubicBezTo>
                      <a:pt x="122" y="167"/>
                      <a:pt x="140" y="191"/>
                      <a:pt x="158" y="216"/>
                    </a:cubicBezTo>
                    <a:cubicBezTo>
                      <a:pt x="150" y="225"/>
                      <a:pt x="143" y="232"/>
                      <a:pt x="135" y="241"/>
                    </a:cubicBezTo>
                    <a:cubicBezTo>
                      <a:pt x="90" y="177"/>
                      <a:pt x="46" y="115"/>
                      <a:pt x="0" y="51"/>
                    </a:cubicBezTo>
                    <a:cubicBezTo>
                      <a:pt x="17" y="39"/>
                      <a:pt x="33" y="27"/>
                      <a:pt x="49" y="16"/>
                    </a:cubicBezTo>
                    <a:cubicBezTo>
                      <a:pt x="73" y="1"/>
                      <a:pt x="97" y="0"/>
                      <a:pt x="122" y="15"/>
                    </a:cubicBezTo>
                    <a:cubicBezTo>
                      <a:pt x="150" y="33"/>
                      <a:pt x="153" y="60"/>
                      <a:pt x="148" y="87"/>
                    </a:cubicBezTo>
                    <a:cubicBezTo>
                      <a:pt x="145" y="101"/>
                      <a:pt x="150" y="107"/>
                      <a:pt x="159" y="115"/>
                    </a:cubicBezTo>
                    <a:cubicBezTo>
                      <a:pt x="183" y="132"/>
                      <a:pt x="205" y="151"/>
                      <a:pt x="228" y="169"/>
                    </a:cubicBezTo>
                    <a:cubicBezTo>
                      <a:pt x="208" y="191"/>
                      <a:pt x="208" y="191"/>
                      <a:pt x="186" y="174"/>
                    </a:cubicBezTo>
                    <a:cubicBezTo>
                      <a:pt x="166" y="157"/>
                      <a:pt x="145" y="140"/>
                      <a:pt x="124" y="122"/>
                    </a:cubicBezTo>
                    <a:close/>
                    <a:moveTo>
                      <a:pt x="85" y="113"/>
                    </a:moveTo>
                    <a:cubicBezTo>
                      <a:pt x="102" y="103"/>
                      <a:pt x="118" y="94"/>
                      <a:pt x="117" y="72"/>
                    </a:cubicBezTo>
                    <a:cubicBezTo>
                      <a:pt x="116" y="55"/>
                      <a:pt x="104" y="45"/>
                      <a:pt x="90" y="39"/>
                    </a:cubicBezTo>
                    <a:cubicBezTo>
                      <a:pt x="70" y="30"/>
                      <a:pt x="56" y="40"/>
                      <a:pt x="41" y="55"/>
                    </a:cubicBezTo>
                    <a:cubicBezTo>
                      <a:pt x="55" y="74"/>
                      <a:pt x="69" y="93"/>
                      <a:pt x="85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85"/>
              <p:cNvSpPr/>
              <p:nvPr/>
            </p:nvSpPr>
            <p:spPr bwMode="auto">
              <a:xfrm>
                <a:off x="9386661" y="3990975"/>
                <a:ext cx="820738" cy="669925"/>
              </a:xfrm>
              <a:custGeom>
                <a:avLst/>
                <a:gdLst>
                  <a:gd name="T0" fmla="*/ 108 w 260"/>
                  <a:gd name="T1" fmla="*/ 81 h 212"/>
                  <a:gd name="T2" fmla="*/ 12 w 260"/>
                  <a:gd name="T3" fmla="*/ 129 h 212"/>
                  <a:gd name="T4" fmla="*/ 0 w 260"/>
                  <a:gd name="T5" fmla="*/ 106 h 212"/>
                  <a:gd name="T6" fmla="*/ 204 w 260"/>
                  <a:gd name="T7" fmla="*/ 0 h 212"/>
                  <a:gd name="T8" fmla="*/ 217 w 260"/>
                  <a:gd name="T9" fmla="*/ 24 h 212"/>
                  <a:gd name="T10" fmla="*/ 131 w 260"/>
                  <a:gd name="T11" fmla="*/ 69 h 212"/>
                  <a:gd name="T12" fmla="*/ 161 w 260"/>
                  <a:gd name="T13" fmla="*/ 126 h 212"/>
                  <a:gd name="T14" fmla="*/ 247 w 260"/>
                  <a:gd name="T15" fmla="*/ 84 h 212"/>
                  <a:gd name="T16" fmla="*/ 260 w 260"/>
                  <a:gd name="T17" fmla="*/ 107 h 212"/>
                  <a:gd name="T18" fmla="*/ 55 w 260"/>
                  <a:gd name="T19" fmla="*/ 212 h 212"/>
                  <a:gd name="T20" fmla="*/ 42 w 260"/>
                  <a:gd name="T21" fmla="*/ 189 h 212"/>
                  <a:gd name="T22" fmla="*/ 138 w 260"/>
                  <a:gd name="T23" fmla="*/ 139 h 212"/>
                  <a:gd name="T24" fmla="*/ 108 w 260"/>
                  <a:gd name="T25" fmla="*/ 8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12">
                    <a:moveTo>
                      <a:pt x="108" y="81"/>
                    </a:moveTo>
                    <a:cubicBezTo>
                      <a:pt x="75" y="97"/>
                      <a:pt x="44" y="113"/>
                      <a:pt x="12" y="129"/>
                    </a:cubicBezTo>
                    <a:cubicBezTo>
                      <a:pt x="8" y="121"/>
                      <a:pt x="4" y="114"/>
                      <a:pt x="0" y="106"/>
                    </a:cubicBezTo>
                    <a:cubicBezTo>
                      <a:pt x="68" y="70"/>
                      <a:pt x="135" y="36"/>
                      <a:pt x="204" y="0"/>
                    </a:cubicBezTo>
                    <a:cubicBezTo>
                      <a:pt x="208" y="9"/>
                      <a:pt x="212" y="16"/>
                      <a:pt x="217" y="24"/>
                    </a:cubicBezTo>
                    <a:cubicBezTo>
                      <a:pt x="188" y="39"/>
                      <a:pt x="160" y="54"/>
                      <a:pt x="131" y="69"/>
                    </a:cubicBezTo>
                    <a:cubicBezTo>
                      <a:pt x="141" y="88"/>
                      <a:pt x="151" y="106"/>
                      <a:pt x="161" y="126"/>
                    </a:cubicBezTo>
                    <a:cubicBezTo>
                      <a:pt x="190" y="112"/>
                      <a:pt x="217" y="99"/>
                      <a:pt x="247" y="84"/>
                    </a:cubicBezTo>
                    <a:cubicBezTo>
                      <a:pt x="251" y="91"/>
                      <a:pt x="255" y="99"/>
                      <a:pt x="260" y="107"/>
                    </a:cubicBezTo>
                    <a:cubicBezTo>
                      <a:pt x="191" y="142"/>
                      <a:pt x="124" y="177"/>
                      <a:pt x="55" y="212"/>
                    </a:cubicBezTo>
                    <a:cubicBezTo>
                      <a:pt x="51" y="205"/>
                      <a:pt x="47" y="198"/>
                      <a:pt x="42" y="189"/>
                    </a:cubicBezTo>
                    <a:cubicBezTo>
                      <a:pt x="74" y="172"/>
                      <a:pt x="105" y="156"/>
                      <a:pt x="138" y="139"/>
                    </a:cubicBezTo>
                    <a:cubicBezTo>
                      <a:pt x="127" y="119"/>
                      <a:pt x="118" y="101"/>
                      <a:pt x="108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86"/>
              <p:cNvSpPr>
                <a:spLocks noEditPoints="1"/>
              </p:cNvSpPr>
              <p:nvPr/>
            </p:nvSpPr>
            <p:spPr bwMode="auto">
              <a:xfrm>
                <a:off x="10480449" y="5126037"/>
                <a:ext cx="615950" cy="741363"/>
              </a:xfrm>
              <a:custGeom>
                <a:avLst/>
                <a:gdLst>
                  <a:gd name="T0" fmla="*/ 0 w 195"/>
                  <a:gd name="T1" fmla="*/ 167 h 235"/>
                  <a:gd name="T2" fmla="*/ 160 w 195"/>
                  <a:gd name="T3" fmla="*/ 0 h 235"/>
                  <a:gd name="T4" fmla="*/ 195 w 195"/>
                  <a:gd name="T5" fmla="*/ 22 h 235"/>
                  <a:gd name="T6" fmla="*/ 107 w 195"/>
                  <a:gd name="T7" fmla="*/ 235 h 235"/>
                  <a:gd name="T8" fmla="*/ 79 w 195"/>
                  <a:gd name="T9" fmla="*/ 219 h 235"/>
                  <a:gd name="T10" fmla="*/ 98 w 195"/>
                  <a:gd name="T11" fmla="*/ 178 h 235"/>
                  <a:gd name="T12" fmla="*/ 90 w 195"/>
                  <a:gd name="T13" fmla="*/ 145 h 235"/>
                  <a:gd name="T14" fmla="*/ 70 w 195"/>
                  <a:gd name="T15" fmla="*/ 131 h 235"/>
                  <a:gd name="T16" fmla="*/ 25 w 195"/>
                  <a:gd name="T17" fmla="*/ 187 h 235"/>
                  <a:gd name="T18" fmla="*/ 0 w 195"/>
                  <a:gd name="T19" fmla="*/ 167 h 235"/>
                  <a:gd name="T20" fmla="*/ 121 w 195"/>
                  <a:gd name="T21" fmla="*/ 127 h 235"/>
                  <a:gd name="T22" fmla="*/ 154 w 195"/>
                  <a:gd name="T23" fmla="*/ 50 h 235"/>
                  <a:gd name="T24" fmla="*/ 95 w 195"/>
                  <a:gd name="T25" fmla="*/ 108 h 235"/>
                  <a:gd name="T26" fmla="*/ 121 w 195"/>
                  <a:gd name="T27" fmla="*/ 127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5" h="235">
                    <a:moveTo>
                      <a:pt x="0" y="167"/>
                    </a:moveTo>
                    <a:cubicBezTo>
                      <a:pt x="54" y="111"/>
                      <a:pt x="107" y="56"/>
                      <a:pt x="160" y="0"/>
                    </a:cubicBezTo>
                    <a:cubicBezTo>
                      <a:pt x="173" y="8"/>
                      <a:pt x="183" y="14"/>
                      <a:pt x="195" y="22"/>
                    </a:cubicBezTo>
                    <a:cubicBezTo>
                      <a:pt x="166" y="92"/>
                      <a:pt x="137" y="163"/>
                      <a:pt x="107" y="235"/>
                    </a:cubicBezTo>
                    <a:cubicBezTo>
                      <a:pt x="97" y="230"/>
                      <a:pt x="89" y="225"/>
                      <a:pt x="79" y="219"/>
                    </a:cubicBezTo>
                    <a:cubicBezTo>
                      <a:pt x="85" y="205"/>
                      <a:pt x="90" y="191"/>
                      <a:pt x="98" y="178"/>
                    </a:cubicBezTo>
                    <a:cubicBezTo>
                      <a:pt x="107" y="163"/>
                      <a:pt x="106" y="153"/>
                      <a:pt x="90" y="145"/>
                    </a:cubicBezTo>
                    <a:cubicBezTo>
                      <a:pt x="84" y="142"/>
                      <a:pt x="79" y="137"/>
                      <a:pt x="70" y="131"/>
                    </a:cubicBezTo>
                    <a:cubicBezTo>
                      <a:pt x="55" y="149"/>
                      <a:pt x="40" y="168"/>
                      <a:pt x="25" y="187"/>
                    </a:cubicBezTo>
                    <a:cubicBezTo>
                      <a:pt x="12" y="177"/>
                      <a:pt x="5" y="171"/>
                      <a:pt x="0" y="167"/>
                    </a:cubicBezTo>
                    <a:close/>
                    <a:moveTo>
                      <a:pt x="121" y="127"/>
                    </a:moveTo>
                    <a:cubicBezTo>
                      <a:pt x="132" y="100"/>
                      <a:pt x="143" y="76"/>
                      <a:pt x="154" y="50"/>
                    </a:cubicBezTo>
                    <a:cubicBezTo>
                      <a:pt x="133" y="71"/>
                      <a:pt x="115" y="89"/>
                      <a:pt x="95" y="108"/>
                    </a:cubicBezTo>
                    <a:cubicBezTo>
                      <a:pt x="103" y="114"/>
                      <a:pt x="111" y="119"/>
                      <a:pt x="12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87"/>
              <p:cNvSpPr/>
              <p:nvPr/>
            </p:nvSpPr>
            <p:spPr bwMode="auto">
              <a:xfrm>
                <a:off x="11399611" y="5441950"/>
                <a:ext cx="520700" cy="785813"/>
              </a:xfrm>
              <a:custGeom>
                <a:avLst/>
                <a:gdLst>
                  <a:gd name="T0" fmla="*/ 110 w 165"/>
                  <a:gd name="T1" fmla="*/ 156 h 249"/>
                  <a:gd name="T2" fmla="*/ 76 w 165"/>
                  <a:gd name="T3" fmla="*/ 143 h 249"/>
                  <a:gd name="T4" fmla="*/ 83 w 165"/>
                  <a:gd name="T5" fmla="*/ 120 h 249"/>
                  <a:gd name="T6" fmla="*/ 141 w 165"/>
                  <a:gd name="T7" fmla="*/ 139 h 249"/>
                  <a:gd name="T8" fmla="*/ 107 w 165"/>
                  <a:gd name="T9" fmla="*/ 249 h 249"/>
                  <a:gd name="T10" fmla="*/ 83 w 165"/>
                  <a:gd name="T11" fmla="*/ 227 h 249"/>
                  <a:gd name="T12" fmla="*/ 11 w 165"/>
                  <a:gd name="T13" fmla="*/ 147 h 249"/>
                  <a:gd name="T14" fmla="*/ 47 w 165"/>
                  <a:gd name="T15" fmla="*/ 47 h 249"/>
                  <a:gd name="T16" fmla="*/ 93 w 165"/>
                  <a:gd name="T17" fmla="*/ 12 h 249"/>
                  <a:gd name="T18" fmla="*/ 162 w 165"/>
                  <a:gd name="T19" fmla="*/ 55 h 249"/>
                  <a:gd name="T20" fmla="*/ 165 w 165"/>
                  <a:gd name="T21" fmla="*/ 93 h 249"/>
                  <a:gd name="T22" fmla="*/ 134 w 165"/>
                  <a:gd name="T23" fmla="*/ 90 h 249"/>
                  <a:gd name="T24" fmla="*/ 134 w 165"/>
                  <a:gd name="T25" fmla="*/ 69 h 249"/>
                  <a:gd name="T26" fmla="*/ 115 w 165"/>
                  <a:gd name="T27" fmla="*/ 38 h 249"/>
                  <a:gd name="T28" fmla="*/ 74 w 165"/>
                  <a:gd name="T29" fmla="*/ 54 h 249"/>
                  <a:gd name="T30" fmla="*/ 38 w 165"/>
                  <a:gd name="T31" fmla="*/ 159 h 249"/>
                  <a:gd name="T32" fmla="*/ 64 w 165"/>
                  <a:gd name="T33" fmla="*/ 205 h 249"/>
                  <a:gd name="T34" fmla="*/ 104 w 165"/>
                  <a:gd name="T35" fmla="*/ 175 h 249"/>
                  <a:gd name="T36" fmla="*/ 110 w 165"/>
                  <a:gd name="T3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5" h="249">
                    <a:moveTo>
                      <a:pt x="110" y="156"/>
                    </a:moveTo>
                    <a:cubicBezTo>
                      <a:pt x="99" y="151"/>
                      <a:pt x="88" y="147"/>
                      <a:pt x="76" y="143"/>
                    </a:cubicBezTo>
                    <a:cubicBezTo>
                      <a:pt x="78" y="136"/>
                      <a:pt x="80" y="129"/>
                      <a:pt x="83" y="120"/>
                    </a:cubicBezTo>
                    <a:cubicBezTo>
                      <a:pt x="102" y="126"/>
                      <a:pt x="121" y="132"/>
                      <a:pt x="141" y="139"/>
                    </a:cubicBezTo>
                    <a:cubicBezTo>
                      <a:pt x="130" y="175"/>
                      <a:pt x="119" y="210"/>
                      <a:pt x="107" y="249"/>
                    </a:cubicBezTo>
                    <a:cubicBezTo>
                      <a:pt x="97" y="241"/>
                      <a:pt x="91" y="234"/>
                      <a:pt x="83" y="227"/>
                    </a:cubicBezTo>
                    <a:cubicBezTo>
                      <a:pt x="36" y="234"/>
                      <a:pt x="0" y="200"/>
                      <a:pt x="11" y="147"/>
                    </a:cubicBezTo>
                    <a:cubicBezTo>
                      <a:pt x="18" y="112"/>
                      <a:pt x="31" y="78"/>
                      <a:pt x="47" y="47"/>
                    </a:cubicBezTo>
                    <a:cubicBezTo>
                      <a:pt x="56" y="31"/>
                      <a:pt x="76" y="18"/>
                      <a:pt x="93" y="12"/>
                    </a:cubicBezTo>
                    <a:cubicBezTo>
                      <a:pt x="127" y="0"/>
                      <a:pt x="154" y="19"/>
                      <a:pt x="162" y="55"/>
                    </a:cubicBezTo>
                    <a:cubicBezTo>
                      <a:pt x="164" y="66"/>
                      <a:pt x="164" y="78"/>
                      <a:pt x="165" y="93"/>
                    </a:cubicBezTo>
                    <a:cubicBezTo>
                      <a:pt x="153" y="92"/>
                      <a:pt x="144" y="91"/>
                      <a:pt x="134" y="90"/>
                    </a:cubicBezTo>
                    <a:cubicBezTo>
                      <a:pt x="134" y="82"/>
                      <a:pt x="134" y="76"/>
                      <a:pt x="134" y="69"/>
                    </a:cubicBezTo>
                    <a:cubicBezTo>
                      <a:pt x="134" y="55"/>
                      <a:pt x="130" y="42"/>
                      <a:pt x="115" y="38"/>
                    </a:cubicBezTo>
                    <a:cubicBezTo>
                      <a:pt x="98" y="34"/>
                      <a:pt x="80" y="38"/>
                      <a:pt x="74" y="54"/>
                    </a:cubicBezTo>
                    <a:cubicBezTo>
                      <a:pt x="60" y="88"/>
                      <a:pt x="48" y="123"/>
                      <a:pt x="38" y="159"/>
                    </a:cubicBezTo>
                    <a:cubicBezTo>
                      <a:pt x="33" y="181"/>
                      <a:pt x="46" y="201"/>
                      <a:pt x="64" y="205"/>
                    </a:cubicBezTo>
                    <a:cubicBezTo>
                      <a:pt x="80" y="210"/>
                      <a:pt x="96" y="198"/>
                      <a:pt x="104" y="175"/>
                    </a:cubicBezTo>
                    <a:cubicBezTo>
                      <a:pt x="107" y="170"/>
                      <a:pt x="108" y="164"/>
                      <a:pt x="110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88"/>
              <p:cNvSpPr/>
              <p:nvPr/>
            </p:nvSpPr>
            <p:spPr bwMode="auto">
              <a:xfrm>
                <a:off x="12312424" y="5551487"/>
                <a:ext cx="412750" cy="714375"/>
              </a:xfrm>
              <a:custGeom>
                <a:avLst/>
                <a:gdLst>
                  <a:gd name="T0" fmla="*/ 1 w 131"/>
                  <a:gd name="T1" fmla="*/ 0 h 226"/>
                  <a:gd name="T2" fmla="*/ 30 w 131"/>
                  <a:gd name="T3" fmla="*/ 0 h 226"/>
                  <a:gd name="T4" fmla="*/ 30 w 131"/>
                  <a:gd name="T5" fmla="*/ 98 h 226"/>
                  <a:gd name="T6" fmla="*/ 28 w 131"/>
                  <a:gd name="T7" fmla="*/ 164 h 226"/>
                  <a:gd name="T8" fmla="*/ 68 w 131"/>
                  <a:gd name="T9" fmla="*/ 199 h 226"/>
                  <a:gd name="T10" fmla="*/ 97 w 131"/>
                  <a:gd name="T11" fmla="*/ 163 h 226"/>
                  <a:gd name="T12" fmla="*/ 102 w 131"/>
                  <a:gd name="T13" fmla="*/ 15 h 226"/>
                  <a:gd name="T14" fmla="*/ 103 w 131"/>
                  <a:gd name="T15" fmla="*/ 4 h 226"/>
                  <a:gd name="T16" fmla="*/ 131 w 131"/>
                  <a:gd name="T17" fmla="*/ 4 h 226"/>
                  <a:gd name="T18" fmla="*/ 123 w 131"/>
                  <a:gd name="T19" fmla="*/ 176 h 226"/>
                  <a:gd name="T20" fmla="*/ 64 w 131"/>
                  <a:gd name="T21" fmla="*/ 226 h 226"/>
                  <a:gd name="T22" fmla="*/ 1 w 131"/>
                  <a:gd name="T23" fmla="*/ 172 h 226"/>
                  <a:gd name="T24" fmla="*/ 1 w 131"/>
                  <a:gd name="T2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" h="226">
                    <a:moveTo>
                      <a:pt x="1" y="0"/>
                    </a:moveTo>
                    <a:cubicBezTo>
                      <a:pt x="14" y="0"/>
                      <a:pt x="22" y="0"/>
                      <a:pt x="30" y="0"/>
                    </a:cubicBezTo>
                    <a:cubicBezTo>
                      <a:pt x="30" y="33"/>
                      <a:pt x="30" y="66"/>
                      <a:pt x="30" y="98"/>
                    </a:cubicBezTo>
                    <a:cubicBezTo>
                      <a:pt x="30" y="120"/>
                      <a:pt x="28" y="142"/>
                      <a:pt x="28" y="164"/>
                    </a:cubicBezTo>
                    <a:cubicBezTo>
                      <a:pt x="28" y="189"/>
                      <a:pt x="44" y="201"/>
                      <a:pt x="68" y="199"/>
                    </a:cubicBezTo>
                    <a:cubicBezTo>
                      <a:pt x="86" y="197"/>
                      <a:pt x="96" y="186"/>
                      <a:pt x="97" y="163"/>
                    </a:cubicBezTo>
                    <a:cubicBezTo>
                      <a:pt x="99" y="114"/>
                      <a:pt x="100" y="65"/>
                      <a:pt x="102" y="15"/>
                    </a:cubicBezTo>
                    <a:cubicBezTo>
                      <a:pt x="102" y="12"/>
                      <a:pt x="103" y="9"/>
                      <a:pt x="103" y="4"/>
                    </a:cubicBezTo>
                    <a:cubicBezTo>
                      <a:pt x="112" y="4"/>
                      <a:pt x="121" y="4"/>
                      <a:pt x="131" y="4"/>
                    </a:cubicBezTo>
                    <a:cubicBezTo>
                      <a:pt x="129" y="62"/>
                      <a:pt x="127" y="119"/>
                      <a:pt x="123" y="176"/>
                    </a:cubicBezTo>
                    <a:cubicBezTo>
                      <a:pt x="121" y="206"/>
                      <a:pt x="95" y="226"/>
                      <a:pt x="64" y="226"/>
                    </a:cubicBezTo>
                    <a:cubicBezTo>
                      <a:pt x="28" y="225"/>
                      <a:pt x="2" y="205"/>
                      <a:pt x="1" y="172"/>
                    </a:cubicBezTo>
                    <a:cubicBezTo>
                      <a:pt x="0" y="115"/>
                      <a:pt x="1" y="58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89"/>
              <p:cNvSpPr/>
              <p:nvPr/>
            </p:nvSpPr>
            <p:spPr bwMode="auto">
              <a:xfrm>
                <a:off x="9635899" y="4373562"/>
                <a:ext cx="825500" cy="698500"/>
              </a:xfrm>
              <a:custGeom>
                <a:avLst/>
                <a:gdLst>
                  <a:gd name="T0" fmla="*/ 192 w 261"/>
                  <a:gd name="T1" fmla="*/ 0 h 221"/>
                  <a:gd name="T2" fmla="*/ 261 w 261"/>
                  <a:gd name="T3" fmla="*/ 96 h 221"/>
                  <a:gd name="T4" fmla="*/ 240 w 261"/>
                  <a:gd name="T5" fmla="*/ 110 h 221"/>
                  <a:gd name="T6" fmla="*/ 196 w 261"/>
                  <a:gd name="T7" fmla="*/ 49 h 221"/>
                  <a:gd name="T8" fmla="*/ 175 w 261"/>
                  <a:gd name="T9" fmla="*/ 44 h 221"/>
                  <a:gd name="T10" fmla="*/ 128 w 261"/>
                  <a:gd name="T11" fmla="*/ 73 h 221"/>
                  <a:gd name="T12" fmla="*/ 175 w 261"/>
                  <a:gd name="T13" fmla="*/ 140 h 221"/>
                  <a:gd name="T14" fmla="*/ 156 w 261"/>
                  <a:gd name="T15" fmla="*/ 155 h 221"/>
                  <a:gd name="T16" fmla="*/ 106 w 261"/>
                  <a:gd name="T17" fmla="*/ 87 h 221"/>
                  <a:gd name="T18" fmla="*/ 38 w 261"/>
                  <a:gd name="T19" fmla="*/ 129 h 221"/>
                  <a:gd name="T20" fmla="*/ 93 w 261"/>
                  <a:gd name="T21" fmla="*/ 207 h 221"/>
                  <a:gd name="T22" fmla="*/ 73 w 261"/>
                  <a:gd name="T23" fmla="*/ 221 h 221"/>
                  <a:gd name="T24" fmla="*/ 0 w 261"/>
                  <a:gd name="T25" fmla="*/ 120 h 221"/>
                  <a:gd name="T26" fmla="*/ 192 w 261"/>
                  <a:gd name="T27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1" h="221">
                    <a:moveTo>
                      <a:pt x="192" y="0"/>
                    </a:moveTo>
                    <a:cubicBezTo>
                      <a:pt x="215" y="32"/>
                      <a:pt x="237" y="63"/>
                      <a:pt x="261" y="96"/>
                    </a:cubicBezTo>
                    <a:cubicBezTo>
                      <a:pt x="254" y="101"/>
                      <a:pt x="248" y="105"/>
                      <a:pt x="240" y="110"/>
                    </a:cubicBezTo>
                    <a:cubicBezTo>
                      <a:pt x="225" y="89"/>
                      <a:pt x="210" y="69"/>
                      <a:pt x="196" y="49"/>
                    </a:cubicBezTo>
                    <a:cubicBezTo>
                      <a:pt x="190" y="39"/>
                      <a:pt x="184" y="38"/>
                      <a:pt x="175" y="44"/>
                    </a:cubicBezTo>
                    <a:cubicBezTo>
                      <a:pt x="160" y="54"/>
                      <a:pt x="145" y="63"/>
                      <a:pt x="128" y="73"/>
                    </a:cubicBezTo>
                    <a:cubicBezTo>
                      <a:pt x="144" y="96"/>
                      <a:pt x="159" y="117"/>
                      <a:pt x="175" y="140"/>
                    </a:cubicBezTo>
                    <a:cubicBezTo>
                      <a:pt x="169" y="145"/>
                      <a:pt x="164" y="149"/>
                      <a:pt x="156" y="155"/>
                    </a:cubicBezTo>
                    <a:cubicBezTo>
                      <a:pt x="139" y="132"/>
                      <a:pt x="122" y="109"/>
                      <a:pt x="106" y="87"/>
                    </a:cubicBezTo>
                    <a:cubicBezTo>
                      <a:pt x="83" y="101"/>
                      <a:pt x="62" y="114"/>
                      <a:pt x="38" y="129"/>
                    </a:cubicBezTo>
                    <a:cubicBezTo>
                      <a:pt x="56" y="154"/>
                      <a:pt x="74" y="180"/>
                      <a:pt x="93" y="207"/>
                    </a:cubicBezTo>
                    <a:cubicBezTo>
                      <a:pt x="87" y="211"/>
                      <a:pt x="81" y="216"/>
                      <a:pt x="73" y="221"/>
                    </a:cubicBezTo>
                    <a:cubicBezTo>
                      <a:pt x="49" y="188"/>
                      <a:pt x="25" y="155"/>
                      <a:pt x="0" y="120"/>
                    </a:cubicBezTo>
                    <a:cubicBezTo>
                      <a:pt x="64" y="80"/>
                      <a:pt x="128" y="4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90"/>
              <p:cNvSpPr/>
              <p:nvPr/>
            </p:nvSpPr>
            <p:spPr bwMode="auto">
              <a:xfrm>
                <a:off x="13347474" y="5267325"/>
                <a:ext cx="487363" cy="777875"/>
              </a:xfrm>
              <a:custGeom>
                <a:avLst/>
                <a:gdLst>
                  <a:gd name="T0" fmla="*/ 117 w 154"/>
                  <a:gd name="T1" fmla="*/ 0 h 246"/>
                  <a:gd name="T2" fmla="*/ 135 w 154"/>
                  <a:gd name="T3" fmla="*/ 115 h 246"/>
                  <a:gd name="T4" fmla="*/ 149 w 154"/>
                  <a:gd name="T5" fmla="*/ 208 h 246"/>
                  <a:gd name="T6" fmla="*/ 124 w 154"/>
                  <a:gd name="T7" fmla="*/ 246 h 246"/>
                  <a:gd name="T8" fmla="*/ 0 w 154"/>
                  <a:gd name="T9" fmla="*/ 48 h 246"/>
                  <a:gd name="T10" fmla="*/ 27 w 154"/>
                  <a:gd name="T11" fmla="*/ 36 h 246"/>
                  <a:gd name="T12" fmla="*/ 108 w 154"/>
                  <a:gd name="T13" fmla="*/ 162 h 246"/>
                  <a:gd name="T14" fmla="*/ 112 w 154"/>
                  <a:gd name="T15" fmla="*/ 160 h 246"/>
                  <a:gd name="T16" fmla="*/ 99 w 154"/>
                  <a:gd name="T17" fmla="*/ 70 h 246"/>
                  <a:gd name="T18" fmla="*/ 92 w 154"/>
                  <a:gd name="T19" fmla="*/ 28 h 246"/>
                  <a:gd name="T20" fmla="*/ 117 w 154"/>
                  <a:gd name="T21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246">
                    <a:moveTo>
                      <a:pt x="117" y="0"/>
                    </a:moveTo>
                    <a:cubicBezTo>
                      <a:pt x="123" y="39"/>
                      <a:pt x="129" y="77"/>
                      <a:pt x="135" y="115"/>
                    </a:cubicBezTo>
                    <a:cubicBezTo>
                      <a:pt x="140" y="146"/>
                      <a:pt x="144" y="177"/>
                      <a:pt x="149" y="208"/>
                    </a:cubicBezTo>
                    <a:cubicBezTo>
                      <a:pt x="153" y="236"/>
                      <a:pt x="154" y="236"/>
                      <a:pt x="124" y="246"/>
                    </a:cubicBezTo>
                    <a:cubicBezTo>
                      <a:pt x="83" y="181"/>
                      <a:pt x="42" y="115"/>
                      <a:pt x="0" y="48"/>
                    </a:cubicBezTo>
                    <a:cubicBezTo>
                      <a:pt x="9" y="44"/>
                      <a:pt x="17" y="40"/>
                      <a:pt x="27" y="36"/>
                    </a:cubicBezTo>
                    <a:cubicBezTo>
                      <a:pt x="54" y="78"/>
                      <a:pt x="81" y="120"/>
                      <a:pt x="108" y="162"/>
                    </a:cubicBezTo>
                    <a:cubicBezTo>
                      <a:pt x="109" y="161"/>
                      <a:pt x="111" y="161"/>
                      <a:pt x="112" y="160"/>
                    </a:cubicBezTo>
                    <a:cubicBezTo>
                      <a:pt x="108" y="130"/>
                      <a:pt x="103" y="100"/>
                      <a:pt x="99" y="70"/>
                    </a:cubicBezTo>
                    <a:cubicBezTo>
                      <a:pt x="97" y="56"/>
                      <a:pt x="94" y="42"/>
                      <a:pt x="92" y="28"/>
                    </a:cubicBezTo>
                    <a:cubicBezTo>
                      <a:pt x="90" y="7"/>
                      <a:pt x="91" y="7"/>
                      <a:pt x="1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91"/>
              <p:cNvSpPr/>
              <p:nvPr/>
            </p:nvSpPr>
            <p:spPr bwMode="auto">
              <a:xfrm>
                <a:off x="11237686" y="209550"/>
                <a:ext cx="533400" cy="842963"/>
              </a:xfrm>
              <a:custGeom>
                <a:avLst/>
                <a:gdLst>
                  <a:gd name="T0" fmla="*/ 169 w 169"/>
                  <a:gd name="T1" fmla="*/ 10 h 267"/>
                  <a:gd name="T2" fmla="*/ 164 w 169"/>
                  <a:gd name="T3" fmla="*/ 22 h 267"/>
                  <a:gd name="T4" fmla="*/ 144 w 169"/>
                  <a:gd name="T5" fmla="*/ 89 h 267"/>
                  <a:gd name="T6" fmla="*/ 121 w 169"/>
                  <a:gd name="T7" fmla="*/ 163 h 267"/>
                  <a:gd name="T8" fmla="*/ 94 w 169"/>
                  <a:gd name="T9" fmla="*/ 233 h 267"/>
                  <a:gd name="T10" fmla="*/ 47 w 169"/>
                  <a:gd name="T11" fmla="*/ 252 h 267"/>
                  <a:gd name="T12" fmla="*/ 34 w 169"/>
                  <a:gd name="T13" fmla="*/ 188 h 267"/>
                  <a:gd name="T14" fmla="*/ 100 w 169"/>
                  <a:gd name="T15" fmla="*/ 98 h 267"/>
                  <a:gd name="T16" fmla="*/ 141 w 169"/>
                  <a:gd name="T17" fmla="*/ 11 h 267"/>
                  <a:gd name="T18" fmla="*/ 157 w 169"/>
                  <a:gd name="T19" fmla="*/ 0 h 267"/>
                  <a:gd name="T20" fmla="*/ 169 w 169"/>
                  <a:gd name="T21" fmla="*/ 1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9" h="267">
                    <a:moveTo>
                      <a:pt x="169" y="10"/>
                    </a:moveTo>
                    <a:cubicBezTo>
                      <a:pt x="166" y="16"/>
                      <a:pt x="165" y="19"/>
                      <a:pt x="164" y="22"/>
                    </a:cubicBezTo>
                    <a:cubicBezTo>
                      <a:pt x="157" y="44"/>
                      <a:pt x="150" y="67"/>
                      <a:pt x="144" y="89"/>
                    </a:cubicBezTo>
                    <a:cubicBezTo>
                      <a:pt x="136" y="114"/>
                      <a:pt x="129" y="139"/>
                      <a:pt x="121" y="163"/>
                    </a:cubicBezTo>
                    <a:cubicBezTo>
                      <a:pt x="113" y="187"/>
                      <a:pt x="103" y="210"/>
                      <a:pt x="94" y="233"/>
                    </a:cubicBezTo>
                    <a:cubicBezTo>
                      <a:pt x="84" y="261"/>
                      <a:pt x="72" y="267"/>
                      <a:pt x="47" y="252"/>
                    </a:cubicBezTo>
                    <a:cubicBezTo>
                      <a:pt x="9" y="228"/>
                      <a:pt x="0" y="230"/>
                      <a:pt x="34" y="188"/>
                    </a:cubicBezTo>
                    <a:cubicBezTo>
                      <a:pt x="57" y="159"/>
                      <a:pt x="81" y="130"/>
                      <a:pt x="100" y="98"/>
                    </a:cubicBezTo>
                    <a:cubicBezTo>
                      <a:pt x="117" y="71"/>
                      <a:pt x="127" y="40"/>
                      <a:pt x="141" y="11"/>
                    </a:cubicBezTo>
                    <a:cubicBezTo>
                      <a:pt x="144" y="6"/>
                      <a:pt x="151" y="1"/>
                      <a:pt x="157" y="0"/>
                    </a:cubicBezTo>
                    <a:cubicBezTo>
                      <a:pt x="160" y="0"/>
                      <a:pt x="165" y="7"/>
                      <a:pt x="16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92"/>
              <p:cNvSpPr/>
              <p:nvPr/>
            </p:nvSpPr>
            <p:spPr bwMode="auto">
              <a:xfrm>
                <a:off x="14469836" y="4581525"/>
                <a:ext cx="693738" cy="644525"/>
              </a:xfrm>
              <a:custGeom>
                <a:avLst/>
                <a:gdLst>
                  <a:gd name="T0" fmla="*/ 116 w 220"/>
                  <a:gd name="T1" fmla="*/ 190 h 204"/>
                  <a:gd name="T2" fmla="*/ 126 w 220"/>
                  <a:gd name="T3" fmla="*/ 168 h 204"/>
                  <a:gd name="T4" fmla="*/ 154 w 220"/>
                  <a:gd name="T5" fmla="*/ 170 h 204"/>
                  <a:gd name="T6" fmla="*/ 188 w 220"/>
                  <a:gd name="T7" fmla="*/ 138 h 204"/>
                  <a:gd name="T8" fmla="*/ 158 w 220"/>
                  <a:gd name="T9" fmla="*/ 102 h 204"/>
                  <a:gd name="T10" fmla="*/ 105 w 220"/>
                  <a:gd name="T11" fmla="*/ 112 h 204"/>
                  <a:gd name="T12" fmla="*/ 63 w 220"/>
                  <a:gd name="T13" fmla="*/ 124 h 204"/>
                  <a:gd name="T14" fmla="*/ 9 w 220"/>
                  <a:gd name="T15" fmla="*/ 86 h 204"/>
                  <a:gd name="T16" fmla="*/ 28 w 220"/>
                  <a:gd name="T17" fmla="*/ 13 h 204"/>
                  <a:gd name="T18" fmla="*/ 97 w 220"/>
                  <a:gd name="T19" fmla="*/ 13 h 204"/>
                  <a:gd name="T20" fmla="*/ 87 w 220"/>
                  <a:gd name="T21" fmla="*/ 35 h 204"/>
                  <a:gd name="T22" fmla="*/ 63 w 220"/>
                  <a:gd name="T23" fmla="*/ 33 h 204"/>
                  <a:gd name="T24" fmla="*/ 32 w 220"/>
                  <a:gd name="T25" fmla="*/ 65 h 204"/>
                  <a:gd name="T26" fmla="*/ 65 w 220"/>
                  <a:gd name="T27" fmla="*/ 94 h 204"/>
                  <a:gd name="T28" fmla="*/ 109 w 220"/>
                  <a:gd name="T29" fmla="*/ 77 h 204"/>
                  <a:gd name="T30" fmla="*/ 213 w 220"/>
                  <a:gd name="T31" fmla="*/ 120 h 204"/>
                  <a:gd name="T32" fmla="*/ 189 w 220"/>
                  <a:gd name="T33" fmla="*/ 187 h 204"/>
                  <a:gd name="T34" fmla="*/ 116 w 220"/>
                  <a:gd name="T35" fmla="*/ 19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0" h="204">
                    <a:moveTo>
                      <a:pt x="116" y="190"/>
                    </a:moveTo>
                    <a:cubicBezTo>
                      <a:pt x="120" y="182"/>
                      <a:pt x="123" y="175"/>
                      <a:pt x="126" y="168"/>
                    </a:cubicBezTo>
                    <a:cubicBezTo>
                      <a:pt x="135" y="169"/>
                      <a:pt x="145" y="171"/>
                      <a:pt x="154" y="170"/>
                    </a:cubicBezTo>
                    <a:cubicBezTo>
                      <a:pt x="173" y="170"/>
                      <a:pt x="187" y="156"/>
                      <a:pt x="188" y="138"/>
                    </a:cubicBezTo>
                    <a:cubicBezTo>
                      <a:pt x="188" y="120"/>
                      <a:pt x="176" y="101"/>
                      <a:pt x="158" y="102"/>
                    </a:cubicBezTo>
                    <a:cubicBezTo>
                      <a:pt x="140" y="102"/>
                      <a:pt x="122" y="108"/>
                      <a:pt x="105" y="112"/>
                    </a:cubicBezTo>
                    <a:cubicBezTo>
                      <a:pt x="91" y="116"/>
                      <a:pt x="77" y="123"/>
                      <a:pt x="63" y="124"/>
                    </a:cubicBezTo>
                    <a:cubicBezTo>
                      <a:pt x="35" y="125"/>
                      <a:pt x="18" y="111"/>
                      <a:pt x="9" y="86"/>
                    </a:cubicBezTo>
                    <a:cubicBezTo>
                      <a:pt x="0" y="59"/>
                      <a:pt x="8" y="29"/>
                      <a:pt x="28" y="13"/>
                    </a:cubicBezTo>
                    <a:cubicBezTo>
                      <a:pt x="44" y="0"/>
                      <a:pt x="74" y="0"/>
                      <a:pt x="97" y="13"/>
                    </a:cubicBezTo>
                    <a:cubicBezTo>
                      <a:pt x="94" y="20"/>
                      <a:pt x="91" y="27"/>
                      <a:pt x="87" y="35"/>
                    </a:cubicBezTo>
                    <a:cubicBezTo>
                      <a:pt x="79" y="34"/>
                      <a:pt x="71" y="33"/>
                      <a:pt x="63" y="33"/>
                    </a:cubicBezTo>
                    <a:cubicBezTo>
                      <a:pt x="41" y="33"/>
                      <a:pt x="30" y="44"/>
                      <a:pt x="32" y="65"/>
                    </a:cubicBezTo>
                    <a:cubicBezTo>
                      <a:pt x="33" y="86"/>
                      <a:pt x="44" y="97"/>
                      <a:pt x="65" y="94"/>
                    </a:cubicBezTo>
                    <a:cubicBezTo>
                      <a:pt x="80" y="91"/>
                      <a:pt x="95" y="84"/>
                      <a:pt x="109" y="77"/>
                    </a:cubicBezTo>
                    <a:cubicBezTo>
                      <a:pt x="152" y="57"/>
                      <a:pt x="202" y="77"/>
                      <a:pt x="213" y="120"/>
                    </a:cubicBezTo>
                    <a:cubicBezTo>
                      <a:pt x="220" y="146"/>
                      <a:pt x="210" y="171"/>
                      <a:pt x="189" y="187"/>
                    </a:cubicBezTo>
                    <a:cubicBezTo>
                      <a:pt x="168" y="203"/>
                      <a:pt x="141" y="204"/>
                      <a:pt x="116" y="1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93"/>
              <p:cNvSpPr/>
              <p:nvPr/>
            </p:nvSpPr>
            <p:spPr bwMode="auto">
              <a:xfrm>
                <a:off x="13752286" y="5072062"/>
                <a:ext cx="695325" cy="788988"/>
              </a:xfrm>
              <a:custGeom>
                <a:avLst/>
                <a:gdLst>
                  <a:gd name="T0" fmla="*/ 208 w 220"/>
                  <a:gd name="T1" fmla="*/ 171 h 250"/>
                  <a:gd name="T2" fmla="*/ 220 w 220"/>
                  <a:gd name="T3" fmla="*/ 194 h 250"/>
                  <a:gd name="T4" fmla="*/ 115 w 220"/>
                  <a:gd name="T5" fmla="*/ 250 h 250"/>
                  <a:gd name="T6" fmla="*/ 0 w 220"/>
                  <a:gd name="T7" fmla="*/ 53 h 250"/>
                  <a:gd name="T8" fmla="*/ 99 w 220"/>
                  <a:gd name="T9" fmla="*/ 0 h 250"/>
                  <a:gd name="T10" fmla="*/ 113 w 220"/>
                  <a:gd name="T11" fmla="*/ 21 h 250"/>
                  <a:gd name="T12" fmla="*/ 37 w 220"/>
                  <a:gd name="T13" fmla="*/ 63 h 250"/>
                  <a:gd name="T14" fmla="*/ 72 w 220"/>
                  <a:gd name="T15" fmla="*/ 123 h 250"/>
                  <a:gd name="T16" fmla="*/ 142 w 220"/>
                  <a:gd name="T17" fmla="*/ 86 h 250"/>
                  <a:gd name="T18" fmla="*/ 155 w 220"/>
                  <a:gd name="T19" fmla="*/ 108 h 250"/>
                  <a:gd name="T20" fmla="*/ 86 w 220"/>
                  <a:gd name="T21" fmla="*/ 145 h 250"/>
                  <a:gd name="T22" fmla="*/ 125 w 220"/>
                  <a:gd name="T23" fmla="*/ 215 h 250"/>
                  <a:gd name="T24" fmla="*/ 208 w 220"/>
                  <a:gd name="T25" fmla="*/ 171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250">
                    <a:moveTo>
                      <a:pt x="208" y="171"/>
                    </a:moveTo>
                    <a:cubicBezTo>
                      <a:pt x="212" y="179"/>
                      <a:pt x="216" y="186"/>
                      <a:pt x="220" y="194"/>
                    </a:cubicBezTo>
                    <a:cubicBezTo>
                      <a:pt x="185" y="212"/>
                      <a:pt x="151" y="231"/>
                      <a:pt x="115" y="250"/>
                    </a:cubicBezTo>
                    <a:cubicBezTo>
                      <a:pt x="77" y="184"/>
                      <a:pt x="39" y="119"/>
                      <a:pt x="0" y="53"/>
                    </a:cubicBezTo>
                    <a:cubicBezTo>
                      <a:pt x="33" y="35"/>
                      <a:pt x="66" y="18"/>
                      <a:pt x="99" y="0"/>
                    </a:cubicBezTo>
                    <a:cubicBezTo>
                      <a:pt x="104" y="6"/>
                      <a:pt x="108" y="13"/>
                      <a:pt x="113" y="21"/>
                    </a:cubicBezTo>
                    <a:cubicBezTo>
                      <a:pt x="88" y="35"/>
                      <a:pt x="64" y="48"/>
                      <a:pt x="37" y="63"/>
                    </a:cubicBezTo>
                    <a:cubicBezTo>
                      <a:pt x="49" y="83"/>
                      <a:pt x="60" y="102"/>
                      <a:pt x="72" y="123"/>
                    </a:cubicBezTo>
                    <a:cubicBezTo>
                      <a:pt x="96" y="111"/>
                      <a:pt x="118" y="99"/>
                      <a:pt x="142" y="86"/>
                    </a:cubicBezTo>
                    <a:cubicBezTo>
                      <a:pt x="146" y="93"/>
                      <a:pt x="150" y="100"/>
                      <a:pt x="155" y="108"/>
                    </a:cubicBezTo>
                    <a:cubicBezTo>
                      <a:pt x="131" y="120"/>
                      <a:pt x="109" y="132"/>
                      <a:pt x="86" y="145"/>
                    </a:cubicBezTo>
                    <a:cubicBezTo>
                      <a:pt x="99" y="168"/>
                      <a:pt x="111" y="190"/>
                      <a:pt x="125" y="215"/>
                    </a:cubicBezTo>
                    <a:cubicBezTo>
                      <a:pt x="152" y="201"/>
                      <a:pt x="179" y="187"/>
                      <a:pt x="208" y="1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94"/>
              <p:cNvSpPr/>
              <p:nvPr/>
            </p:nvSpPr>
            <p:spPr bwMode="auto">
              <a:xfrm>
                <a:off x="9172349" y="3549650"/>
                <a:ext cx="827088" cy="603250"/>
              </a:xfrm>
              <a:custGeom>
                <a:avLst/>
                <a:gdLst>
                  <a:gd name="T0" fmla="*/ 198 w 262"/>
                  <a:gd name="T1" fmla="*/ 10 h 191"/>
                  <a:gd name="T2" fmla="*/ 221 w 262"/>
                  <a:gd name="T3" fmla="*/ 0 h 191"/>
                  <a:gd name="T4" fmla="*/ 262 w 262"/>
                  <a:gd name="T5" fmla="*/ 108 h 191"/>
                  <a:gd name="T6" fmla="*/ 207 w 262"/>
                  <a:gd name="T7" fmla="*/ 114 h 191"/>
                  <a:gd name="T8" fmla="*/ 35 w 262"/>
                  <a:gd name="T9" fmla="*/ 88 h 191"/>
                  <a:gd name="T10" fmla="*/ 69 w 262"/>
                  <a:gd name="T11" fmla="*/ 180 h 191"/>
                  <a:gd name="T12" fmla="*/ 46 w 262"/>
                  <a:gd name="T13" fmla="*/ 191 h 191"/>
                  <a:gd name="T14" fmla="*/ 0 w 262"/>
                  <a:gd name="T15" fmla="*/ 69 h 191"/>
                  <a:gd name="T16" fmla="*/ 39 w 262"/>
                  <a:gd name="T17" fmla="*/ 65 h 191"/>
                  <a:gd name="T18" fmla="*/ 214 w 262"/>
                  <a:gd name="T19" fmla="*/ 91 h 191"/>
                  <a:gd name="T20" fmla="*/ 228 w 262"/>
                  <a:gd name="T21" fmla="*/ 92 h 191"/>
                  <a:gd name="T22" fmla="*/ 198 w 262"/>
                  <a:gd name="T23" fmla="*/ 1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91">
                    <a:moveTo>
                      <a:pt x="198" y="10"/>
                    </a:moveTo>
                    <a:cubicBezTo>
                      <a:pt x="205" y="7"/>
                      <a:pt x="212" y="4"/>
                      <a:pt x="221" y="0"/>
                    </a:cubicBezTo>
                    <a:cubicBezTo>
                      <a:pt x="235" y="37"/>
                      <a:pt x="248" y="72"/>
                      <a:pt x="262" y="108"/>
                    </a:cubicBezTo>
                    <a:cubicBezTo>
                      <a:pt x="245" y="123"/>
                      <a:pt x="225" y="117"/>
                      <a:pt x="207" y="114"/>
                    </a:cubicBezTo>
                    <a:cubicBezTo>
                      <a:pt x="151" y="106"/>
                      <a:pt x="95" y="97"/>
                      <a:pt x="35" y="88"/>
                    </a:cubicBezTo>
                    <a:cubicBezTo>
                      <a:pt x="47" y="121"/>
                      <a:pt x="58" y="150"/>
                      <a:pt x="69" y="180"/>
                    </a:cubicBezTo>
                    <a:cubicBezTo>
                      <a:pt x="62" y="183"/>
                      <a:pt x="55" y="186"/>
                      <a:pt x="46" y="191"/>
                    </a:cubicBezTo>
                    <a:cubicBezTo>
                      <a:pt x="31" y="151"/>
                      <a:pt x="16" y="112"/>
                      <a:pt x="0" y="69"/>
                    </a:cubicBezTo>
                    <a:cubicBezTo>
                      <a:pt x="14" y="67"/>
                      <a:pt x="27" y="63"/>
                      <a:pt x="39" y="65"/>
                    </a:cubicBezTo>
                    <a:cubicBezTo>
                      <a:pt x="97" y="73"/>
                      <a:pt x="156" y="82"/>
                      <a:pt x="214" y="91"/>
                    </a:cubicBezTo>
                    <a:cubicBezTo>
                      <a:pt x="217" y="92"/>
                      <a:pt x="221" y="92"/>
                      <a:pt x="228" y="92"/>
                    </a:cubicBezTo>
                    <a:cubicBezTo>
                      <a:pt x="217" y="64"/>
                      <a:pt x="208" y="37"/>
                      <a:pt x="19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95"/>
              <p:cNvSpPr/>
              <p:nvPr/>
            </p:nvSpPr>
            <p:spPr bwMode="auto">
              <a:xfrm>
                <a:off x="15009586" y="3498850"/>
                <a:ext cx="749300" cy="492125"/>
              </a:xfrm>
              <a:custGeom>
                <a:avLst/>
                <a:gdLst>
                  <a:gd name="T0" fmla="*/ 1 w 237"/>
                  <a:gd name="T1" fmla="*/ 123 h 156"/>
                  <a:gd name="T2" fmla="*/ 27 w 237"/>
                  <a:gd name="T3" fmla="*/ 100 h 156"/>
                  <a:gd name="T4" fmla="*/ 107 w 237"/>
                  <a:gd name="T5" fmla="*/ 101 h 156"/>
                  <a:gd name="T6" fmla="*/ 114 w 237"/>
                  <a:gd name="T7" fmla="*/ 98 h 156"/>
                  <a:gd name="T8" fmla="*/ 57 w 237"/>
                  <a:gd name="T9" fmla="*/ 45 h 156"/>
                  <a:gd name="T10" fmla="*/ 50 w 237"/>
                  <a:gd name="T11" fmla="*/ 0 h 156"/>
                  <a:gd name="T12" fmla="*/ 237 w 237"/>
                  <a:gd name="T13" fmla="*/ 128 h 156"/>
                  <a:gd name="T14" fmla="*/ 226 w 237"/>
                  <a:gd name="T15" fmla="*/ 156 h 156"/>
                  <a:gd name="T16" fmla="*/ 1 w 237"/>
                  <a:gd name="T17" fmla="*/ 12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" h="156">
                    <a:moveTo>
                      <a:pt x="1" y="123"/>
                    </a:moveTo>
                    <a:cubicBezTo>
                      <a:pt x="0" y="104"/>
                      <a:pt x="9" y="99"/>
                      <a:pt x="27" y="100"/>
                    </a:cubicBezTo>
                    <a:cubicBezTo>
                      <a:pt x="53" y="102"/>
                      <a:pt x="80" y="101"/>
                      <a:pt x="107" y="101"/>
                    </a:cubicBezTo>
                    <a:cubicBezTo>
                      <a:pt x="108" y="101"/>
                      <a:pt x="109" y="100"/>
                      <a:pt x="114" y="98"/>
                    </a:cubicBezTo>
                    <a:cubicBezTo>
                      <a:pt x="94" y="80"/>
                      <a:pt x="76" y="63"/>
                      <a:pt x="57" y="45"/>
                    </a:cubicBezTo>
                    <a:cubicBezTo>
                      <a:pt x="38" y="27"/>
                      <a:pt x="38" y="27"/>
                      <a:pt x="50" y="0"/>
                    </a:cubicBezTo>
                    <a:cubicBezTo>
                      <a:pt x="110" y="47"/>
                      <a:pt x="157" y="112"/>
                      <a:pt x="237" y="128"/>
                    </a:cubicBezTo>
                    <a:cubicBezTo>
                      <a:pt x="233" y="138"/>
                      <a:pt x="230" y="145"/>
                      <a:pt x="226" y="156"/>
                    </a:cubicBezTo>
                    <a:cubicBezTo>
                      <a:pt x="155" y="113"/>
                      <a:pt x="77" y="133"/>
                      <a:pt x="1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96"/>
              <p:cNvSpPr>
                <a:spLocks noEditPoints="1"/>
              </p:cNvSpPr>
              <p:nvPr/>
            </p:nvSpPr>
            <p:spPr bwMode="auto">
              <a:xfrm>
                <a:off x="11859986" y="4851400"/>
                <a:ext cx="496888" cy="469900"/>
              </a:xfrm>
              <a:custGeom>
                <a:avLst/>
                <a:gdLst>
                  <a:gd name="T0" fmla="*/ 129 w 157"/>
                  <a:gd name="T1" fmla="*/ 71 h 149"/>
                  <a:gd name="T2" fmla="*/ 148 w 157"/>
                  <a:gd name="T3" fmla="*/ 114 h 149"/>
                  <a:gd name="T4" fmla="*/ 105 w 157"/>
                  <a:gd name="T5" fmla="*/ 145 h 149"/>
                  <a:gd name="T6" fmla="*/ 25 w 157"/>
                  <a:gd name="T7" fmla="*/ 129 h 149"/>
                  <a:gd name="T8" fmla="*/ 32 w 157"/>
                  <a:gd name="T9" fmla="*/ 70 h 149"/>
                  <a:gd name="T10" fmla="*/ 47 w 157"/>
                  <a:gd name="T11" fmla="*/ 63 h 149"/>
                  <a:gd name="T12" fmla="*/ 44 w 157"/>
                  <a:gd name="T13" fmla="*/ 59 h 149"/>
                  <a:gd name="T14" fmla="*/ 30 w 157"/>
                  <a:gd name="T15" fmla="*/ 26 h 149"/>
                  <a:gd name="T16" fmla="*/ 67 w 157"/>
                  <a:gd name="T17" fmla="*/ 2 h 149"/>
                  <a:gd name="T18" fmla="*/ 133 w 157"/>
                  <a:gd name="T19" fmla="*/ 11 h 149"/>
                  <a:gd name="T20" fmla="*/ 156 w 157"/>
                  <a:gd name="T21" fmla="*/ 41 h 149"/>
                  <a:gd name="T22" fmla="*/ 133 w 157"/>
                  <a:gd name="T23" fmla="*/ 68 h 149"/>
                  <a:gd name="T24" fmla="*/ 129 w 157"/>
                  <a:gd name="T25" fmla="*/ 71 h 149"/>
                  <a:gd name="T26" fmla="*/ 92 w 157"/>
                  <a:gd name="T27" fmla="*/ 136 h 149"/>
                  <a:gd name="T28" fmla="*/ 118 w 157"/>
                  <a:gd name="T29" fmla="*/ 112 h 149"/>
                  <a:gd name="T30" fmla="*/ 100 w 157"/>
                  <a:gd name="T31" fmla="*/ 84 h 149"/>
                  <a:gd name="T32" fmla="*/ 80 w 157"/>
                  <a:gd name="T33" fmla="*/ 76 h 149"/>
                  <a:gd name="T34" fmla="*/ 39 w 157"/>
                  <a:gd name="T35" fmla="*/ 92 h 149"/>
                  <a:gd name="T36" fmla="*/ 58 w 157"/>
                  <a:gd name="T37" fmla="*/ 127 h 149"/>
                  <a:gd name="T38" fmla="*/ 92 w 157"/>
                  <a:gd name="T39" fmla="*/ 136 h 149"/>
                  <a:gd name="T40" fmla="*/ 81 w 157"/>
                  <a:gd name="T41" fmla="*/ 11 h 149"/>
                  <a:gd name="T42" fmla="*/ 59 w 157"/>
                  <a:gd name="T43" fmla="*/ 28 h 149"/>
                  <a:gd name="T44" fmla="*/ 76 w 157"/>
                  <a:gd name="T45" fmla="*/ 55 h 149"/>
                  <a:gd name="T46" fmla="*/ 91 w 157"/>
                  <a:gd name="T47" fmla="*/ 61 h 149"/>
                  <a:gd name="T48" fmla="*/ 128 w 157"/>
                  <a:gd name="T49" fmla="*/ 44 h 149"/>
                  <a:gd name="T50" fmla="*/ 107 w 157"/>
                  <a:gd name="T51" fmla="*/ 16 h 149"/>
                  <a:gd name="T52" fmla="*/ 81 w 157"/>
                  <a:gd name="T53" fmla="*/ 11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7" h="149">
                    <a:moveTo>
                      <a:pt x="129" y="71"/>
                    </a:moveTo>
                    <a:cubicBezTo>
                      <a:pt x="136" y="86"/>
                      <a:pt x="150" y="101"/>
                      <a:pt x="148" y="114"/>
                    </a:cubicBezTo>
                    <a:cubicBezTo>
                      <a:pt x="145" y="134"/>
                      <a:pt x="125" y="143"/>
                      <a:pt x="105" y="145"/>
                    </a:cubicBezTo>
                    <a:cubicBezTo>
                      <a:pt x="76" y="149"/>
                      <a:pt x="49" y="146"/>
                      <a:pt x="25" y="129"/>
                    </a:cubicBezTo>
                    <a:cubicBezTo>
                      <a:pt x="0" y="110"/>
                      <a:pt x="3" y="84"/>
                      <a:pt x="32" y="70"/>
                    </a:cubicBezTo>
                    <a:cubicBezTo>
                      <a:pt x="37" y="68"/>
                      <a:pt x="42" y="66"/>
                      <a:pt x="47" y="63"/>
                    </a:cubicBezTo>
                    <a:cubicBezTo>
                      <a:pt x="46" y="61"/>
                      <a:pt x="45" y="60"/>
                      <a:pt x="44" y="59"/>
                    </a:cubicBezTo>
                    <a:cubicBezTo>
                      <a:pt x="35" y="49"/>
                      <a:pt x="20" y="39"/>
                      <a:pt x="30" y="26"/>
                    </a:cubicBezTo>
                    <a:cubicBezTo>
                      <a:pt x="38" y="14"/>
                      <a:pt x="54" y="3"/>
                      <a:pt x="67" y="2"/>
                    </a:cubicBezTo>
                    <a:cubicBezTo>
                      <a:pt x="89" y="0"/>
                      <a:pt x="112" y="4"/>
                      <a:pt x="133" y="11"/>
                    </a:cubicBezTo>
                    <a:cubicBezTo>
                      <a:pt x="144" y="14"/>
                      <a:pt x="156" y="30"/>
                      <a:pt x="156" y="41"/>
                    </a:cubicBezTo>
                    <a:cubicBezTo>
                      <a:pt x="157" y="49"/>
                      <a:pt x="142" y="59"/>
                      <a:pt x="133" y="68"/>
                    </a:cubicBezTo>
                    <a:cubicBezTo>
                      <a:pt x="131" y="71"/>
                      <a:pt x="127" y="71"/>
                      <a:pt x="129" y="71"/>
                    </a:cubicBezTo>
                    <a:close/>
                    <a:moveTo>
                      <a:pt x="92" y="136"/>
                    </a:moveTo>
                    <a:cubicBezTo>
                      <a:pt x="100" y="129"/>
                      <a:pt x="113" y="123"/>
                      <a:pt x="118" y="112"/>
                    </a:cubicBezTo>
                    <a:cubicBezTo>
                      <a:pt x="125" y="97"/>
                      <a:pt x="110" y="90"/>
                      <a:pt x="100" y="84"/>
                    </a:cubicBezTo>
                    <a:cubicBezTo>
                      <a:pt x="94" y="80"/>
                      <a:pt x="86" y="78"/>
                      <a:pt x="80" y="76"/>
                    </a:cubicBezTo>
                    <a:cubicBezTo>
                      <a:pt x="65" y="69"/>
                      <a:pt x="44" y="78"/>
                      <a:pt x="39" y="92"/>
                    </a:cubicBezTo>
                    <a:cubicBezTo>
                      <a:pt x="34" y="106"/>
                      <a:pt x="42" y="121"/>
                      <a:pt x="58" y="127"/>
                    </a:cubicBezTo>
                    <a:cubicBezTo>
                      <a:pt x="67" y="130"/>
                      <a:pt x="76" y="132"/>
                      <a:pt x="92" y="136"/>
                    </a:cubicBezTo>
                    <a:close/>
                    <a:moveTo>
                      <a:pt x="81" y="11"/>
                    </a:moveTo>
                    <a:cubicBezTo>
                      <a:pt x="75" y="15"/>
                      <a:pt x="63" y="20"/>
                      <a:pt x="59" y="28"/>
                    </a:cubicBezTo>
                    <a:cubicBezTo>
                      <a:pt x="53" y="42"/>
                      <a:pt x="66" y="49"/>
                      <a:pt x="76" y="55"/>
                    </a:cubicBezTo>
                    <a:cubicBezTo>
                      <a:pt x="81" y="57"/>
                      <a:pt x="86" y="59"/>
                      <a:pt x="91" y="61"/>
                    </a:cubicBezTo>
                    <a:cubicBezTo>
                      <a:pt x="106" y="68"/>
                      <a:pt x="124" y="60"/>
                      <a:pt x="128" y="44"/>
                    </a:cubicBezTo>
                    <a:cubicBezTo>
                      <a:pt x="133" y="27"/>
                      <a:pt x="121" y="20"/>
                      <a:pt x="107" y="16"/>
                    </a:cubicBezTo>
                    <a:cubicBezTo>
                      <a:pt x="100" y="14"/>
                      <a:pt x="93" y="14"/>
                      <a:pt x="8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97"/>
              <p:cNvSpPr/>
              <p:nvPr/>
            </p:nvSpPr>
            <p:spPr bwMode="auto">
              <a:xfrm>
                <a:off x="11859986" y="-317500"/>
                <a:ext cx="423863" cy="431800"/>
              </a:xfrm>
              <a:custGeom>
                <a:avLst/>
                <a:gdLst>
                  <a:gd name="T0" fmla="*/ 64 w 134"/>
                  <a:gd name="T1" fmla="*/ 137 h 137"/>
                  <a:gd name="T2" fmla="*/ 64 w 134"/>
                  <a:gd name="T3" fmla="*/ 92 h 137"/>
                  <a:gd name="T4" fmla="*/ 8 w 134"/>
                  <a:gd name="T5" fmla="*/ 79 h 137"/>
                  <a:gd name="T6" fmla="*/ 14 w 134"/>
                  <a:gd name="T7" fmla="*/ 51 h 137"/>
                  <a:gd name="T8" fmla="*/ 68 w 134"/>
                  <a:gd name="T9" fmla="*/ 14 h 137"/>
                  <a:gd name="T10" fmla="*/ 112 w 134"/>
                  <a:gd name="T11" fmla="*/ 10 h 137"/>
                  <a:gd name="T12" fmla="*/ 129 w 134"/>
                  <a:gd name="T13" fmla="*/ 53 h 137"/>
                  <a:gd name="T14" fmla="*/ 64 w 134"/>
                  <a:gd name="T15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4" h="137">
                    <a:moveTo>
                      <a:pt x="64" y="137"/>
                    </a:moveTo>
                    <a:cubicBezTo>
                      <a:pt x="64" y="123"/>
                      <a:pt x="64" y="109"/>
                      <a:pt x="64" y="92"/>
                    </a:cubicBezTo>
                    <a:cubicBezTo>
                      <a:pt x="40" y="103"/>
                      <a:pt x="22" y="98"/>
                      <a:pt x="8" y="79"/>
                    </a:cubicBezTo>
                    <a:cubicBezTo>
                      <a:pt x="0" y="68"/>
                      <a:pt x="3" y="58"/>
                      <a:pt x="14" y="51"/>
                    </a:cubicBezTo>
                    <a:cubicBezTo>
                      <a:pt x="32" y="39"/>
                      <a:pt x="51" y="27"/>
                      <a:pt x="68" y="14"/>
                    </a:cubicBezTo>
                    <a:cubicBezTo>
                      <a:pt x="83" y="3"/>
                      <a:pt x="98" y="0"/>
                      <a:pt x="112" y="10"/>
                    </a:cubicBezTo>
                    <a:cubicBezTo>
                      <a:pt x="125" y="20"/>
                      <a:pt x="134" y="34"/>
                      <a:pt x="129" y="53"/>
                    </a:cubicBezTo>
                    <a:cubicBezTo>
                      <a:pt x="119" y="89"/>
                      <a:pt x="91" y="126"/>
                      <a:pt x="6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98"/>
              <p:cNvSpPr/>
              <p:nvPr/>
            </p:nvSpPr>
            <p:spPr bwMode="auto">
              <a:xfrm>
                <a:off x="9926411" y="4838700"/>
                <a:ext cx="758825" cy="536575"/>
              </a:xfrm>
              <a:custGeom>
                <a:avLst/>
                <a:gdLst>
                  <a:gd name="T0" fmla="*/ 217 w 240"/>
                  <a:gd name="T1" fmla="*/ 0 h 170"/>
                  <a:gd name="T2" fmla="*/ 235 w 240"/>
                  <a:gd name="T3" fmla="*/ 22 h 170"/>
                  <a:gd name="T4" fmla="*/ 240 w 240"/>
                  <a:gd name="T5" fmla="*/ 28 h 170"/>
                  <a:gd name="T6" fmla="*/ 198 w 240"/>
                  <a:gd name="T7" fmla="*/ 63 h 170"/>
                  <a:gd name="T8" fmla="*/ 107 w 240"/>
                  <a:gd name="T9" fmla="*/ 150 h 170"/>
                  <a:gd name="T10" fmla="*/ 30 w 240"/>
                  <a:gd name="T11" fmla="*/ 149 h 170"/>
                  <a:gd name="T12" fmla="*/ 14 w 240"/>
                  <a:gd name="T13" fmla="*/ 73 h 170"/>
                  <a:gd name="T14" fmla="*/ 36 w 240"/>
                  <a:gd name="T15" fmla="*/ 102 h 170"/>
                  <a:gd name="T16" fmla="*/ 87 w 240"/>
                  <a:gd name="T17" fmla="*/ 128 h 170"/>
                  <a:gd name="T18" fmla="*/ 135 w 240"/>
                  <a:gd name="T19" fmla="*/ 83 h 170"/>
                  <a:gd name="T20" fmla="*/ 217 w 240"/>
                  <a:gd name="T2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70">
                    <a:moveTo>
                      <a:pt x="217" y="0"/>
                    </a:moveTo>
                    <a:cubicBezTo>
                      <a:pt x="224" y="9"/>
                      <a:pt x="230" y="15"/>
                      <a:pt x="235" y="22"/>
                    </a:cubicBezTo>
                    <a:cubicBezTo>
                      <a:pt x="237" y="24"/>
                      <a:pt x="239" y="26"/>
                      <a:pt x="240" y="28"/>
                    </a:cubicBezTo>
                    <a:cubicBezTo>
                      <a:pt x="226" y="39"/>
                      <a:pt x="211" y="51"/>
                      <a:pt x="198" y="63"/>
                    </a:cubicBezTo>
                    <a:cubicBezTo>
                      <a:pt x="167" y="92"/>
                      <a:pt x="138" y="122"/>
                      <a:pt x="107" y="150"/>
                    </a:cubicBezTo>
                    <a:cubicBezTo>
                      <a:pt x="83" y="170"/>
                      <a:pt x="52" y="168"/>
                      <a:pt x="30" y="149"/>
                    </a:cubicBezTo>
                    <a:cubicBezTo>
                      <a:pt x="6" y="128"/>
                      <a:pt x="0" y="100"/>
                      <a:pt x="14" y="73"/>
                    </a:cubicBezTo>
                    <a:cubicBezTo>
                      <a:pt x="27" y="78"/>
                      <a:pt x="39" y="81"/>
                      <a:pt x="36" y="102"/>
                    </a:cubicBezTo>
                    <a:cubicBezTo>
                      <a:pt x="33" y="127"/>
                      <a:pt x="66" y="143"/>
                      <a:pt x="87" y="128"/>
                    </a:cubicBezTo>
                    <a:cubicBezTo>
                      <a:pt x="104" y="115"/>
                      <a:pt x="119" y="99"/>
                      <a:pt x="135" y="83"/>
                    </a:cubicBezTo>
                    <a:cubicBezTo>
                      <a:pt x="162" y="57"/>
                      <a:pt x="188" y="29"/>
                      <a:pt x="2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99"/>
              <p:cNvSpPr>
                <a:spLocks noEditPoints="1"/>
              </p:cNvSpPr>
              <p:nvPr/>
            </p:nvSpPr>
            <p:spPr bwMode="auto">
              <a:xfrm>
                <a:off x="12596586" y="4835525"/>
                <a:ext cx="476250" cy="476250"/>
              </a:xfrm>
              <a:custGeom>
                <a:avLst/>
                <a:gdLst>
                  <a:gd name="T0" fmla="*/ 20 w 151"/>
                  <a:gd name="T1" fmla="*/ 148 h 151"/>
                  <a:gd name="T2" fmla="*/ 20 w 151"/>
                  <a:gd name="T3" fmla="*/ 132 h 151"/>
                  <a:gd name="T4" fmla="*/ 105 w 151"/>
                  <a:gd name="T5" fmla="*/ 93 h 151"/>
                  <a:gd name="T6" fmla="*/ 45 w 151"/>
                  <a:gd name="T7" fmla="*/ 95 h 151"/>
                  <a:gd name="T8" fmla="*/ 1 w 151"/>
                  <a:gd name="T9" fmla="*/ 56 h 151"/>
                  <a:gd name="T10" fmla="*/ 41 w 151"/>
                  <a:gd name="T11" fmla="*/ 9 h 151"/>
                  <a:gd name="T12" fmla="*/ 116 w 151"/>
                  <a:gd name="T13" fmla="*/ 19 h 151"/>
                  <a:gd name="T14" fmla="*/ 101 w 151"/>
                  <a:gd name="T15" fmla="*/ 137 h 151"/>
                  <a:gd name="T16" fmla="*/ 20 w 151"/>
                  <a:gd name="T17" fmla="*/ 148 h 151"/>
                  <a:gd name="T18" fmla="*/ 73 w 151"/>
                  <a:gd name="T19" fmla="*/ 82 h 151"/>
                  <a:gd name="T20" fmla="*/ 109 w 151"/>
                  <a:gd name="T21" fmla="*/ 62 h 151"/>
                  <a:gd name="T22" fmla="*/ 68 w 151"/>
                  <a:gd name="T23" fmla="*/ 19 h 151"/>
                  <a:gd name="T24" fmla="*/ 29 w 151"/>
                  <a:gd name="T25" fmla="*/ 51 h 151"/>
                  <a:gd name="T26" fmla="*/ 73 w 151"/>
                  <a:gd name="T27" fmla="*/ 8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1" h="151">
                    <a:moveTo>
                      <a:pt x="20" y="148"/>
                    </a:moveTo>
                    <a:cubicBezTo>
                      <a:pt x="20" y="142"/>
                      <a:pt x="20" y="137"/>
                      <a:pt x="20" y="132"/>
                    </a:cubicBezTo>
                    <a:cubicBezTo>
                      <a:pt x="72" y="141"/>
                      <a:pt x="104" y="125"/>
                      <a:pt x="105" y="93"/>
                    </a:cubicBezTo>
                    <a:cubicBezTo>
                      <a:pt x="85" y="94"/>
                      <a:pt x="65" y="97"/>
                      <a:pt x="45" y="95"/>
                    </a:cubicBezTo>
                    <a:cubicBezTo>
                      <a:pt x="17" y="92"/>
                      <a:pt x="3" y="77"/>
                      <a:pt x="1" y="56"/>
                    </a:cubicBezTo>
                    <a:cubicBezTo>
                      <a:pt x="0" y="34"/>
                      <a:pt x="14" y="14"/>
                      <a:pt x="41" y="9"/>
                    </a:cubicBezTo>
                    <a:cubicBezTo>
                      <a:pt x="66" y="3"/>
                      <a:pt x="94" y="0"/>
                      <a:pt x="116" y="19"/>
                    </a:cubicBezTo>
                    <a:cubicBezTo>
                      <a:pt x="151" y="49"/>
                      <a:pt x="142" y="113"/>
                      <a:pt x="101" y="137"/>
                    </a:cubicBezTo>
                    <a:cubicBezTo>
                      <a:pt x="76" y="151"/>
                      <a:pt x="50" y="151"/>
                      <a:pt x="20" y="148"/>
                    </a:cubicBezTo>
                    <a:close/>
                    <a:moveTo>
                      <a:pt x="73" y="82"/>
                    </a:moveTo>
                    <a:cubicBezTo>
                      <a:pt x="82" y="74"/>
                      <a:pt x="107" y="88"/>
                      <a:pt x="109" y="62"/>
                    </a:cubicBezTo>
                    <a:cubicBezTo>
                      <a:pt x="112" y="37"/>
                      <a:pt x="93" y="19"/>
                      <a:pt x="68" y="19"/>
                    </a:cubicBezTo>
                    <a:cubicBezTo>
                      <a:pt x="45" y="19"/>
                      <a:pt x="30" y="32"/>
                      <a:pt x="29" y="51"/>
                    </a:cubicBezTo>
                    <a:cubicBezTo>
                      <a:pt x="29" y="70"/>
                      <a:pt x="44" y="82"/>
                      <a:pt x="7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00"/>
              <p:cNvSpPr/>
              <p:nvPr/>
            </p:nvSpPr>
            <p:spPr bwMode="auto">
              <a:xfrm>
                <a:off x="14814324" y="3927475"/>
                <a:ext cx="757238" cy="582613"/>
              </a:xfrm>
              <a:custGeom>
                <a:avLst/>
                <a:gdLst>
                  <a:gd name="T0" fmla="*/ 240 w 240"/>
                  <a:gd name="T1" fmla="*/ 161 h 184"/>
                  <a:gd name="T2" fmla="*/ 228 w 240"/>
                  <a:gd name="T3" fmla="*/ 184 h 184"/>
                  <a:gd name="T4" fmla="*/ 45 w 240"/>
                  <a:gd name="T5" fmla="*/ 77 h 184"/>
                  <a:gd name="T6" fmla="*/ 23 w 240"/>
                  <a:gd name="T7" fmla="*/ 116 h 184"/>
                  <a:gd name="T8" fmla="*/ 0 w 240"/>
                  <a:gd name="T9" fmla="*/ 102 h 184"/>
                  <a:gd name="T10" fmla="*/ 55 w 240"/>
                  <a:gd name="T11" fmla="*/ 0 h 184"/>
                  <a:gd name="T12" fmla="*/ 76 w 240"/>
                  <a:gd name="T13" fmla="*/ 12 h 184"/>
                  <a:gd name="T14" fmla="*/ 76 w 240"/>
                  <a:gd name="T15" fmla="*/ 17 h 184"/>
                  <a:gd name="T16" fmla="*/ 94 w 240"/>
                  <a:gd name="T17" fmla="*/ 75 h 184"/>
                  <a:gd name="T18" fmla="*/ 167 w 240"/>
                  <a:gd name="T19" fmla="*/ 118 h 184"/>
                  <a:gd name="T20" fmla="*/ 240 w 240"/>
                  <a:gd name="T21" fmla="*/ 16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84">
                    <a:moveTo>
                      <a:pt x="240" y="161"/>
                    </a:moveTo>
                    <a:cubicBezTo>
                      <a:pt x="235" y="169"/>
                      <a:pt x="232" y="176"/>
                      <a:pt x="228" y="184"/>
                    </a:cubicBezTo>
                    <a:cubicBezTo>
                      <a:pt x="166" y="148"/>
                      <a:pt x="106" y="113"/>
                      <a:pt x="45" y="77"/>
                    </a:cubicBezTo>
                    <a:cubicBezTo>
                      <a:pt x="37" y="90"/>
                      <a:pt x="30" y="102"/>
                      <a:pt x="23" y="116"/>
                    </a:cubicBezTo>
                    <a:cubicBezTo>
                      <a:pt x="15" y="111"/>
                      <a:pt x="8" y="107"/>
                      <a:pt x="0" y="102"/>
                    </a:cubicBezTo>
                    <a:cubicBezTo>
                      <a:pt x="19" y="68"/>
                      <a:pt x="37" y="34"/>
                      <a:pt x="55" y="0"/>
                    </a:cubicBezTo>
                    <a:cubicBezTo>
                      <a:pt x="64" y="5"/>
                      <a:pt x="71" y="9"/>
                      <a:pt x="76" y="12"/>
                    </a:cubicBezTo>
                    <a:cubicBezTo>
                      <a:pt x="76" y="15"/>
                      <a:pt x="76" y="16"/>
                      <a:pt x="76" y="17"/>
                    </a:cubicBezTo>
                    <a:cubicBezTo>
                      <a:pt x="59" y="54"/>
                      <a:pt x="58" y="54"/>
                      <a:pt x="94" y="75"/>
                    </a:cubicBezTo>
                    <a:cubicBezTo>
                      <a:pt x="118" y="90"/>
                      <a:pt x="143" y="104"/>
                      <a:pt x="167" y="118"/>
                    </a:cubicBezTo>
                    <a:cubicBezTo>
                      <a:pt x="191" y="132"/>
                      <a:pt x="215" y="146"/>
                      <a:pt x="240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01"/>
              <p:cNvSpPr/>
              <p:nvPr/>
            </p:nvSpPr>
            <p:spPr bwMode="auto">
              <a:xfrm>
                <a:off x="10302649" y="4960937"/>
                <a:ext cx="523875" cy="609600"/>
              </a:xfrm>
              <a:custGeom>
                <a:avLst/>
                <a:gdLst>
                  <a:gd name="T0" fmla="*/ 142 w 166"/>
                  <a:gd name="T1" fmla="*/ 0 h 193"/>
                  <a:gd name="T2" fmla="*/ 166 w 166"/>
                  <a:gd name="T3" fmla="*/ 21 h 193"/>
                  <a:gd name="T4" fmla="*/ 26 w 166"/>
                  <a:gd name="T5" fmla="*/ 193 h 193"/>
                  <a:gd name="T6" fmla="*/ 19 w 166"/>
                  <a:gd name="T7" fmla="*/ 152 h 193"/>
                  <a:gd name="T8" fmla="*/ 142 w 166"/>
                  <a:gd name="T9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93">
                    <a:moveTo>
                      <a:pt x="142" y="0"/>
                    </a:moveTo>
                    <a:cubicBezTo>
                      <a:pt x="151" y="8"/>
                      <a:pt x="158" y="14"/>
                      <a:pt x="166" y="21"/>
                    </a:cubicBezTo>
                    <a:cubicBezTo>
                      <a:pt x="119" y="80"/>
                      <a:pt x="72" y="137"/>
                      <a:pt x="26" y="193"/>
                    </a:cubicBezTo>
                    <a:cubicBezTo>
                      <a:pt x="0" y="176"/>
                      <a:pt x="0" y="176"/>
                      <a:pt x="19" y="152"/>
                    </a:cubicBezTo>
                    <a:cubicBezTo>
                      <a:pt x="59" y="102"/>
                      <a:pt x="100" y="52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02"/>
              <p:cNvSpPr/>
              <p:nvPr/>
            </p:nvSpPr>
            <p:spPr bwMode="auto">
              <a:xfrm>
                <a:off x="13190311" y="5445125"/>
                <a:ext cx="280988" cy="698500"/>
              </a:xfrm>
              <a:custGeom>
                <a:avLst/>
                <a:gdLst>
                  <a:gd name="T0" fmla="*/ 0 w 89"/>
                  <a:gd name="T1" fmla="*/ 8 h 221"/>
                  <a:gd name="T2" fmla="*/ 29 w 89"/>
                  <a:gd name="T3" fmla="*/ 0 h 221"/>
                  <a:gd name="T4" fmla="*/ 89 w 89"/>
                  <a:gd name="T5" fmla="*/ 212 h 221"/>
                  <a:gd name="T6" fmla="*/ 60 w 89"/>
                  <a:gd name="T7" fmla="*/ 221 h 221"/>
                  <a:gd name="T8" fmla="*/ 0 w 89"/>
                  <a:gd name="T9" fmla="*/ 8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221">
                    <a:moveTo>
                      <a:pt x="0" y="8"/>
                    </a:moveTo>
                    <a:cubicBezTo>
                      <a:pt x="11" y="5"/>
                      <a:pt x="18" y="3"/>
                      <a:pt x="29" y="0"/>
                    </a:cubicBezTo>
                    <a:cubicBezTo>
                      <a:pt x="49" y="70"/>
                      <a:pt x="69" y="140"/>
                      <a:pt x="89" y="212"/>
                    </a:cubicBezTo>
                    <a:cubicBezTo>
                      <a:pt x="80" y="215"/>
                      <a:pt x="71" y="217"/>
                      <a:pt x="60" y="221"/>
                    </a:cubicBezTo>
                    <a:cubicBezTo>
                      <a:pt x="40" y="150"/>
                      <a:pt x="20" y="80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03"/>
              <p:cNvSpPr/>
              <p:nvPr/>
            </p:nvSpPr>
            <p:spPr bwMode="auto">
              <a:xfrm>
                <a:off x="14706374" y="4360862"/>
                <a:ext cx="663575" cy="449263"/>
              </a:xfrm>
              <a:custGeom>
                <a:avLst/>
                <a:gdLst>
                  <a:gd name="T0" fmla="*/ 210 w 210"/>
                  <a:gd name="T1" fmla="*/ 122 h 142"/>
                  <a:gd name="T2" fmla="*/ 192 w 210"/>
                  <a:gd name="T3" fmla="*/ 142 h 142"/>
                  <a:gd name="T4" fmla="*/ 0 w 210"/>
                  <a:gd name="T5" fmla="*/ 22 h 142"/>
                  <a:gd name="T6" fmla="*/ 15 w 210"/>
                  <a:gd name="T7" fmla="*/ 0 h 142"/>
                  <a:gd name="T8" fmla="*/ 210 w 210"/>
                  <a:gd name="T9" fmla="*/ 12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42">
                    <a:moveTo>
                      <a:pt x="210" y="122"/>
                    </a:moveTo>
                    <a:cubicBezTo>
                      <a:pt x="204" y="130"/>
                      <a:pt x="198" y="136"/>
                      <a:pt x="192" y="142"/>
                    </a:cubicBezTo>
                    <a:cubicBezTo>
                      <a:pt x="129" y="102"/>
                      <a:pt x="65" y="63"/>
                      <a:pt x="0" y="22"/>
                    </a:cubicBezTo>
                    <a:cubicBezTo>
                      <a:pt x="5" y="14"/>
                      <a:pt x="10" y="8"/>
                      <a:pt x="15" y="0"/>
                    </a:cubicBezTo>
                    <a:cubicBezTo>
                      <a:pt x="80" y="40"/>
                      <a:pt x="144" y="80"/>
                      <a:pt x="21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04"/>
              <p:cNvSpPr/>
              <p:nvPr/>
            </p:nvSpPr>
            <p:spPr bwMode="auto">
              <a:xfrm>
                <a:off x="13203011" y="4594225"/>
                <a:ext cx="357188" cy="522288"/>
              </a:xfrm>
              <a:custGeom>
                <a:avLst/>
                <a:gdLst>
                  <a:gd name="T0" fmla="*/ 0 w 113"/>
                  <a:gd name="T1" fmla="*/ 54 h 165"/>
                  <a:gd name="T2" fmla="*/ 93 w 113"/>
                  <a:gd name="T3" fmla="*/ 6 h 165"/>
                  <a:gd name="T4" fmla="*/ 113 w 113"/>
                  <a:gd name="T5" fmla="*/ 17 h 165"/>
                  <a:gd name="T6" fmla="*/ 110 w 113"/>
                  <a:gd name="T7" fmla="*/ 141 h 165"/>
                  <a:gd name="T8" fmla="*/ 97 w 113"/>
                  <a:gd name="T9" fmla="*/ 165 h 165"/>
                  <a:gd name="T10" fmla="*/ 90 w 113"/>
                  <a:gd name="T11" fmla="*/ 162 h 165"/>
                  <a:gd name="T12" fmla="*/ 90 w 113"/>
                  <a:gd name="T13" fmla="*/ 30 h 165"/>
                  <a:gd name="T14" fmla="*/ 18 w 113"/>
                  <a:gd name="T15" fmla="*/ 65 h 165"/>
                  <a:gd name="T16" fmla="*/ 0 w 113"/>
                  <a:gd name="T17" fmla="*/ 54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3" h="165">
                    <a:moveTo>
                      <a:pt x="0" y="54"/>
                    </a:moveTo>
                    <a:cubicBezTo>
                      <a:pt x="31" y="38"/>
                      <a:pt x="62" y="22"/>
                      <a:pt x="93" y="6"/>
                    </a:cubicBezTo>
                    <a:cubicBezTo>
                      <a:pt x="105" y="0"/>
                      <a:pt x="113" y="1"/>
                      <a:pt x="113" y="17"/>
                    </a:cubicBezTo>
                    <a:cubicBezTo>
                      <a:pt x="112" y="59"/>
                      <a:pt x="112" y="100"/>
                      <a:pt x="110" y="141"/>
                    </a:cubicBezTo>
                    <a:cubicBezTo>
                      <a:pt x="109" y="149"/>
                      <a:pt x="101" y="157"/>
                      <a:pt x="97" y="165"/>
                    </a:cubicBezTo>
                    <a:cubicBezTo>
                      <a:pt x="94" y="164"/>
                      <a:pt x="92" y="163"/>
                      <a:pt x="90" y="162"/>
                    </a:cubicBezTo>
                    <a:cubicBezTo>
                      <a:pt x="90" y="119"/>
                      <a:pt x="90" y="77"/>
                      <a:pt x="90" y="30"/>
                    </a:cubicBezTo>
                    <a:cubicBezTo>
                      <a:pt x="64" y="43"/>
                      <a:pt x="41" y="53"/>
                      <a:pt x="18" y="65"/>
                    </a:cubicBezTo>
                    <a:cubicBezTo>
                      <a:pt x="8" y="71"/>
                      <a:pt x="1" y="70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05"/>
              <p:cNvSpPr/>
              <p:nvPr/>
            </p:nvSpPr>
            <p:spPr bwMode="auto">
              <a:xfrm>
                <a:off x="11958411" y="50800"/>
                <a:ext cx="328613" cy="312738"/>
              </a:xfrm>
              <a:custGeom>
                <a:avLst/>
                <a:gdLst>
                  <a:gd name="T0" fmla="*/ 104 w 104"/>
                  <a:gd name="T1" fmla="*/ 17 h 99"/>
                  <a:gd name="T2" fmla="*/ 63 w 104"/>
                  <a:gd name="T3" fmla="*/ 88 h 99"/>
                  <a:gd name="T4" fmla="*/ 2 w 104"/>
                  <a:gd name="T5" fmla="*/ 68 h 99"/>
                  <a:gd name="T6" fmla="*/ 11 w 104"/>
                  <a:gd name="T7" fmla="*/ 48 h 99"/>
                  <a:gd name="T8" fmla="*/ 80 w 104"/>
                  <a:gd name="T9" fmla="*/ 6 h 99"/>
                  <a:gd name="T10" fmla="*/ 98 w 104"/>
                  <a:gd name="T11" fmla="*/ 2 h 99"/>
                  <a:gd name="T12" fmla="*/ 104 w 104"/>
                  <a:gd name="T13" fmla="*/ 1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99">
                    <a:moveTo>
                      <a:pt x="104" y="17"/>
                    </a:moveTo>
                    <a:cubicBezTo>
                      <a:pt x="100" y="48"/>
                      <a:pt x="85" y="71"/>
                      <a:pt x="63" y="88"/>
                    </a:cubicBezTo>
                    <a:cubicBezTo>
                      <a:pt x="49" y="99"/>
                      <a:pt x="6" y="85"/>
                      <a:pt x="2" y="68"/>
                    </a:cubicBezTo>
                    <a:cubicBezTo>
                      <a:pt x="0" y="62"/>
                      <a:pt x="6" y="49"/>
                      <a:pt x="11" y="48"/>
                    </a:cubicBezTo>
                    <a:cubicBezTo>
                      <a:pt x="39" y="40"/>
                      <a:pt x="58" y="21"/>
                      <a:pt x="80" y="6"/>
                    </a:cubicBezTo>
                    <a:cubicBezTo>
                      <a:pt x="85" y="3"/>
                      <a:pt x="94" y="0"/>
                      <a:pt x="98" y="2"/>
                    </a:cubicBezTo>
                    <a:cubicBezTo>
                      <a:pt x="102" y="4"/>
                      <a:pt x="103" y="13"/>
                      <a:pt x="104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06"/>
              <p:cNvSpPr/>
              <p:nvPr/>
            </p:nvSpPr>
            <p:spPr bwMode="auto">
              <a:xfrm>
                <a:off x="13885636" y="838200"/>
                <a:ext cx="239713" cy="303213"/>
              </a:xfrm>
              <a:custGeom>
                <a:avLst/>
                <a:gdLst>
                  <a:gd name="T0" fmla="*/ 75 w 76"/>
                  <a:gd name="T1" fmla="*/ 60 h 96"/>
                  <a:gd name="T2" fmla="*/ 55 w 76"/>
                  <a:gd name="T3" fmla="*/ 90 h 96"/>
                  <a:gd name="T4" fmla="*/ 2 w 76"/>
                  <a:gd name="T5" fmla="*/ 82 h 96"/>
                  <a:gd name="T6" fmla="*/ 0 w 76"/>
                  <a:gd name="T7" fmla="*/ 73 h 96"/>
                  <a:gd name="T8" fmla="*/ 6 w 76"/>
                  <a:gd name="T9" fmla="*/ 26 h 96"/>
                  <a:gd name="T10" fmla="*/ 36 w 76"/>
                  <a:gd name="T11" fmla="*/ 5 h 96"/>
                  <a:gd name="T12" fmla="*/ 75 w 76"/>
                  <a:gd name="T13" fmla="*/ 6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96">
                    <a:moveTo>
                      <a:pt x="75" y="60"/>
                    </a:moveTo>
                    <a:cubicBezTo>
                      <a:pt x="76" y="73"/>
                      <a:pt x="71" y="85"/>
                      <a:pt x="55" y="90"/>
                    </a:cubicBezTo>
                    <a:cubicBezTo>
                      <a:pt x="36" y="96"/>
                      <a:pt x="18" y="94"/>
                      <a:pt x="2" y="82"/>
                    </a:cubicBezTo>
                    <a:cubicBezTo>
                      <a:pt x="0" y="80"/>
                      <a:pt x="0" y="76"/>
                      <a:pt x="0" y="73"/>
                    </a:cubicBezTo>
                    <a:cubicBezTo>
                      <a:pt x="2" y="57"/>
                      <a:pt x="4" y="42"/>
                      <a:pt x="6" y="26"/>
                    </a:cubicBezTo>
                    <a:cubicBezTo>
                      <a:pt x="8" y="9"/>
                      <a:pt x="19" y="0"/>
                      <a:pt x="36" y="5"/>
                    </a:cubicBezTo>
                    <a:cubicBezTo>
                      <a:pt x="63" y="13"/>
                      <a:pt x="74" y="28"/>
                      <a:pt x="7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07"/>
              <p:cNvSpPr/>
              <p:nvPr/>
            </p:nvSpPr>
            <p:spPr bwMode="auto">
              <a:xfrm>
                <a:off x="11288486" y="4664075"/>
                <a:ext cx="360363" cy="490538"/>
              </a:xfrm>
              <a:custGeom>
                <a:avLst/>
                <a:gdLst>
                  <a:gd name="T0" fmla="*/ 55 w 114"/>
                  <a:gd name="T1" fmla="*/ 119 h 155"/>
                  <a:gd name="T2" fmla="*/ 82 w 114"/>
                  <a:gd name="T3" fmla="*/ 138 h 155"/>
                  <a:gd name="T4" fmla="*/ 61 w 114"/>
                  <a:gd name="T5" fmla="*/ 140 h 155"/>
                  <a:gd name="T6" fmla="*/ 6 w 114"/>
                  <a:gd name="T7" fmla="*/ 91 h 155"/>
                  <a:gd name="T8" fmla="*/ 35 w 114"/>
                  <a:gd name="T9" fmla="*/ 106 h 155"/>
                  <a:gd name="T10" fmla="*/ 81 w 114"/>
                  <a:gd name="T11" fmla="*/ 26 h 155"/>
                  <a:gd name="T12" fmla="*/ 48 w 114"/>
                  <a:gd name="T13" fmla="*/ 4 h 155"/>
                  <a:gd name="T14" fmla="*/ 66 w 114"/>
                  <a:gd name="T15" fmla="*/ 1 h 155"/>
                  <a:gd name="T16" fmla="*/ 99 w 114"/>
                  <a:gd name="T17" fmla="*/ 3 h 155"/>
                  <a:gd name="T18" fmla="*/ 112 w 114"/>
                  <a:gd name="T19" fmla="*/ 8 h 155"/>
                  <a:gd name="T20" fmla="*/ 111 w 114"/>
                  <a:gd name="T21" fmla="*/ 22 h 155"/>
                  <a:gd name="T22" fmla="*/ 55 w 114"/>
                  <a:gd name="T23" fmla="*/ 119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" h="155">
                    <a:moveTo>
                      <a:pt x="55" y="119"/>
                    </a:moveTo>
                    <a:cubicBezTo>
                      <a:pt x="65" y="126"/>
                      <a:pt x="74" y="132"/>
                      <a:pt x="82" y="138"/>
                    </a:cubicBezTo>
                    <a:cubicBezTo>
                      <a:pt x="77" y="155"/>
                      <a:pt x="68" y="144"/>
                      <a:pt x="61" y="140"/>
                    </a:cubicBezTo>
                    <a:cubicBezTo>
                      <a:pt x="0" y="104"/>
                      <a:pt x="0" y="104"/>
                      <a:pt x="6" y="91"/>
                    </a:cubicBezTo>
                    <a:cubicBezTo>
                      <a:pt x="15" y="95"/>
                      <a:pt x="25" y="100"/>
                      <a:pt x="35" y="106"/>
                    </a:cubicBezTo>
                    <a:cubicBezTo>
                      <a:pt x="50" y="79"/>
                      <a:pt x="65" y="53"/>
                      <a:pt x="81" y="26"/>
                    </a:cubicBezTo>
                    <a:cubicBezTo>
                      <a:pt x="71" y="20"/>
                      <a:pt x="62" y="13"/>
                      <a:pt x="48" y="4"/>
                    </a:cubicBezTo>
                    <a:cubicBezTo>
                      <a:pt x="57" y="2"/>
                      <a:pt x="61" y="0"/>
                      <a:pt x="66" y="1"/>
                    </a:cubicBezTo>
                    <a:cubicBezTo>
                      <a:pt x="77" y="1"/>
                      <a:pt x="88" y="2"/>
                      <a:pt x="99" y="3"/>
                    </a:cubicBezTo>
                    <a:cubicBezTo>
                      <a:pt x="104" y="4"/>
                      <a:pt x="110" y="5"/>
                      <a:pt x="112" y="8"/>
                    </a:cubicBezTo>
                    <a:cubicBezTo>
                      <a:pt x="114" y="11"/>
                      <a:pt x="113" y="18"/>
                      <a:pt x="111" y="22"/>
                    </a:cubicBezTo>
                    <a:cubicBezTo>
                      <a:pt x="93" y="54"/>
                      <a:pt x="75" y="85"/>
                      <a:pt x="55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08"/>
              <p:cNvSpPr/>
              <p:nvPr/>
            </p:nvSpPr>
            <p:spPr bwMode="auto">
              <a:xfrm>
                <a:off x="11380561" y="-306388"/>
                <a:ext cx="261938" cy="298450"/>
              </a:xfrm>
              <a:custGeom>
                <a:avLst/>
                <a:gdLst>
                  <a:gd name="T0" fmla="*/ 27 w 83"/>
                  <a:gd name="T1" fmla="*/ 94 h 94"/>
                  <a:gd name="T2" fmla="*/ 5 w 83"/>
                  <a:gd name="T3" fmla="*/ 33 h 94"/>
                  <a:gd name="T4" fmla="*/ 32 w 83"/>
                  <a:gd name="T5" fmla="*/ 6 h 94"/>
                  <a:gd name="T6" fmla="*/ 80 w 83"/>
                  <a:gd name="T7" fmla="*/ 41 h 94"/>
                  <a:gd name="T8" fmla="*/ 43 w 83"/>
                  <a:gd name="T9" fmla="*/ 86 h 94"/>
                  <a:gd name="T10" fmla="*/ 27 w 83"/>
                  <a:gd name="T11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94">
                    <a:moveTo>
                      <a:pt x="27" y="94"/>
                    </a:moveTo>
                    <a:cubicBezTo>
                      <a:pt x="19" y="71"/>
                      <a:pt x="10" y="52"/>
                      <a:pt x="5" y="33"/>
                    </a:cubicBezTo>
                    <a:cubicBezTo>
                      <a:pt x="0" y="11"/>
                      <a:pt x="11" y="0"/>
                      <a:pt x="32" y="6"/>
                    </a:cubicBezTo>
                    <a:cubicBezTo>
                      <a:pt x="52" y="12"/>
                      <a:pt x="78" y="18"/>
                      <a:pt x="80" y="41"/>
                    </a:cubicBezTo>
                    <a:cubicBezTo>
                      <a:pt x="83" y="63"/>
                      <a:pt x="61" y="75"/>
                      <a:pt x="43" y="86"/>
                    </a:cubicBezTo>
                    <a:cubicBezTo>
                      <a:pt x="39" y="89"/>
                      <a:pt x="33" y="91"/>
                      <a:pt x="27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109"/>
              <p:cNvSpPr/>
              <p:nvPr/>
            </p:nvSpPr>
            <p:spPr bwMode="auto">
              <a:xfrm>
                <a:off x="11355161" y="57150"/>
                <a:ext cx="249238" cy="303213"/>
              </a:xfrm>
              <a:custGeom>
                <a:avLst/>
                <a:gdLst>
                  <a:gd name="T0" fmla="*/ 0 w 79"/>
                  <a:gd name="T1" fmla="*/ 30 h 96"/>
                  <a:gd name="T2" fmla="*/ 12 w 79"/>
                  <a:gd name="T3" fmla="*/ 12 h 96"/>
                  <a:gd name="T4" fmla="*/ 67 w 79"/>
                  <a:gd name="T5" fmla="*/ 25 h 96"/>
                  <a:gd name="T6" fmla="*/ 68 w 79"/>
                  <a:gd name="T7" fmla="*/ 66 h 96"/>
                  <a:gd name="T8" fmla="*/ 58 w 79"/>
                  <a:gd name="T9" fmla="*/ 79 h 96"/>
                  <a:gd name="T10" fmla="*/ 16 w 79"/>
                  <a:gd name="T11" fmla="*/ 71 h 96"/>
                  <a:gd name="T12" fmla="*/ 0 w 79"/>
                  <a:gd name="T13" fmla="*/ 3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96">
                    <a:moveTo>
                      <a:pt x="0" y="30"/>
                    </a:moveTo>
                    <a:cubicBezTo>
                      <a:pt x="4" y="24"/>
                      <a:pt x="7" y="16"/>
                      <a:pt x="12" y="12"/>
                    </a:cubicBezTo>
                    <a:cubicBezTo>
                      <a:pt x="26" y="0"/>
                      <a:pt x="49" y="6"/>
                      <a:pt x="67" y="25"/>
                    </a:cubicBezTo>
                    <a:cubicBezTo>
                      <a:pt x="79" y="38"/>
                      <a:pt x="77" y="52"/>
                      <a:pt x="68" y="66"/>
                    </a:cubicBezTo>
                    <a:cubicBezTo>
                      <a:pt x="65" y="71"/>
                      <a:pt x="62" y="75"/>
                      <a:pt x="58" y="79"/>
                    </a:cubicBezTo>
                    <a:cubicBezTo>
                      <a:pt x="40" y="96"/>
                      <a:pt x="26" y="94"/>
                      <a:pt x="16" y="71"/>
                    </a:cubicBezTo>
                    <a:cubicBezTo>
                      <a:pt x="10" y="58"/>
                      <a:pt x="5" y="45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10"/>
              <p:cNvSpPr/>
              <p:nvPr/>
            </p:nvSpPr>
            <p:spPr bwMode="auto">
              <a:xfrm>
                <a:off x="9291411" y="1674812"/>
                <a:ext cx="269875" cy="228600"/>
              </a:xfrm>
              <a:custGeom>
                <a:avLst/>
                <a:gdLst>
                  <a:gd name="T0" fmla="*/ 75 w 85"/>
                  <a:gd name="T1" fmla="*/ 72 h 72"/>
                  <a:gd name="T2" fmla="*/ 37 w 85"/>
                  <a:gd name="T3" fmla="*/ 59 h 72"/>
                  <a:gd name="T4" fmla="*/ 1 w 85"/>
                  <a:gd name="T5" fmla="*/ 23 h 72"/>
                  <a:gd name="T6" fmla="*/ 9 w 85"/>
                  <a:gd name="T7" fmla="*/ 10 h 72"/>
                  <a:gd name="T8" fmla="*/ 51 w 85"/>
                  <a:gd name="T9" fmla="*/ 3 h 72"/>
                  <a:gd name="T10" fmla="*/ 84 w 85"/>
                  <a:gd name="T11" fmla="*/ 30 h 72"/>
                  <a:gd name="T12" fmla="*/ 75 w 85"/>
                  <a:gd name="T13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72">
                    <a:moveTo>
                      <a:pt x="75" y="72"/>
                    </a:moveTo>
                    <a:cubicBezTo>
                      <a:pt x="59" y="66"/>
                      <a:pt x="48" y="62"/>
                      <a:pt x="37" y="59"/>
                    </a:cubicBezTo>
                    <a:cubicBezTo>
                      <a:pt x="18" y="53"/>
                      <a:pt x="4" y="43"/>
                      <a:pt x="1" y="23"/>
                    </a:cubicBezTo>
                    <a:cubicBezTo>
                      <a:pt x="0" y="19"/>
                      <a:pt x="5" y="11"/>
                      <a:pt x="9" y="10"/>
                    </a:cubicBezTo>
                    <a:cubicBezTo>
                      <a:pt x="23" y="6"/>
                      <a:pt x="37" y="6"/>
                      <a:pt x="51" y="3"/>
                    </a:cubicBezTo>
                    <a:cubicBezTo>
                      <a:pt x="71" y="0"/>
                      <a:pt x="85" y="10"/>
                      <a:pt x="84" y="30"/>
                    </a:cubicBezTo>
                    <a:cubicBezTo>
                      <a:pt x="82" y="45"/>
                      <a:pt x="78" y="59"/>
                      <a:pt x="75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111"/>
              <p:cNvSpPr/>
              <p:nvPr/>
            </p:nvSpPr>
            <p:spPr bwMode="auto">
              <a:xfrm>
                <a:off x="9510486" y="1884362"/>
                <a:ext cx="280988" cy="239713"/>
              </a:xfrm>
              <a:custGeom>
                <a:avLst/>
                <a:gdLst>
                  <a:gd name="T0" fmla="*/ 77 w 89"/>
                  <a:gd name="T1" fmla="*/ 76 h 76"/>
                  <a:gd name="T2" fmla="*/ 29 w 89"/>
                  <a:gd name="T3" fmla="*/ 56 h 76"/>
                  <a:gd name="T4" fmla="*/ 17 w 89"/>
                  <a:gd name="T5" fmla="*/ 50 h 76"/>
                  <a:gd name="T6" fmla="*/ 0 w 89"/>
                  <a:gd name="T7" fmla="*/ 26 h 76"/>
                  <a:gd name="T8" fmla="*/ 23 w 89"/>
                  <a:gd name="T9" fmla="*/ 14 h 76"/>
                  <a:gd name="T10" fmla="*/ 75 w 89"/>
                  <a:gd name="T11" fmla="*/ 18 h 76"/>
                  <a:gd name="T12" fmla="*/ 77 w 89"/>
                  <a:gd name="T13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76">
                    <a:moveTo>
                      <a:pt x="77" y="76"/>
                    </a:moveTo>
                    <a:cubicBezTo>
                      <a:pt x="61" y="69"/>
                      <a:pt x="45" y="63"/>
                      <a:pt x="29" y="56"/>
                    </a:cubicBezTo>
                    <a:cubicBezTo>
                      <a:pt x="25" y="54"/>
                      <a:pt x="20" y="53"/>
                      <a:pt x="17" y="50"/>
                    </a:cubicBezTo>
                    <a:cubicBezTo>
                      <a:pt x="11" y="43"/>
                      <a:pt x="6" y="34"/>
                      <a:pt x="0" y="26"/>
                    </a:cubicBezTo>
                    <a:cubicBezTo>
                      <a:pt x="8" y="22"/>
                      <a:pt x="15" y="16"/>
                      <a:pt x="23" y="14"/>
                    </a:cubicBezTo>
                    <a:cubicBezTo>
                      <a:pt x="41" y="10"/>
                      <a:pt x="61" y="0"/>
                      <a:pt x="75" y="18"/>
                    </a:cubicBezTo>
                    <a:cubicBezTo>
                      <a:pt x="89" y="37"/>
                      <a:pt x="84" y="58"/>
                      <a:pt x="77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112"/>
              <p:cNvSpPr/>
              <p:nvPr/>
            </p:nvSpPr>
            <p:spPr bwMode="auto">
              <a:xfrm>
                <a:off x="14734949" y="1489075"/>
                <a:ext cx="188913" cy="217488"/>
              </a:xfrm>
              <a:custGeom>
                <a:avLst/>
                <a:gdLst>
                  <a:gd name="T0" fmla="*/ 60 w 60"/>
                  <a:gd name="T1" fmla="*/ 27 h 69"/>
                  <a:gd name="T2" fmla="*/ 49 w 60"/>
                  <a:gd name="T3" fmla="*/ 51 h 69"/>
                  <a:gd name="T4" fmla="*/ 11 w 60"/>
                  <a:gd name="T5" fmla="*/ 61 h 69"/>
                  <a:gd name="T6" fmla="*/ 13 w 60"/>
                  <a:gd name="T7" fmla="*/ 22 h 69"/>
                  <a:gd name="T8" fmla="*/ 25 w 60"/>
                  <a:gd name="T9" fmla="*/ 11 h 69"/>
                  <a:gd name="T10" fmla="*/ 46 w 60"/>
                  <a:gd name="T11" fmla="*/ 3 h 69"/>
                  <a:gd name="T12" fmla="*/ 60 w 60"/>
                  <a:gd name="T13" fmla="*/ 2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69">
                    <a:moveTo>
                      <a:pt x="60" y="27"/>
                    </a:moveTo>
                    <a:cubicBezTo>
                      <a:pt x="56" y="37"/>
                      <a:pt x="54" y="45"/>
                      <a:pt x="49" y="51"/>
                    </a:cubicBezTo>
                    <a:cubicBezTo>
                      <a:pt x="39" y="65"/>
                      <a:pt x="22" y="69"/>
                      <a:pt x="11" y="61"/>
                    </a:cubicBezTo>
                    <a:cubicBezTo>
                      <a:pt x="0" y="52"/>
                      <a:pt x="1" y="37"/>
                      <a:pt x="13" y="22"/>
                    </a:cubicBezTo>
                    <a:cubicBezTo>
                      <a:pt x="17" y="18"/>
                      <a:pt x="20" y="13"/>
                      <a:pt x="25" y="11"/>
                    </a:cubicBezTo>
                    <a:cubicBezTo>
                      <a:pt x="32" y="7"/>
                      <a:pt x="43" y="0"/>
                      <a:pt x="46" y="3"/>
                    </a:cubicBezTo>
                    <a:cubicBezTo>
                      <a:pt x="53" y="8"/>
                      <a:pt x="56" y="19"/>
                      <a:pt x="6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703" name="组合 702"/>
            <p:cNvGrpSpPr/>
            <p:nvPr/>
          </p:nvGrpSpPr>
          <p:grpSpPr>
            <a:xfrm>
              <a:off x="5634" y="2542"/>
              <a:ext cx="3490" cy="1224"/>
              <a:chOff x="6815138" y="1806575"/>
              <a:chExt cx="2881312" cy="1009650"/>
            </a:xfrm>
            <a:grpFill/>
          </p:grpSpPr>
          <p:sp>
            <p:nvSpPr>
              <p:cNvPr id="704" name="Freeform 12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Freeform 12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Freeform 12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Freeform 12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Freeform 12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Freeform 12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Freeform 12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Freeform 12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Freeform 12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Freeform 13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Freeform 13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Freeform 13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6" name="Freeform 13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7" name="Freeform 13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Freeform 13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Freeform 13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Freeform 13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Freeform 13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13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14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Freeform 14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Freeform 14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Freeform 14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Freeform 14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Freeform 14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Freeform 14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0" name="Freeform 14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1" name="Freeform 14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Freeform 14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Freeform 15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Freeform 15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5" name="Freeform 15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6" name="Freeform 15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7" name="Freeform 15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8" name="Freeform 15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9" name="Freeform 15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0" name="Freeform 15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1" name="Freeform 15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2" name="Freeform 15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3" name="Freeform 16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4" name="Freeform 16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5" name="Freeform 16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6" name="Freeform 16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7" name="Freeform 16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16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Freeform 16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16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16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16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17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4" name="Freeform 17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17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17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17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17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17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0" name="Freeform 17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Freeform 17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17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18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2" name="文本框 51"/>
          <p:cNvSpPr txBox="1"/>
          <p:nvPr/>
        </p:nvSpPr>
        <p:spPr>
          <a:xfrm>
            <a:off x="391795" y="363855"/>
            <a:ext cx="2308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>
                <a:solidFill>
                  <a:schemeClr val="bg1"/>
                </a:solidFill>
                <a:latin typeface="Impact" panose="020B0806030902050204" charset="0"/>
                <a:ea typeface="微软雅黑" panose="020B0503020204020204" charset="-122"/>
                <a:cs typeface="Impact" panose="020B0806030902050204" charset="0"/>
              </a:rPr>
              <a:t>02  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AgentAuditor</a:t>
            </a:r>
            <a:endParaRPr lang="en-US" altLang="zh-CN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50895" y="338455"/>
            <a:ext cx="6019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solidFill>
                  <a:schemeClr val="bg1"/>
                </a:solidFill>
                <a:ea typeface="微软雅黑" panose="020B0503020204020204" charset="-122"/>
                <a:cs typeface="+mn-lt"/>
              </a:rPr>
              <a:t>2. Reasoning Memory Construction</a:t>
            </a:r>
            <a:endParaRPr lang="en-US" altLang="zh-CN" sz="2400" b="1">
              <a:solidFill>
                <a:schemeClr val="bg1"/>
              </a:solidFill>
              <a:ea typeface="微软雅黑" panose="020B0503020204020204" charset="-122"/>
              <a:cs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8785" y="3074035"/>
            <a:ext cx="7534275" cy="3674745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916305" y="1094105"/>
            <a:ext cx="8487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solidFill>
                  <a:schemeClr val="tx1"/>
                </a:solidFill>
                <a:ea typeface="微软雅黑" panose="020B0503020204020204" charset="-122"/>
                <a:cs typeface="+mn-lt"/>
              </a:rPr>
              <a:t>Representative Shot Sampling</a:t>
            </a:r>
            <a:endParaRPr lang="en-US" altLang="zh-CN" sz="2400" b="1">
              <a:solidFill>
                <a:schemeClr val="tx1"/>
              </a:solidFill>
              <a:ea typeface="微软雅黑" panose="020B0503020204020204" charset="-122"/>
              <a:cs typeface="+mn-lt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885" y="1652270"/>
            <a:ext cx="3602990" cy="387350"/>
          </a:xfrm>
          <a:prstGeom prst="rect">
            <a:avLst/>
          </a:prstGeom>
        </p:spPr>
      </p:pic>
      <p:pic>
        <p:nvPicPr>
          <p:cNvPr id="54" name="图片 53" descr="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9910" y="1144270"/>
            <a:ext cx="337185" cy="337185"/>
          </a:xfrm>
          <a:prstGeom prst="rect">
            <a:avLst/>
          </a:prstGeom>
        </p:spPr>
      </p:pic>
      <p:sp>
        <p:nvSpPr>
          <p:cNvPr id="56" name="文本框 55"/>
          <p:cNvSpPr txBox="1"/>
          <p:nvPr/>
        </p:nvSpPr>
        <p:spPr>
          <a:xfrm>
            <a:off x="5266690" y="165227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FINCH</a:t>
            </a:r>
            <a:r>
              <a:rPr lang="zh-CN" altLang="en-US"/>
              <a:t>：</a:t>
            </a:r>
            <a:r>
              <a:rPr lang="en-US" altLang="zh-CN"/>
              <a:t>First Integer Neighbor Clustering Hierarchy</a:t>
            </a:r>
            <a:endParaRPr lang="zh-CN" altLang="en-US"/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0865" y="2134870"/>
            <a:ext cx="2775585" cy="321310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8910" y="2134870"/>
            <a:ext cx="3320415" cy="318770"/>
          </a:xfrm>
          <a:prstGeom prst="rect">
            <a:avLst/>
          </a:prstGeom>
        </p:spPr>
      </p:pic>
      <p:cxnSp>
        <p:nvCxnSpPr>
          <p:cNvPr id="59" name="直接箭头连接符 58"/>
          <p:cNvCxnSpPr/>
          <p:nvPr/>
        </p:nvCxnSpPr>
        <p:spPr>
          <a:xfrm flipH="1" flipV="1">
            <a:off x="4882515" y="2303780"/>
            <a:ext cx="674370" cy="5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0" name="图片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0810" y="2559685"/>
            <a:ext cx="3089910" cy="5143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266700"/>
            <a:ext cx="12187555" cy="607695"/>
            <a:chOff x="0" y="420"/>
            <a:chExt cx="19193" cy="746"/>
          </a:xfrm>
        </p:grpSpPr>
        <p:sp>
          <p:nvSpPr>
            <p:cNvPr id="19" name="任意多边形 18"/>
            <p:cNvSpPr/>
            <p:nvPr/>
          </p:nvSpPr>
          <p:spPr>
            <a:xfrm>
              <a:off x="0" y="420"/>
              <a:ext cx="4870" cy="746"/>
            </a:xfrm>
            <a:custGeom>
              <a:avLst/>
              <a:gdLst>
                <a:gd name="connsiteX0" fmla="*/ 0 w 4900"/>
                <a:gd name="connsiteY0" fmla="*/ 7 h 746"/>
                <a:gd name="connsiteX1" fmla="*/ 4900 w 4900"/>
                <a:gd name="connsiteY1" fmla="*/ 0 h 746"/>
                <a:gd name="connsiteX2" fmla="*/ 4619 w 4900"/>
                <a:gd name="connsiteY2" fmla="*/ 746 h 746"/>
                <a:gd name="connsiteX3" fmla="*/ 0 w 4900"/>
                <a:gd name="connsiteY3" fmla="*/ 746 h 746"/>
                <a:gd name="connsiteX4" fmla="*/ 0 w 4900"/>
                <a:gd name="connsiteY4" fmla="*/ 7 h 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0" h="746">
                  <a:moveTo>
                    <a:pt x="0" y="7"/>
                  </a:moveTo>
                  <a:lnTo>
                    <a:pt x="4900" y="0"/>
                  </a:lnTo>
                  <a:lnTo>
                    <a:pt x="4619" y="746"/>
                  </a:lnTo>
                  <a:lnTo>
                    <a:pt x="0" y="746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/>
          </p:nvSpPr>
          <p:spPr>
            <a:xfrm flipH="1" flipV="1">
              <a:off x="4712" y="427"/>
              <a:ext cx="14481" cy="739"/>
            </a:xfrm>
            <a:custGeom>
              <a:avLst/>
              <a:gdLst>
                <a:gd name="adj" fmla="val 25000"/>
                <a:gd name="maxAdj" fmla="*/ 100000 w ss"/>
                <a:gd name="a" fmla="pin 0 adj maxAdj"/>
                <a:gd name="x1" fmla="*/ ss a 200000"/>
                <a:gd name="x2" fmla="*/ ss a 100000"/>
                <a:gd name="x6" fmla="+- r 0 x1"/>
                <a:gd name="x5" fmla="+- r 0 x2"/>
                <a:gd name="x3" fmla="*/ x5 1 2"/>
                <a:gd name="x4" fmla="+- r 0 x3"/>
                <a:gd name="il" fmla="*/ wd2 a maxAdj"/>
                <a:gd name="q1" fmla="*/ 5 a maxAdj"/>
                <a:gd name="q2" fmla="+/ 1 q1 12"/>
                <a:gd name="il-1" fmla="*/ q2 w 1"/>
                <a:gd name="it" fmla="*/ q2 h 1"/>
                <a:gd name="ir" fmla="+- r 0 il-1"/>
                <a:gd name="ib" fmla="+- b 0 it"/>
                <a:gd name="q3" fmla="*/ h hc x2"/>
                <a:gd name="y1" fmla="pin 0 q3 h"/>
                <a:gd name="y2" fmla="+- b 0 y1"/>
              </a:gdLst>
              <a:ahLst/>
              <a:cxnLst>
                <a:cxn ang="3">
                  <a:pos x="hc" y="y2"/>
                </a:cxn>
                <a:cxn ang="3">
                  <a:pos x="x4" y="t"/>
                </a:cxn>
                <a:cxn ang="0">
                  <a:pos x="x6" y="vc"/>
                </a:cxn>
                <a:cxn ang="cd4">
                  <a:pos x="x3" y="b"/>
                </a:cxn>
                <a:cxn ang="cd4">
                  <a:pos x="hc" y="y1"/>
                </a:cxn>
                <a:cxn ang="cd2">
                  <a:pos x="x1" y="vc"/>
                </a:cxn>
              </a:cxnLst>
              <a:rect l="l" t="t" r="r" b="b"/>
              <a:pathLst>
                <a:path w="9420" h="739">
                  <a:moveTo>
                    <a:pt x="0" y="0"/>
                  </a:moveTo>
                  <a:lnTo>
                    <a:pt x="9420" y="0"/>
                  </a:lnTo>
                  <a:lnTo>
                    <a:pt x="9235" y="739"/>
                  </a:lnTo>
                  <a:lnTo>
                    <a:pt x="0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0423525" y="360680"/>
            <a:ext cx="1424305" cy="438150"/>
            <a:chOff x="3585" y="2394"/>
            <a:chExt cx="5539" cy="1704"/>
          </a:xfrm>
          <a:solidFill>
            <a:schemeClr val="bg1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3585" y="2394"/>
              <a:ext cx="1707" cy="1705"/>
              <a:chOff x="8645299" y="-830263"/>
              <a:chExt cx="7618413" cy="7602538"/>
            </a:xfrm>
            <a:grpFill/>
          </p:grpSpPr>
          <p:sp>
            <p:nvSpPr>
              <p:cNvPr id="5" name="Freeform 75"/>
              <p:cNvSpPr>
                <a:spLocks noEditPoints="1"/>
              </p:cNvSpPr>
              <p:nvPr/>
            </p:nvSpPr>
            <p:spPr bwMode="auto">
              <a:xfrm>
                <a:off x="8645299" y="-830263"/>
                <a:ext cx="7618413" cy="7602538"/>
              </a:xfrm>
              <a:custGeom>
                <a:avLst/>
                <a:gdLst>
                  <a:gd name="T0" fmla="*/ 1106 w 2412"/>
                  <a:gd name="T1" fmla="*/ 2355 h 2406"/>
                  <a:gd name="T2" fmla="*/ 435 w 2412"/>
                  <a:gd name="T3" fmla="*/ 2057 h 2406"/>
                  <a:gd name="T4" fmla="*/ 57 w 2412"/>
                  <a:gd name="T5" fmla="*/ 1368 h 2406"/>
                  <a:gd name="T6" fmla="*/ 118 w 2412"/>
                  <a:gd name="T7" fmla="*/ 767 h 2406"/>
                  <a:gd name="T8" fmla="*/ 811 w 2412"/>
                  <a:gd name="T9" fmla="*/ 78 h 2406"/>
                  <a:gd name="T10" fmla="*/ 1443 w 2412"/>
                  <a:gd name="T11" fmla="*/ 26 h 2406"/>
                  <a:gd name="T12" fmla="*/ 2296 w 2412"/>
                  <a:gd name="T13" fmla="*/ 701 h 2406"/>
                  <a:gd name="T14" fmla="*/ 2304 w 2412"/>
                  <a:gd name="T15" fmla="*/ 1645 h 2406"/>
                  <a:gd name="T16" fmla="*/ 1649 w 2412"/>
                  <a:gd name="T17" fmla="*/ 2280 h 2406"/>
                  <a:gd name="T18" fmla="*/ 1257 w 2412"/>
                  <a:gd name="T19" fmla="*/ 2363 h 2406"/>
                  <a:gd name="T20" fmla="*/ 2266 w 2412"/>
                  <a:gd name="T21" fmla="*/ 754 h 2406"/>
                  <a:gd name="T22" fmla="*/ 121 w 2412"/>
                  <a:gd name="T23" fmla="*/ 919 h 2406"/>
                  <a:gd name="T24" fmla="*/ 2125 w 2412"/>
                  <a:gd name="T25" fmla="*/ 1861 h 2406"/>
                  <a:gd name="T26" fmla="*/ 2275 w 2412"/>
                  <a:gd name="T27" fmla="*/ 773 h 2406"/>
                  <a:gd name="T28" fmla="*/ 2259 w 2412"/>
                  <a:gd name="T29" fmla="*/ 853 h 2406"/>
                  <a:gd name="T30" fmla="*/ 2163 w 2412"/>
                  <a:gd name="T31" fmla="*/ 912 h 2406"/>
                  <a:gd name="T32" fmla="*/ 2031 w 2412"/>
                  <a:gd name="T33" fmla="*/ 918 h 2406"/>
                  <a:gd name="T34" fmla="*/ 2013 w 2412"/>
                  <a:gd name="T35" fmla="*/ 929 h 2406"/>
                  <a:gd name="T36" fmla="*/ 2035 w 2412"/>
                  <a:gd name="T37" fmla="*/ 966 h 2406"/>
                  <a:gd name="T38" fmla="*/ 1970 w 2412"/>
                  <a:gd name="T39" fmla="*/ 979 h 2406"/>
                  <a:gd name="T40" fmla="*/ 1872 w 2412"/>
                  <a:gd name="T41" fmla="*/ 996 h 2406"/>
                  <a:gd name="T42" fmla="*/ 1842 w 2412"/>
                  <a:gd name="T43" fmla="*/ 942 h 2406"/>
                  <a:gd name="T44" fmla="*/ 1925 w 2412"/>
                  <a:gd name="T45" fmla="*/ 935 h 2406"/>
                  <a:gd name="T46" fmla="*/ 1826 w 2412"/>
                  <a:gd name="T47" fmla="*/ 852 h 2406"/>
                  <a:gd name="T48" fmla="*/ 1886 w 2412"/>
                  <a:gd name="T49" fmla="*/ 861 h 2406"/>
                  <a:gd name="T50" fmla="*/ 1987 w 2412"/>
                  <a:gd name="T51" fmla="*/ 894 h 2406"/>
                  <a:gd name="T52" fmla="*/ 2074 w 2412"/>
                  <a:gd name="T53" fmla="*/ 910 h 2406"/>
                  <a:gd name="T54" fmla="*/ 2018 w 2412"/>
                  <a:gd name="T55" fmla="*/ 883 h 2406"/>
                  <a:gd name="T56" fmla="*/ 1910 w 2412"/>
                  <a:gd name="T57" fmla="*/ 815 h 2406"/>
                  <a:gd name="T58" fmla="*/ 2081 w 2412"/>
                  <a:gd name="T59" fmla="*/ 840 h 2406"/>
                  <a:gd name="T60" fmla="*/ 1994 w 2412"/>
                  <a:gd name="T61" fmla="*/ 808 h 2406"/>
                  <a:gd name="T62" fmla="*/ 2031 w 2412"/>
                  <a:gd name="T63" fmla="*/ 716 h 2406"/>
                  <a:gd name="T64" fmla="*/ 2059 w 2412"/>
                  <a:gd name="T65" fmla="*/ 689 h 2406"/>
                  <a:gd name="T66" fmla="*/ 2049 w 2412"/>
                  <a:gd name="T67" fmla="*/ 805 h 2406"/>
                  <a:gd name="T68" fmla="*/ 2101 w 2412"/>
                  <a:gd name="T69" fmla="*/ 781 h 2406"/>
                  <a:gd name="T70" fmla="*/ 2122 w 2412"/>
                  <a:gd name="T71" fmla="*/ 746 h 2406"/>
                  <a:gd name="T72" fmla="*/ 2167 w 2412"/>
                  <a:gd name="T73" fmla="*/ 753 h 2406"/>
                  <a:gd name="T74" fmla="*/ 2266 w 2412"/>
                  <a:gd name="T75" fmla="*/ 754 h 2406"/>
                  <a:gd name="T76" fmla="*/ 2158 w 2412"/>
                  <a:gd name="T77" fmla="*/ 848 h 2406"/>
                  <a:gd name="T78" fmla="*/ 2151 w 2412"/>
                  <a:gd name="T79" fmla="*/ 869 h 2406"/>
                  <a:gd name="T80" fmla="*/ 2169 w 2412"/>
                  <a:gd name="T81" fmla="*/ 822 h 2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12" h="2406">
                    <a:moveTo>
                      <a:pt x="1189" y="2363"/>
                    </a:moveTo>
                    <a:cubicBezTo>
                      <a:pt x="1161" y="2360"/>
                      <a:pt x="1134" y="2358"/>
                      <a:pt x="1106" y="2355"/>
                    </a:cubicBezTo>
                    <a:cubicBezTo>
                      <a:pt x="947" y="2340"/>
                      <a:pt x="797" y="2293"/>
                      <a:pt x="657" y="2217"/>
                    </a:cubicBezTo>
                    <a:cubicBezTo>
                      <a:pt x="577" y="2172"/>
                      <a:pt x="503" y="2119"/>
                      <a:pt x="435" y="2057"/>
                    </a:cubicBezTo>
                    <a:cubicBezTo>
                      <a:pt x="330" y="1963"/>
                      <a:pt x="245" y="1855"/>
                      <a:pt x="179" y="1731"/>
                    </a:cubicBezTo>
                    <a:cubicBezTo>
                      <a:pt x="118" y="1617"/>
                      <a:pt x="78" y="1496"/>
                      <a:pt x="57" y="1368"/>
                    </a:cubicBezTo>
                    <a:cubicBezTo>
                      <a:pt x="42" y="1274"/>
                      <a:pt x="40" y="1178"/>
                      <a:pt x="47" y="1083"/>
                    </a:cubicBezTo>
                    <a:cubicBezTo>
                      <a:pt x="55" y="975"/>
                      <a:pt x="79" y="869"/>
                      <a:pt x="118" y="767"/>
                    </a:cubicBezTo>
                    <a:cubicBezTo>
                      <a:pt x="171" y="631"/>
                      <a:pt x="245" y="507"/>
                      <a:pt x="343" y="398"/>
                    </a:cubicBezTo>
                    <a:cubicBezTo>
                      <a:pt x="473" y="254"/>
                      <a:pt x="629" y="146"/>
                      <a:pt x="811" y="78"/>
                    </a:cubicBezTo>
                    <a:cubicBezTo>
                      <a:pt x="904" y="43"/>
                      <a:pt x="1001" y="21"/>
                      <a:pt x="1099" y="11"/>
                    </a:cubicBezTo>
                    <a:cubicBezTo>
                      <a:pt x="1215" y="0"/>
                      <a:pt x="1329" y="4"/>
                      <a:pt x="1443" y="26"/>
                    </a:cubicBezTo>
                    <a:cubicBezTo>
                      <a:pt x="1633" y="62"/>
                      <a:pt x="1803" y="141"/>
                      <a:pt x="1955" y="262"/>
                    </a:cubicBezTo>
                    <a:cubicBezTo>
                      <a:pt x="2104" y="381"/>
                      <a:pt x="2217" y="528"/>
                      <a:pt x="2296" y="701"/>
                    </a:cubicBezTo>
                    <a:cubicBezTo>
                      <a:pt x="2348" y="816"/>
                      <a:pt x="2381" y="936"/>
                      <a:pt x="2393" y="1061"/>
                    </a:cubicBezTo>
                    <a:cubicBezTo>
                      <a:pt x="2412" y="1263"/>
                      <a:pt x="2385" y="1458"/>
                      <a:pt x="2304" y="1645"/>
                    </a:cubicBezTo>
                    <a:cubicBezTo>
                      <a:pt x="2259" y="1751"/>
                      <a:pt x="2199" y="1849"/>
                      <a:pt x="2124" y="1937"/>
                    </a:cubicBezTo>
                    <a:cubicBezTo>
                      <a:pt x="1994" y="2091"/>
                      <a:pt x="1836" y="2206"/>
                      <a:pt x="1649" y="2280"/>
                    </a:cubicBezTo>
                    <a:cubicBezTo>
                      <a:pt x="1532" y="2326"/>
                      <a:pt x="1410" y="2353"/>
                      <a:pt x="1284" y="2358"/>
                    </a:cubicBezTo>
                    <a:cubicBezTo>
                      <a:pt x="1275" y="2359"/>
                      <a:pt x="1266" y="2361"/>
                      <a:pt x="1257" y="2363"/>
                    </a:cubicBezTo>
                    <a:cubicBezTo>
                      <a:pt x="1234" y="2363"/>
                      <a:pt x="1212" y="2363"/>
                      <a:pt x="1189" y="2363"/>
                    </a:cubicBezTo>
                    <a:close/>
                    <a:moveTo>
                      <a:pt x="2266" y="754"/>
                    </a:moveTo>
                    <a:cubicBezTo>
                      <a:pt x="2129" y="397"/>
                      <a:pt x="1740" y="51"/>
                      <a:pt x="1218" y="52"/>
                    </a:cubicBezTo>
                    <a:cubicBezTo>
                      <a:pt x="699" y="52"/>
                      <a:pt x="246" y="408"/>
                      <a:pt x="121" y="919"/>
                    </a:cubicBezTo>
                    <a:cubicBezTo>
                      <a:pt x="0" y="1416"/>
                      <a:pt x="233" y="1979"/>
                      <a:pt x="768" y="2219"/>
                    </a:cubicBezTo>
                    <a:cubicBezTo>
                      <a:pt x="1188" y="2406"/>
                      <a:pt x="1766" y="2330"/>
                      <a:pt x="2125" y="1861"/>
                    </a:cubicBezTo>
                    <a:cubicBezTo>
                      <a:pt x="2244" y="1706"/>
                      <a:pt x="2315" y="1529"/>
                      <a:pt x="2341" y="1334"/>
                    </a:cubicBezTo>
                    <a:cubicBezTo>
                      <a:pt x="2367" y="1140"/>
                      <a:pt x="2345" y="952"/>
                      <a:pt x="2275" y="773"/>
                    </a:cubicBezTo>
                    <a:cubicBezTo>
                      <a:pt x="2261" y="788"/>
                      <a:pt x="2247" y="802"/>
                      <a:pt x="2233" y="816"/>
                    </a:cubicBezTo>
                    <a:cubicBezTo>
                      <a:pt x="2250" y="820"/>
                      <a:pt x="2260" y="827"/>
                      <a:pt x="2259" y="853"/>
                    </a:cubicBezTo>
                    <a:cubicBezTo>
                      <a:pt x="2258" y="874"/>
                      <a:pt x="2252" y="881"/>
                      <a:pt x="2236" y="887"/>
                    </a:cubicBezTo>
                    <a:cubicBezTo>
                      <a:pt x="2212" y="896"/>
                      <a:pt x="2187" y="904"/>
                      <a:pt x="2163" y="912"/>
                    </a:cubicBezTo>
                    <a:cubicBezTo>
                      <a:pt x="2155" y="945"/>
                      <a:pt x="2133" y="967"/>
                      <a:pt x="2098" y="942"/>
                    </a:cubicBezTo>
                    <a:cubicBezTo>
                      <a:pt x="2079" y="929"/>
                      <a:pt x="2054" y="925"/>
                      <a:pt x="2031" y="918"/>
                    </a:cubicBezTo>
                    <a:cubicBezTo>
                      <a:pt x="2027" y="917"/>
                      <a:pt x="2022" y="921"/>
                      <a:pt x="2017" y="922"/>
                    </a:cubicBezTo>
                    <a:cubicBezTo>
                      <a:pt x="2016" y="924"/>
                      <a:pt x="2014" y="927"/>
                      <a:pt x="2013" y="929"/>
                    </a:cubicBezTo>
                    <a:cubicBezTo>
                      <a:pt x="2019" y="932"/>
                      <a:pt x="2025" y="935"/>
                      <a:pt x="2030" y="939"/>
                    </a:cubicBezTo>
                    <a:cubicBezTo>
                      <a:pt x="2041" y="946"/>
                      <a:pt x="2044" y="955"/>
                      <a:pt x="2035" y="966"/>
                    </a:cubicBezTo>
                    <a:cubicBezTo>
                      <a:pt x="2026" y="975"/>
                      <a:pt x="2017" y="985"/>
                      <a:pt x="2003" y="974"/>
                    </a:cubicBezTo>
                    <a:cubicBezTo>
                      <a:pt x="1990" y="964"/>
                      <a:pt x="1980" y="968"/>
                      <a:pt x="1970" y="979"/>
                    </a:cubicBezTo>
                    <a:cubicBezTo>
                      <a:pt x="1966" y="984"/>
                      <a:pt x="1961" y="989"/>
                      <a:pt x="1957" y="994"/>
                    </a:cubicBezTo>
                    <a:cubicBezTo>
                      <a:pt x="1922" y="1036"/>
                      <a:pt x="1908" y="1040"/>
                      <a:pt x="1872" y="996"/>
                    </a:cubicBezTo>
                    <a:cubicBezTo>
                      <a:pt x="1859" y="980"/>
                      <a:pt x="1849" y="963"/>
                      <a:pt x="1837" y="947"/>
                    </a:cubicBezTo>
                    <a:cubicBezTo>
                      <a:pt x="1839" y="946"/>
                      <a:pt x="1841" y="944"/>
                      <a:pt x="1842" y="942"/>
                    </a:cubicBezTo>
                    <a:cubicBezTo>
                      <a:pt x="1857" y="948"/>
                      <a:pt x="1870" y="955"/>
                      <a:pt x="1885" y="960"/>
                    </a:cubicBezTo>
                    <a:cubicBezTo>
                      <a:pt x="1906" y="968"/>
                      <a:pt x="1912" y="946"/>
                      <a:pt x="1925" y="935"/>
                    </a:cubicBezTo>
                    <a:cubicBezTo>
                      <a:pt x="1911" y="928"/>
                      <a:pt x="1896" y="921"/>
                      <a:pt x="1881" y="918"/>
                    </a:cubicBezTo>
                    <a:cubicBezTo>
                      <a:pt x="1840" y="911"/>
                      <a:pt x="1832" y="893"/>
                      <a:pt x="1826" y="852"/>
                    </a:cubicBezTo>
                    <a:cubicBezTo>
                      <a:pt x="1825" y="844"/>
                      <a:pt x="1833" y="834"/>
                      <a:pt x="1837" y="826"/>
                    </a:cubicBezTo>
                    <a:cubicBezTo>
                      <a:pt x="1856" y="840"/>
                      <a:pt x="1870" y="853"/>
                      <a:pt x="1886" y="861"/>
                    </a:cubicBezTo>
                    <a:cubicBezTo>
                      <a:pt x="1914" y="874"/>
                      <a:pt x="1943" y="883"/>
                      <a:pt x="1971" y="894"/>
                    </a:cubicBezTo>
                    <a:cubicBezTo>
                      <a:pt x="1976" y="895"/>
                      <a:pt x="1983" y="896"/>
                      <a:pt x="1987" y="894"/>
                    </a:cubicBezTo>
                    <a:cubicBezTo>
                      <a:pt x="2003" y="885"/>
                      <a:pt x="2016" y="891"/>
                      <a:pt x="2030" y="897"/>
                    </a:cubicBezTo>
                    <a:cubicBezTo>
                      <a:pt x="2044" y="903"/>
                      <a:pt x="2059" y="906"/>
                      <a:pt x="2074" y="910"/>
                    </a:cubicBezTo>
                    <a:cubicBezTo>
                      <a:pt x="2075" y="907"/>
                      <a:pt x="2075" y="904"/>
                      <a:pt x="2076" y="901"/>
                    </a:cubicBezTo>
                    <a:cubicBezTo>
                      <a:pt x="2057" y="895"/>
                      <a:pt x="2037" y="883"/>
                      <a:pt x="2018" y="883"/>
                    </a:cubicBezTo>
                    <a:cubicBezTo>
                      <a:pt x="1970" y="884"/>
                      <a:pt x="1939" y="858"/>
                      <a:pt x="1911" y="825"/>
                    </a:cubicBezTo>
                    <a:cubicBezTo>
                      <a:pt x="1910" y="823"/>
                      <a:pt x="1910" y="820"/>
                      <a:pt x="1910" y="815"/>
                    </a:cubicBezTo>
                    <a:cubicBezTo>
                      <a:pt x="1964" y="828"/>
                      <a:pt x="2016" y="841"/>
                      <a:pt x="2070" y="855"/>
                    </a:cubicBezTo>
                    <a:cubicBezTo>
                      <a:pt x="2073" y="849"/>
                      <a:pt x="2078" y="844"/>
                      <a:pt x="2081" y="840"/>
                    </a:cubicBezTo>
                    <a:cubicBezTo>
                      <a:pt x="2064" y="833"/>
                      <a:pt x="2049" y="826"/>
                      <a:pt x="2032" y="818"/>
                    </a:cubicBezTo>
                    <a:cubicBezTo>
                      <a:pt x="2020" y="815"/>
                      <a:pt x="2007" y="811"/>
                      <a:pt x="1994" y="808"/>
                    </a:cubicBezTo>
                    <a:cubicBezTo>
                      <a:pt x="1998" y="794"/>
                      <a:pt x="2000" y="780"/>
                      <a:pt x="2006" y="767"/>
                    </a:cubicBezTo>
                    <a:cubicBezTo>
                      <a:pt x="2013" y="750"/>
                      <a:pt x="2022" y="733"/>
                      <a:pt x="2031" y="716"/>
                    </a:cubicBezTo>
                    <a:cubicBezTo>
                      <a:pt x="2034" y="709"/>
                      <a:pt x="2034" y="701"/>
                      <a:pt x="2039" y="696"/>
                    </a:cubicBezTo>
                    <a:cubicBezTo>
                      <a:pt x="2044" y="691"/>
                      <a:pt x="2053" y="688"/>
                      <a:pt x="2059" y="689"/>
                    </a:cubicBezTo>
                    <a:cubicBezTo>
                      <a:pt x="2063" y="689"/>
                      <a:pt x="2068" y="699"/>
                      <a:pt x="2069" y="705"/>
                    </a:cubicBezTo>
                    <a:cubicBezTo>
                      <a:pt x="2073" y="740"/>
                      <a:pt x="2072" y="774"/>
                      <a:pt x="2049" y="805"/>
                    </a:cubicBezTo>
                    <a:cubicBezTo>
                      <a:pt x="2064" y="807"/>
                      <a:pt x="2075" y="809"/>
                      <a:pt x="2077" y="791"/>
                    </a:cubicBezTo>
                    <a:cubicBezTo>
                      <a:pt x="2079" y="776"/>
                      <a:pt x="2089" y="775"/>
                      <a:pt x="2101" y="781"/>
                    </a:cubicBezTo>
                    <a:cubicBezTo>
                      <a:pt x="2104" y="783"/>
                      <a:pt x="2108" y="786"/>
                      <a:pt x="2112" y="789"/>
                    </a:cubicBezTo>
                    <a:cubicBezTo>
                      <a:pt x="2116" y="774"/>
                      <a:pt x="2118" y="760"/>
                      <a:pt x="2122" y="746"/>
                    </a:cubicBezTo>
                    <a:cubicBezTo>
                      <a:pt x="2125" y="737"/>
                      <a:pt x="2131" y="730"/>
                      <a:pt x="2143" y="738"/>
                    </a:cubicBezTo>
                    <a:cubicBezTo>
                      <a:pt x="2151" y="744"/>
                      <a:pt x="2159" y="748"/>
                      <a:pt x="2167" y="753"/>
                    </a:cubicBezTo>
                    <a:cubicBezTo>
                      <a:pt x="2185" y="764"/>
                      <a:pt x="2202" y="765"/>
                      <a:pt x="2222" y="759"/>
                    </a:cubicBezTo>
                    <a:cubicBezTo>
                      <a:pt x="2236" y="755"/>
                      <a:pt x="2250" y="756"/>
                      <a:pt x="2266" y="754"/>
                    </a:cubicBezTo>
                    <a:close/>
                    <a:moveTo>
                      <a:pt x="2140" y="834"/>
                    </a:moveTo>
                    <a:cubicBezTo>
                      <a:pt x="2148" y="840"/>
                      <a:pt x="2153" y="843"/>
                      <a:pt x="2158" y="848"/>
                    </a:cubicBezTo>
                    <a:cubicBezTo>
                      <a:pt x="2154" y="854"/>
                      <a:pt x="2151" y="859"/>
                      <a:pt x="2148" y="863"/>
                    </a:cubicBezTo>
                    <a:cubicBezTo>
                      <a:pt x="2149" y="865"/>
                      <a:pt x="2150" y="867"/>
                      <a:pt x="2151" y="869"/>
                    </a:cubicBezTo>
                    <a:cubicBezTo>
                      <a:pt x="2161" y="864"/>
                      <a:pt x="2176" y="861"/>
                      <a:pt x="2179" y="854"/>
                    </a:cubicBezTo>
                    <a:cubicBezTo>
                      <a:pt x="2182" y="846"/>
                      <a:pt x="2173" y="834"/>
                      <a:pt x="2169" y="822"/>
                    </a:cubicBezTo>
                    <a:cubicBezTo>
                      <a:pt x="2158" y="827"/>
                      <a:pt x="2150" y="830"/>
                      <a:pt x="2140" y="8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78"/>
              <p:cNvSpPr/>
              <p:nvPr/>
            </p:nvSpPr>
            <p:spPr bwMode="auto">
              <a:xfrm>
                <a:off x="10745561" y="1906587"/>
                <a:ext cx="3482975" cy="2900363"/>
              </a:xfrm>
              <a:custGeom>
                <a:avLst/>
                <a:gdLst>
                  <a:gd name="T0" fmla="*/ 1103 w 1103"/>
                  <a:gd name="T1" fmla="*/ 30 h 918"/>
                  <a:gd name="T2" fmla="*/ 980 w 1103"/>
                  <a:gd name="T3" fmla="*/ 112 h 918"/>
                  <a:gd name="T4" fmla="*/ 922 w 1103"/>
                  <a:gd name="T5" fmla="*/ 108 h 918"/>
                  <a:gd name="T6" fmla="*/ 905 w 1103"/>
                  <a:gd name="T7" fmla="*/ 117 h 918"/>
                  <a:gd name="T8" fmla="*/ 888 w 1103"/>
                  <a:gd name="T9" fmla="*/ 160 h 918"/>
                  <a:gd name="T10" fmla="*/ 1030 w 1103"/>
                  <a:gd name="T11" fmla="*/ 160 h 918"/>
                  <a:gd name="T12" fmla="*/ 930 w 1103"/>
                  <a:gd name="T13" fmla="*/ 244 h 918"/>
                  <a:gd name="T14" fmla="*/ 849 w 1103"/>
                  <a:gd name="T15" fmla="*/ 244 h 918"/>
                  <a:gd name="T16" fmla="*/ 827 w 1103"/>
                  <a:gd name="T17" fmla="*/ 297 h 918"/>
                  <a:gd name="T18" fmla="*/ 943 w 1103"/>
                  <a:gd name="T19" fmla="*/ 297 h 918"/>
                  <a:gd name="T20" fmla="*/ 852 w 1103"/>
                  <a:gd name="T21" fmla="*/ 372 h 918"/>
                  <a:gd name="T22" fmla="*/ 830 w 1103"/>
                  <a:gd name="T23" fmla="*/ 373 h 918"/>
                  <a:gd name="T24" fmla="*/ 775 w 1103"/>
                  <a:gd name="T25" fmla="*/ 424 h 918"/>
                  <a:gd name="T26" fmla="*/ 862 w 1103"/>
                  <a:gd name="T27" fmla="*/ 424 h 918"/>
                  <a:gd name="T28" fmla="*/ 775 w 1103"/>
                  <a:gd name="T29" fmla="*/ 501 h 918"/>
                  <a:gd name="T30" fmla="*/ 720 w 1103"/>
                  <a:gd name="T31" fmla="*/ 553 h 918"/>
                  <a:gd name="T32" fmla="*/ 750 w 1103"/>
                  <a:gd name="T33" fmla="*/ 553 h 918"/>
                  <a:gd name="T34" fmla="*/ 780 w 1103"/>
                  <a:gd name="T35" fmla="*/ 553 h 918"/>
                  <a:gd name="T36" fmla="*/ 715 w 1103"/>
                  <a:gd name="T37" fmla="*/ 620 h 918"/>
                  <a:gd name="T38" fmla="*/ 695 w 1103"/>
                  <a:gd name="T39" fmla="*/ 623 h 918"/>
                  <a:gd name="T40" fmla="*/ 666 w 1103"/>
                  <a:gd name="T41" fmla="*/ 701 h 918"/>
                  <a:gd name="T42" fmla="*/ 682 w 1103"/>
                  <a:gd name="T43" fmla="*/ 719 h 918"/>
                  <a:gd name="T44" fmla="*/ 560 w 1103"/>
                  <a:gd name="T45" fmla="*/ 918 h 918"/>
                  <a:gd name="T46" fmla="*/ 430 w 1103"/>
                  <a:gd name="T47" fmla="*/ 719 h 918"/>
                  <a:gd name="T48" fmla="*/ 453 w 1103"/>
                  <a:gd name="T49" fmla="*/ 676 h 918"/>
                  <a:gd name="T50" fmla="*/ 416 w 1103"/>
                  <a:gd name="T51" fmla="*/ 621 h 918"/>
                  <a:gd name="T52" fmla="*/ 331 w 1103"/>
                  <a:gd name="T53" fmla="*/ 553 h 918"/>
                  <a:gd name="T54" fmla="*/ 393 w 1103"/>
                  <a:gd name="T55" fmla="*/ 553 h 918"/>
                  <a:gd name="T56" fmla="*/ 376 w 1103"/>
                  <a:gd name="T57" fmla="*/ 508 h 918"/>
                  <a:gd name="T58" fmla="*/ 360 w 1103"/>
                  <a:gd name="T59" fmla="*/ 501 h 918"/>
                  <a:gd name="T60" fmla="*/ 254 w 1103"/>
                  <a:gd name="T61" fmla="*/ 430 h 918"/>
                  <a:gd name="T62" fmla="*/ 342 w 1103"/>
                  <a:gd name="T63" fmla="*/ 425 h 918"/>
                  <a:gd name="T64" fmla="*/ 326 w 1103"/>
                  <a:gd name="T65" fmla="*/ 386 h 918"/>
                  <a:gd name="T66" fmla="*/ 309 w 1103"/>
                  <a:gd name="T67" fmla="*/ 380 h 918"/>
                  <a:gd name="T68" fmla="*/ 255 w 1103"/>
                  <a:gd name="T69" fmla="*/ 376 h 918"/>
                  <a:gd name="T70" fmla="*/ 174 w 1103"/>
                  <a:gd name="T71" fmla="*/ 303 h 918"/>
                  <a:gd name="T72" fmla="*/ 291 w 1103"/>
                  <a:gd name="T73" fmla="*/ 303 h 918"/>
                  <a:gd name="T74" fmla="*/ 266 w 1103"/>
                  <a:gd name="T75" fmla="*/ 249 h 918"/>
                  <a:gd name="T76" fmla="*/ 250 w 1103"/>
                  <a:gd name="T77" fmla="*/ 245 h 918"/>
                  <a:gd name="T78" fmla="*/ 190 w 1103"/>
                  <a:gd name="T79" fmla="*/ 244 h 918"/>
                  <a:gd name="T80" fmla="*/ 82 w 1103"/>
                  <a:gd name="T81" fmla="*/ 165 h 918"/>
                  <a:gd name="T82" fmla="*/ 225 w 1103"/>
                  <a:gd name="T83" fmla="*/ 165 h 918"/>
                  <a:gd name="T84" fmla="*/ 207 w 1103"/>
                  <a:gd name="T85" fmla="*/ 120 h 918"/>
                  <a:gd name="T86" fmla="*/ 185 w 1103"/>
                  <a:gd name="T87" fmla="*/ 112 h 918"/>
                  <a:gd name="T88" fmla="*/ 88 w 1103"/>
                  <a:gd name="T89" fmla="*/ 106 h 918"/>
                  <a:gd name="T90" fmla="*/ 0 w 1103"/>
                  <a:gd name="T91" fmla="*/ 38 h 918"/>
                  <a:gd name="T92" fmla="*/ 109 w 1103"/>
                  <a:gd name="T93" fmla="*/ 34 h 918"/>
                  <a:gd name="T94" fmla="*/ 291 w 1103"/>
                  <a:gd name="T95" fmla="*/ 29 h 918"/>
                  <a:gd name="T96" fmla="*/ 419 w 1103"/>
                  <a:gd name="T97" fmla="*/ 112 h 918"/>
                  <a:gd name="T98" fmla="*/ 450 w 1103"/>
                  <a:gd name="T99" fmla="*/ 168 h 918"/>
                  <a:gd name="T100" fmla="*/ 480 w 1103"/>
                  <a:gd name="T101" fmla="*/ 64 h 918"/>
                  <a:gd name="T102" fmla="*/ 553 w 1103"/>
                  <a:gd name="T103" fmla="*/ 4 h 918"/>
                  <a:gd name="T104" fmla="*/ 701 w 1103"/>
                  <a:gd name="T105" fmla="*/ 46 h 918"/>
                  <a:gd name="T106" fmla="*/ 612 w 1103"/>
                  <a:gd name="T107" fmla="*/ 79 h 918"/>
                  <a:gd name="T108" fmla="*/ 655 w 1103"/>
                  <a:gd name="T109" fmla="*/ 182 h 918"/>
                  <a:gd name="T110" fmla="*/ 691 w 1103"/>
                  <a:gd name="T111" fmla="*/ 113 h 918"/>
                  <a:gd name="T112" fmla="*/ 784 w 1103"/>
                  <a:gd name="T113" fmla="*/ 32 h 918"/>
                  <a:gd name="T114" fmla="*/ 802 w 1103"/>
                  <a:gd name="T115" fmla="*/ 29 h 918"/>
                  <a:gd name="T116" fmla="*/ 1092 w 1103"/>
                  <a:gd name="T117" fmla="*/ 29 h 918"/>
                  <a:gd name="T118" fmla="*/ 1103 w 1103"/>
                  <a:gd name="T119" fmla="*/ 3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03" h="918">
                    <a:moveTo>
                      <a:pt x="1103" y="30"/>
                    </a:moveTo>
                    <a:cubicBezTo>
                      <a:pt x="1085" y="84"/>
                      <a:pt x="1044" y="111"/>
                      <a:pt x="980" y="112"/>
                    </a:cubicBezTo>
                    <a:cubicBezTo>
                      <a:pt x="961" y="112"/>
                      <a:pt x="941" y="108"/>
                      <a:pt x="922" y="108"/>
                    </a:cubicBezTo>
                    <a:cubicBezTo>
                      <a:pt x="916" y="108"/>
                      <a:pt x="907" y="112"/>
                      <a:pt x="905" y="117"/>
                    </a:cubicBezTo>
                    <a:cubicBezTo>
                      <a:pt x="898" y="130"/>
                      <a:pt x="894" y="144"/>
                      <a:pt x="888" y="160"/>
                    </a:cubicBezTo>
                    <a:cubicBezTo>
                      <a:pt x="936" y="160"/>
                      <a:pt x="983" y="160"/>
                      <a:pt x="1030" y="160"/>
                    </a:cubicBezTo>
                    <a:cubicBezTo>
                      <a:pt x="1024" y="205"/>
                      <a:pt x="980" y="242"/>
                      <a:pt x="930" y="244"/>
                    </a:cubicBezTo>
                    <a:cubicBezTo>
                      <a:pt x="904" y="245"/>
                      <a:pt x="878" y="244"/>
                      <a:pt x="849" y="244"/>
                    </a:cubicBezTo>
                    <a:cubicBezTo>
                      <a:pt x="843" y="258"/>
                      <a:pt x="836" y="275"/>
                      <a:pt x="827" y="297"/>
                    </a:cubicBezTo>
                    <a:cubicBezTo>
                      <a:pt x="868" y="297"/>
                      <a:pt x="905" y="297"/>
                      <a:pt x="943" y="297"/>
                    </a:cubicBezTo>
                    <a:cubicBezTo>
                      <a:pt x="929" y="339"/>
                      <a:pt x="891" y="369"/>
                      <a:pt x="852" y="372"/>
                    </a:cubicBezTo>
                    <a:cubicBezTo>
                      <a:pt x="844" y="373"/>
                      <a:pt x="837" y="373"/>
                      <a:pt x="830" y="373"/>
                    </a:cubicBezTo>
                    <a:cubicBezTo>
                      <a:pt x="787" y="375"/>
                      <a:pt x="783" y="378"/>
                      <a:pt x="775" y="424"/>
                    </a:cubicBezTo>
                    <a:cubicBezTo>
                      <a:pt x="804" y="424"/>
                      <a:pt x="833" y="424"/>
                      <a:pt x="862" y="424"/>
                    </a:cubicBezTo>
                    <a:cubicBezTo>
                      <a:pt x="852" y="474"/>
                      <a:pt x="823" y="499"/>
                      <a:pt x="775" y="501"/>
                    </a:cubicBezTo>
                    <a:cubicBezTo>
                      <a:pt x="731" y="502"/>
                      <a:pt x="729" y="504"/>
                      <a:pt x="720" y="553"/>
                    </a:cubicBezTo>
                    <a:cubicBezTo>
                      <a:pt x="731" y="553"/>
                      <a:pt x="740" y="553"/>
                      <a:pt x="750" y="553"/>
                    </a:cubicBezTo>
                    <a:cubicBezTo>
                      <a:pt x="760" y="553"/>
                      <a:pt x="770" y="553"/>
                      <a:pt x="780" y="553"/>
                    </a:cubicBezTo>
                    <a:cubicBezTo>
                      <a:pt x="775" y="588"/>
                      <a:pt x="747" y="616"/>
                      <a:pt x="715" y="620"/>
                    </a:cubicBezTo>
                    <a:cubicBezTo>
                      <a:pt x="708" y="621"/>
                      <a:pt x="702" y="623"/>
                      <a:pt x="695" y="623"/>
                    </a:cubicBezTo>
                    <a:cubicBezTo>
                      <a:pt x="653" y="620"/>
                      <a:pt x="642" y="674"/>
                      <a:pt x="666" y="701"/>
                    </a:cubicBezTo>
                    <a:cubicBezTo>
                      <a:pt x="671" y="707"/>
                      <a:pt x="677" y="713"/>
                      <a:pt x="682" y="719"/>
                    </a:cubicBezTo>
                    <a:cubicBezTo>
                      <a:pt x="642" y="784"/>
                      <a:pt x="602" y="850"/>
                      <a:pt x="560" y="918"/>
                    </a:cubicBezTo>
                    <a:cubicBezTo>
                      <a:pt x="515" y="849"/>
                      <a:pt x="471" y="783"/>
                      <a:pt x="430" y="719"/>
                    </a:cubicBezTo>
                    <a:cubicBezTo>
                      <a:pt x="438" y="704"/>
                      <a:pt x="449" y="690"/>
                      <a:pt x="453" y="676"/>
                    </a:cubicBezTo>
                    <a:cubicBezTo>
                      <a:pt x="462" y="644"/>
                      <a:pt x="449" y="624"/>
                      <a:pt x="416" y="621"/>
                    </a:cubicBezTo>
                    <a:cubicBezTo>
                      <a:pt x="374" y="616"/>
                      <a:pt x="347" y="594"/>
                      <a:pt x="331" y="553"/>
                    </a:cubicBezTo>
                    <a:cubicBezTo>
                      <a:pt x="352" y="553"/>
                      <a:pt x="371" y="553"/>
                      <a:pt x="393" y="553"/>
                    </a:cubicBezTo>
                    <a:cubicBezTo>
                      <a:pt x="387" y="536"/>
                      <a:pt x="382" y="521"/>
                      <a:pt x="376" y="508"/>
                    </a:cubicBezTo>
                    <a:cubicBezTo>
                      <a:pt x="374" y="504"/>
                      <a:pt x="365" y="500"/>
                      <a:pt x="360" y="501"/>
                    </a:cubicBezTo>
                    <a:cubicBezTo>
                      <a:pt x="306" y="506"/>
                      <a:pt x="276" y="476"/>
                      <a:pt x="254" y="430"/>
                    </a:cubicBezTo>
                    <a:cubicBezTo>
                      <a:pt x="283" y="428"/>
                      <a:pt x="311" y="426"/>
                      <a:pt x="342" y="425"/>
                    </a:cubicBezTo>
                    <a:cubicBezTo>
                      <a:pt x="336" y="410"/>
                      <a:pt x="332" y="397"/>
                      <a:pt x="326" y="386"/>
                    </a:cubicBezTo>
                    <a:cubicBezTo>
                      <a:pt x="324" y="382"/>
                      <a:pt x="315" y="381"/>
                      <a:pt x="309" y="380"/>
                    </a:cubicBezTo>
                    <a:cubicBezTo>
                      <a:pt x="291" y="378"/>
                      <a:pt x="273" y="378"/>
                      <a:pt x="255" y="376"/>
                    </a:cubicBezTo>
                    <a:cubicBezTo>
                      <a:pt x="214" y="371"/>
                      <a:pt x="193" y="342"/>
                      <a:pt x="174" y="303"/>
                    </a:cubicBezTo>
                    <a:cubicBezTo>
                      <a:pt x="213" y="303"/>
                      <a:pt x="249" y="303"/>
                      <a:pt x="291" y="303"/>
                    </a:cubicBezTo>
                    <a:cubicBezTo>
                      <a:pt x="281" y="281"/>
                      <a:pt x="274" y="265"/>
                      <a:pt x="266" y="249"/>
                    </a:cubicBezTo>
                    <a:cubicBezTo>
                      <a:pt x="264" y="246"/>
                      <a:pt x="255" y="245"/>
                      <a:pt x="250" y="245"/>
                    </a:cubicBezTo>
                    <a:cubicBezTo>
                      <a:pt x="230" y="244"/>
                      <a:pt x="210" y="245"/>
                      <a:pt x="190" y="244"/>
                    </a:cubicBezTo>
                    <a:cubicBezTo>
                      <a:pt x="137" y="243"/>
                      <a:pt x="103" y="218"/>
                      <a:pt x="82" y="165"/>
                    </a:cubicBezTo>
                    <a:cubicBezTo>
                      <a:pt x="129" y="165"/>
                      <a:pt x="175" y="165"/>
                      <a:pt x="225" y="165"/>
                    </a:cubicBezTo>
                    <a:cubicBezTo>
                      <a:pt x="218" y="148"/>
                      <a:pt x="215" y="133"/>
                      <a:pt x="207" y="120"/>
                    </a:cubicBezTo>
                    <a:cubicBezTo>
                      <a:pt x="204" y="115"/>
                      <a:pt x="193" y="113"/>
                      <a:pt x="185" y="112"/>
                    </a:cubicBezTo>
                    <a:cubicBezTo>
                      <a:pt x="153" y="110"/>
                      <a:pt x="120" y="109"/>
                      <a:pt x="88" y="106"/>
                    </a:cubicBezTo>
                    <a:cubicBezTo>
                      <a:pt x="46" y="102"/>
                      <a:pt x="21" y="74"/>
                      <a:pt x="0" y="38"/>
                    </a:cubicBezTo>
                    <a:cubicBezTo>
                      <a:pt x="38" y="37"/>
                      <a:pt x="74" y="35"/>
                      <a:pt x="109" y="34"/>
                    </a:cubicBezTo>
                    <a:cubicBezTo>
                      <a:pt x="170" y="32"/>
                      <a:pt x="230" y="30"/>
                      <a:pt x="291" y="29"/>
                    </a:cubicBezTo>
                    <a:cubicBezTo>
                      <a:pt x="352" y="28"/>
                      <a:pt x="395" y="56"/>
                      <a:pt x="419" y="112"/>
                    </a:cubicBezTo>
                    <a:cubicBezTo>
                      <a:pt x="428" y="131"/>
                      <a:pt x="437" y="150"/>
                      <a:pt x="450" y="168"/>
                    </a:cubicBezTo>
                    <a:cubicBezTo>
                      <a:pt x="460" y="133"/>
                      <a:pt x="471" y="99"/>
                      <a:pt x="480" y="64"/>
                    </a:cubicBezTo>
                    <a:cubicBezTo>
                      <a:pt x="493" y="20"/>
                      <a:pt x="508" y="7"/>
                      <a:pt x="553" y="4"/>
                    </a:cubicBezTo>
                    <a:cubicBezTo>
                      <a:pt x="606" y="0"/>
                      <a:pt x="655" y="12"/>
                      <a:pt x="701" y="46"/>
                    </a:cubicBezTo>
                    <a:cubicBezTo>
                      <a:pt x="671" y="58"/>
                      <a:pt x="642" y="68"/>
                      <a:pt x="612" y="79"/>
                    </a:cubicBezTo>
                    <a:cubicBezTo>
                      <a:pt x="626" y="113"/>
                      <a:pt x="640" y="146"/>
                      <a:pt x="655" y="182"/>
                    </a:cubicBezTo>
                    <a:cubicBezTo>
                      <a:pt x="668" y="157"/>
                      <a:pt x="679" y="135"/>
                      <a:pt x="691" y="113"/>
                    </a:cubicBezTo>
                    <a:cubicBezTo>
                      <a:pt x="713" y="75"/>
                      <a:pt x="740" y="43"/>
                      <a:pt x="784" y="32"/>
                    </a:cubicBezTo>
                    <a:cubicBezTo>
                      <a:pt x="790" y="31"/>
                      <a:pt x="796" y="29"/>
                      <a:pt x="802" y="29"/>
                    </a:cubicBezTo>
                    <a:cubicBezTo>
                      <a:pt x="899" y="29"/>
                      <a:pt x="995" y="29"/>
                      <a:pt x="1092" y="29"/>
                    </a:cubicBezTo>
                    <a:cubicBezTo>
                      <a:pt x="1095" y="29"/>
                      <a:pt x="1098" y="30"/>
                      <a:pt x="110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79"/>
              <p:cNvSpPr/>
              <p:nvPr/>
            </p:nvSpPr>
            <p:spPr bwMode="auto">
              <a:xfrm>
                <a:off x="10196286" y="627062"/>
                <a:ext cx="4621213" cy="3867150"/>
              </a:xfrm>
              <a:custGeom>
                <a:avLst/>
                <a:gdLst>
                  <a:gd name="T0" fmla="*/ 1144 w 1463"/>
                  <a:gd name="T1" fmla="*/ 1224 h 1224"/>
                  <a:gd name="T2" fmla="*/ 1130 w 1463"/>
                  <a:gd name="T3" fmla="*/ 1207 h 1224"/>
                  <a:gd name="T4" fmla="*/ 1352 w 1463"/>
                  <a:gd name="T5" fmla="*/ 646 h 1224"/>
                  <a:gd name="T6" fmla="*/ 1129 w 1463"/>
                  <a:gd name="T7" fmla="*/ 238 h 1224"/>
                  <a:gd name="T8" fmla="*/ 275 w 1463"/>
                  <a:gd name="T9" fmla="*/ 290 h 1224"/>
                  <a:gd name="T10" fmla="*/ 104 w 1463"/>
                  <a:gd name="T11" fmla="*/ 760 h 1224"/>
                  <a:gd name="T12" fmla="*/ 331 w 1463"/>
                  <a:gd name="T13" fmla="*/ 1206 h 1224"/>
                  <a:gd name="T14" fmla="*/ 316 w 1463"/>
                  <a:gd name="T15" fmla="*/ 1223 h 1224"/>
                  <a:gd name="T16" fmla="*/ 233 w 1463"/>
                  <a:gd name="T17" fmla="*/ 301 h 1224"/>
                  <a:gd name="T18" fmla="*/ 1177 w 1463"/>
                  <a:gd name="T19" fmla="*/ 248 h 1224"/>
                  <a:gd name="T20" fmla="*/ 1144 w 1463"/>
                  <a:gd name="T21" fmla="*/ 1224 h 1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63" h="1224">
                    <a:moveTo>
                      <a:pt x="1144" y="1224"/>
                    </a:moveTo>
                    <a:cubicBezTo>
                      <a:pt x="1139" y="1218"/>
                      <a:pt x="1135" y="1213"/>
                      <a:pt x="1130" y="1207"/>
                    </a:cubicBezTo>
                    <a:cubicBezTo>
                      <a:pt x="1297" y="1057"/>
                      <a:pt x="1378" y="871"/>
                      <a:pt x="1352" y="646"/>
                    </a:cubicBezTo>
                    <a:cubicBezTo>
                      <a:pt x="1334" y="481"/>
                      <a:pt x="1258" y="343"/>
                      <a:pt x="1129" y="238"/>
                    </a:cubicBezTo>
                    <a:cubicBezTo>
                      <a:pt x="864" y="20"/>
                      <a:pt x="494" y="58"/>
                      <a:pt x="275" y="290"/>
                    </a:cubicBezTo>
                    <a:cubicBezTo>
                      <a:pt x="152" y="422"/>
                      <a:pt x="93" y="579"/>
                      <a:pt x="104" y="760"/>
                    </a:cubicBezTo>
                    <a:cubicBezTo>
                      <a:pt x="115" y="940"/>
                      <a:pt x="194" y="1088"/>
                      <a:pt x="331" y="1206"/>
                    </a:cubicBezTo>
                    <a:cubicBezTo>
                      <a:pt x="326" y="1212"/>
                      <a:pt x="321" y="1218"/>
                      <a:pt x="316" y="1223"/>
                    </a:cubicBezTo>
                    <a:cubicBezTo>
                      <a:pt x="32" y="988"/>
                      <a:pt x="0" y="575"/>
                      <a:pt x="233" y="301"/>
                    </a:cubicBezTo>
                    <a:cubicBezTo>
                      <a:pt x="491" y="0"/>
                      <a:pt x="922" y="5"/>
                      <a:pt x="1177" y="248"/>
                    </a:cubicBezTo>
                    <a:cubicBezTo>
                      <a:pt x="1463" y="521"/>
                      <a:pt x="1447" y="970"/>
                      <a:pt x="1144" y="1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80"/>
              <p:cNvSpPr/>
              <p:nvPr/>
            </p:nvSpPr>
            <p:spPr bwMode="auto">
              <a:xfrm>
                <a:off x="9645424" y="914400"/>
                <a:ext cx="998538" cy="1724025"/>
              </a:xfrm>
              <a:custGeom>
                <a:avLst/>
                <a:gdLst>
                  <a:gd name="T0" fmla="*/ 99 w 316"/>
                  <a:gd name="T1" fmla="*/ 206 h 546"/>
                  <a:gd name="T2" fmla="*/ 99 w 316"/>
                  <a:gd name="T3" fmla="*/ 151 h 546"/>
                  <a:gd name="T4" fmla="*/ 90 w 316"/>
                  <a:gd name="T5" fmla="*/ 134 h 546"/>
                  <a:gd name="T6" fmla="*/ 64 w 316"/>
                  <a:gd name="T7" fmla="*/ 104 h 546"/>
                  <a:gd name="T8" fmla="*/ 69 w 316"/>
                  <a:gd name="T9" fmla="*/ 62 h 546"/>
                  <a:gd name="T10" fmla="*/ 81 w 316"/>
                  <a:gd name="T11" fmla="*/ 54 h 546"/>
                  <a:gd name="T12" fmla="*/ 102 w 316"/>
                  <a:gd name="T13" fmla="*/ 20 h 546"/>
                  <a:gd name="T14" fmla="*/ 112 w 316"/>
                  <a:gd name="T15" fmla="*/ 0 h 546"/>
                  <a:gd name="T16" fmla="*/ 132 w 316"/>
                  <a:gd name="T17" fmla="*/ 17 h 546"/>
                  <a:gd name="T18" fmla="*/ 133 w 316"/>
                  <a:gd name="T19" fmla="*/ 48 h 546"/>
                  <a:gd name="T20" fmla="*/ 149 w 316"/>
                  <a:gd name="T21" fmla="*/ 100 h 546"/>
                  <a:gd name="T22" fmla="*/ 144 w 316"/>
                  <a:gd name="T23" fmla="*/ 76 h 546"/>
                  <a:gd name="T24" fmla="*/ 149 w 316"/>
                  <a:gd name="T25" fmla="*/ 44 h 546"/>
                  <a:gd name="T26" fmla="*/ 193 w 316"/>
                  <a:gd name="T27" fmla="*/ 23 h 546"/>
                  <a:gd name="T28" fmla="*/ 207 w 316"/>
                  <a:gd name="T29" fmla="*/ 46 h 546"/>
                  <a:gd name="T30" fmla="*/ 221 w 316"/>
                  <a:gd name="T31" fmla="*/ 70 h 546"/>
                  <a:gd name="T32" fmla="*/ 281 w 316"/>
                  <a:gd name="T33" fmla="*/ 109 h 546"/>
                  <a:gd name="T34" fmla="*/ 315 w 316"/>
                  <a:gd name="T35" fmla="*/ 176 h 546"/>
                  <a:gd name="T36" fmla="*/ 308 w 316"/>
                  <a:gd name="T37" fmla="*/ 190 h 546"/>
                  <a:gd name="T38" fmla="*/ 293 w 316"/>
                  <a:gd name="T39" fmla="*/ 186 h 546"/>
                  <a:gd name="T40" fmla="*/ 193 w 316"/>
                  <a:gd name="T41" fmla="*/ 122 h 546"/>
                  <a:gd name="T42" fmla="*/ 224 w 316"/>
                  <a:gd name="T43" fmla="*/ 182 h 546"/>
                  <a:gd name="T44" fmla="*/ 201 w 316"/>
                  <a:gd name="T45" fmla="*/ 221 h 546"/>
                  <a:gd name="T46" fmla="*/ 188 w 316"/>
                  <a:gd name="T47" fmla="*/ 215 h 546"/>
                  <a:gd name="T48" fmla="*/ 122 w 316"/>
                  <a:gd name="T49" fmla="*/ 165 h 546"/>
                  <a:gd name="T50" fmla="*/ 132 w 316"/>
                  <a:gd name="T51" fmla="*/ 211 h 546"/>
                  <a:gd name="T52" fmla="*/ 178 w 316"/>
                  <a:gd name="T53" fmla="*/ 295 h 546"/>
                  <a:gd name="T54" fmla="*/ 199 w 316"/>
                  <a:gd name="T55" fmla="*/ 345 h 546"/>
                  <a:gd name="T56" fmla="*/ 192 w 316"/>
                  <a:gd name="T57" fmla="*/ 363 h 546"/>
                  <a:gd name="T58" fmla="*/ 179 w 316"/>
                  <a:gd name="T59" fmla="*/ 352 h 546"/>
                  <a:gd name="T60" fmla="*/ 150 w 316"/>
                  <a:gd name="T61" fmla="*/ 317 h 546"/>
                  <a:gd name="T62" fmla="*/ 145 w 316"/>
                  <a:gd name="T63" fmla="*/ 319 h 546"/>
                  <a:gd name="T64" fmla="*/ 140 w 316"/>
                  <a:gd name="T65" fmla="*/ 362 h 546"/>
                  <a:gd name="T66" fmla="*/ 108 w 316"/>
                  <a:gd name="T67" fmla="*/ 393 h 546"/>
                  <a:gd name="T68" fmla="*/ 192 w 316"/>
                  <a:gd name="T69" fmla="*/ 502 h 546"/>
                  <a:gd name="T70" fmla="*/ 201 w 316"/>
                  <a:gd name="T71" fmla="*/ 525 h 546"/>
                  <a:gd name="T72" fmla="*/ 178 w 316"/>
                  <a:gd name="T73" fmla="*/ 539 h 546"/>
                  <a:gd name="T74" fmla="*/ 117 w 316"/>
                  <a:gd name="T75" fmla="*/ 491 h 546"/>
                  <a:gd name="T76" fmla="*/ 72 w 316"/>
                  <a:gd name="T77" fmla="*/ 376 h 546"/>
                  <a:gd name="T78" fmla="*/ 64 w 316"/>
                  <a:gd name="T79" fmla="*/ 350 h 546"/>
                  <a:gd name="T80" fmla="*/ 91 w 316"/>
                  <a:gd name="T81" fmla="*/ 365 h 546"/>
                  <a:gd name="T82" fmla="*/ 74 w 316"/>
                  <a:gd name="T83" fmla="*/ 261 h 546"/>
                  <a:gd name="T84" fmla="*/ 59 w 316"/>
                  <a:gd name="T85" fmla="*/ 289 h 546"/>
                  <a:gd name="T86" fmla="*/ 46 w 316"/>
                  <a:gd name="T87" fmla="*/ 295 h 546"/>
                  <a:gd name="T88" fmla="*/ 41 w 316"/>
                  <a:gd name="T89" fmla="*/ 282 h 546"/>
                  <a:gd name="T90" fmla="*/ 9 w 316"/>
                  <a:gd name="T91" fmla="*/ 207 h 546"/>
                  <a:gd name="T92" fmla="*/ 1 w 316"/>
                  <a:gd name="T93" fmla="*/ 189 h 546"/>
                  <a:gd name="T94" fmla="*/ 15 w 316"/>
                  <a:gd name="T95" fmla="*/ 176 h 546"/>
                  <a:gd name="T96" fmla="*/ 41 w 316"/>
                  <a:gd name="T97" fmla="*/ 172 h 546"/>
                  <a:gd name="T98" fmla="*/ 70 w 316"/>
                  <a:gd name="T99" fmla="*/ 170 h 546"/>
                  <a:gd name="T100" fmla="*/ 99 w 316"/>
                  <a:gd name="T101" fmla="*/ 206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6" h="546">
                    <a:moveTo>
                      <a:pt x="99" y="206"/>
                    </a:moveTo>
                    <a:cubicBezTo>
                      <a:pt x="99" y="187"/>
                      <a:pt x="100" y="169"/>
                      <a:pt x="99" y="151"/>
                    </a:cubicBezTo>
                    <a:cubicBezTo>
                      <a:pt x="98" y="145"/>
                      <a:pt x="94" y="139"/>
                      <a:pt x="90" y="134"/>
                    </a:cubicBezTo>
                    <a:cubicBezTo>
                      <a:pt x="82" y="124"/>
                      <a:pt x="72" y="115"/>
                      <a:pt x="64" y="104"/>
                    </a:cubicBezTo>
                    <a:cubicBezTo>
                      <a:pt x="48" y="86"/>
                      <a:pt x="50" y="76"/>
                      <a:pt x="69" y="62"/>
                    </a:cubicBezTo>
                    <a:cubicBezTo>
                      <a:pt x="73" y="59"/>
                      <a:pt x="77" y="56"/>
                      <a:pt x="81" y="54"/>
                    </a:cubicBezTo>
                    <a:cubicBezTo>
                      <a:pt x="98" y="49"/>
                      <a:pt x="102" y="37"/>
                      <a:pt x="102" y="20"/>
                    </a:cubicBezTo>
                    <a:cubicBezTo>
                      <a:pt x="102" y="14"/>
                      <a:pt x="108" y="7"/>
                      <a:pt x="112" y="0"/>
                    </a:cubicBezTo>
                    <a:cubicBezTo>
                      <a:pt x="119" y="5"/>
                      <a:pt x="129" y="10"/>
                      <a:pt x="132" y="17"/>
                    </a:cubicBezTo>
                    <a:cubicBezTo>
                      <a:pt x="136" y="26"/>
                      <a:pt x="133" y="38"/>
                      <a:pt x="133" y="48"/>
                    </a:cubicBezTo>
                    <a:cubicBezTo>
                      <a:pt x="132" y="65"/>
                      <a:pt x="125" y="84"/>
                      <a:pt x="149" y="100"/>
                    </a:cubicBezTo>
                    <a:cubicBezTo>
                      <a:pt x="147" y="89"/>
                      <a:pt x="147" y="82"/>
                      <a:pt x="144" y="76"/>
                    </a:cubicBezTo>
                    <a:cubicBezTo>
                      <a:pt x="136" y="64"/>
                      <a:pt x="140" y="53"/>
                      <a:pt x="149" y="44"/>
                    </a:cubicBezTo>
                    <a:cubicBezTo>
                      <a:pt x="162" y="33"/>
                      <a:pt x="174" y="17"/>
                      <a:pt x="193" y="23"/>
                    </a:cubicBezTo>
                    <a:cubicBezTo>
                      <a:pt x="200" y="25"/>
                      <a:pt x="203" y="38"/>
                      <a:pt x="207" y="46"/>
                    </a:cubicBezTo>
                    <a:cubicBezTo>
                      <a:pt x="212" y="54"/>
                      <a:pt x="214" y="65"/>
                      <a:pt x="221" y="70"/>
                    </a:cubicBezTo>
                    <a:cubicBezTo>
                      <a:pt x="240" y="84"/>
                      <a:pt x="261" y="96"/>
                      <a:pt x="281" y="109"/>
                    </a:cubicBezTo>
                    <a:cubicBezTo>
                      <a:pt x="306" y="124"/>
                      <a:pt x="311" y="150"/>
                      <a:pt x="315" y="176"/>
                    </a:cubicBezTo>
                    <a:cubicBezTo>
                      <a:pt x="316" y="180"/>
                      <a:pt x="312" y="188"/>
                      <a:pt x="308" y="190"/>
                    </a:cubicBezTo>
                    <a:cubicBezTo>
                      <a:pt x="304" y="192"/>
                      <a:pt x="297" y="189"/>
                      <a:pt x="293" y="186"/>
                    </a:cubicBezTo>
                    <a:cubicBezTo>
                      <a:pt x="260" y="166"/>
                      <a:pt x="227" y="144"/>
                      <a:pt x="193" y="122"/>
                    </a:cubicBezTo>
                    <a:cubicBezTo>
                      <a:pt x="204" y="143"/>
                      <a:pt x="215" y="162"/>
                      <a:pt x="224" y="182"/>
                    </a:cubicBezTo>
                    <a:cubicBezTo>
                      <a:pt x="233" y="202"/>
                      <a:pt x="222" y="219"/>
                      <a:pt x="201" y="221"/>
                    </a:cubicBezTo>
                    <a:cubicBezTo>
                      <a:pt x="196" y="221"/>
                      <a:pt x="189" y="218"/>
                      <a:pt x="188" y="215"/>
                    </a:cubicBezTo>
                    <a:cubicBezTo>
                      <a:pt x="177" y="185"/>
                      <a:pt x="149" y="178"/>
                      <a:pt x="122" y="165"/>
                    </a:cubicBezTo>
                    <a:cubicBezTo>
                      <a:pt x="125" y="180"/>
                      <a:pt x="130" y="195"/>
                      <a:pt x="132" y="211"/>
                    </a:cubicBezTo>
                    <a:cubicBezTo>
                      <a:pt x="137" y="245"/>
                      <a:pt x="153" y="271"/>
                      <a:pt x="178" y="295"/>
                    </a:cubicBezTo>
                    <a:cubicBezTo>
                      <a:pt x="190" y="308"/>
                      <a:pt x="194" y="328"/>
                      <a:pt x="199" y="345"/>
                    </a:cubicBezTo>
                    <a:cubicBezTo>
                      <a:pt x="201" y="350"/>
                      <a:pt x="195" y="357"/>
                      <a:pt x="192" y="363"/>
                    </a:cubicBezTo>
                    <a:cubicBezTo>
                      <a:pt x="187" y="360"/>
                      <a:pt x="182" y="357"/>
                      <a:pt x="179" y="352"/>
                    </a:cubicBezTo>
                    <a:cubicBezTo>
                      <a:pt x="169" y="341"/>
                      <a:pt x="160" y="329"/>
                      <a:pt x="150" y="317"/>
                    </a:cubicBezTo>
                    <a:cubicBezTo>
                      <a:pt x="149" y="318"/>
                      <a:pt x="147" y="318"/>
                      <a:pt x="145" y="319"/>
                    </a:cubicBezTo>
                    <a:cubicBezTo>
                      <a:pt x="144" y="333"/>
                      <a:pt x="146" y="350"/>
                      <a:pt x="140" y="362"/>
                    </a:cubicBezTo>
                    <a:cubicBezTo>
                      <a:pt x="134" y="374"/>
                      <a:pt x="120" y="382"/>
                      <a:pt x="108" y="393"/>
                    </a:cubicBezTo>
                    <a:cubicBezTo>
                      <a:pt x="134" y="426"/>
                      <a:pt x="163" y="464"/>
                      <a:pt x="192" y="502"/>
                    </a:cubicBezTo>
                    <a:cubicBezTo>
                      <a:pt x="197" y="508"/>
                      <a:pt x="204" y="520"/>
                      <a:pt x="201" y="525"/>
                    </a:cubicBezTo>
                    <a:cubicBezTo>
                      <a:pt x="198" y="532"/>
                      <a:pt x="187" y="537"/>
                      <a:pt x="178" y="539"/>
                    </a:cubicBezTo>
                    <a:cubicBezTo>
                      <a:pt x="147" y="546"/>
                      <a:pt x="130" y="530"/>
                      <a:pt x="117" y="491"/>
                    </a:cubicBezTo>
                    <a:cubicBezTo>
                      <a:pt x="103" y="452"/>
                      <a:pt x="87" y="415"/>
                      <a:pt x="72" y="376"/>
                    </a:cubicBezTo>
                    <a:cubicBezTo>
                      <a:pt x="69" y="370"/>
                      <a:pt x="68" y="363"/>
                      <a:pt x="64" y="350"/>
                    </a:cubicBezTo>
                    <a:cubicBezTo>
                      <a:pt x="77" y="357"/>
                      <a:pt x="84" y="361"/>
                      <a:pt x="91" y="365"/>
                    </a:cubicBezTo>
                    <a:cubicBezTo>
                      <a:pt x="109" y="344"/>
                      <a:pt x="98" y="275"/>
                      <a:pt x="74" y="261"/>
                    </a:cubicBezTo>
                    <a:cubicBezTo>
                      <a:pt x="69" y="271"/>
                      <a:pt x="65" y="280"/>
                      <a:pt x="59" y="289"/>
                    </a:cubicBezTo>
                    <a:cubicBezTo>
                      <a:pt x="57" y="292"/>
                      <a:pt x="50" y="293"/>
                      <a:pt x="46" y="295"/>
                    </a:cubicBezTo>
                    <a:cubicBezTo>
                      <a:pt x="44" y="291"/>
                      <a:pt x="41" y="286"/>
                      <a:pt x="41" y="282"/>
                    </a:cubicBezTo>
                    <a:cubicBezTo>
                      <a:pt x="46" y="250"/>
                      <a:pt x="39" y="224"/>
                      <a:pt x="9" y="207"/>
                    </a:cubicBezTo>
                    <a:cubicBezTo>
                      <a:pt x="4" y="204"/>
                      <a:pt x="0" y="194"/>
                      <a:pt x="1" y="189"/>
                    </a:cubicBezTo>
                    <a:cubicBezTo>
                      <a:pt x="2" y="184"/>
                      <a:pt x="9" y="178"/>
                      <a:pt x="15" y="176"/>
                    </a:cubicBezTo>
                    <a:cubicBezTo>
                      <a:pt x="23" y="173"/>
                      <a:pt x="32" y="173"/>
                      <a:pt x="41" y="172"/>
                    </a:cubicBezTo>
                    <a:cubicBezTo>
                      <a:pt x="49" y="171"/>
                      <a:pt x="56" y="171"/>
                      <a:pt x="70" y="170"/>
                    </a:cubicBezTo>
                    <a:cubicBezTo>
                      <a:pt x="80" y="176"/>
                      <a:pt x="76" y="204"/>
                      <a:pt x="99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81"/>
              <p:cNvSpPr/>
              <p:nvPr/>
            </p:nvSpPr>
            <p:spPr bwMode="auto">
              <a:xfrm>
                <a:off x="13196661" y="-7938"/>
                <a:ext cx="1047750" cy="858838"/>
              </a:xfrm>
              <a:custGeom>
                <a:avLst/>
                <a:gdLst>
                  <a:gd name="T0" fmla="*/ 36 w 332"/>
                  <a:gd name="T1" fmla="*/ 247 h 272"/>
                  <a:gd name="T2" fmla="*/ 149 w 332"/>
                  <a:gd name="T3" fmla="*/ 203 h 272"/>
                  <a:gd name="T4" fmla="*/ 78 w 332"/>
                  <a:gd name="T5" fmla="*/ 204 h 272"/>
                  <a:gd name="T6" fmla="*/ 3 w 332"/>
                  <a:gd name="T7" fmla="*/ 159 h 272"/>
                  <a:gd name="T8" fmla="*/ 3 w 332"/>
                  <a:gd name="T9" fmla="*/ 137 h 272"/>
                  <a:gd name="T10" fmla="*/ 22 w 332"/>
                  <a:gd name="T11" fmla="*/ 132 h 272"/>
                  <a:gd name="T12" fmla="*/ 153 w 332"/>
                  <a:gd name="T13" fmla="*/ 148 h 272"/>
                  <a:gd name="T14" fmla="*/ 214 w 332"/>
                  <a:gd name="T15" fmla="*/ 109 h 272"/>
                  <a:gd name="T16" fmla="*/ 249 w 332"/>
                  <a:gd name="T17" fmla="*/ 22 h 272"/>
                  <a:gd name="T18" fmla="*/ 269 w 332"/>
                  <a:gd name="T19" fmla="*/ 1 h 272"/>
                  <a:gd name="T20" fmla="*/ 293 w 332"/>
                  <a:gd name="T21" fmla="*/ 18 h 272"/>
                  <a:gd name="T22" fmla="*/ 308 w 332"/>
                  <a:gd name="T23" fmla="*/ 48 h 272"/>
                  <a:gd name="T24" fmla="*/ 298 w 332"/>
                  <a:gd name="T25" fmla="*/ 83 h 272"/>
                  <a:gd name="T26" fmla="*/ 255 w 332"/>
                  <a:gd name="T27" fmla="*/ 151 h 272"/>
                  <a:gd name="T28" fmla="*/ 307 w 332"/>
                  <a:gd name="T29" fmla="*/ 147 h 272"/>
                  <a:gd name="T30" fmla="*/ 331 w 332"/>
                  <a:gd name="T31" fmla="*/ 159 h 272"/>
                  <a:gd name="T32" fmla="*/ 309 w 332"/>
                  <a:gd name="T33" fmla="*/ 182 h 272"/>
                  <a:gd name="T34" fmla="*/ 253 w 332"/>
                  <a:gd name="T35" fmla="*/ 184 h 272"/>
                  <a:gd name="T36" fmla="*/ 229 w 332"/>
                  <a:gd name="T37" fmla="*/ 194 h 272"/>
                  <a:gd name="T38" fmla="*/ 36 w 332"/>
                  <a:gd name="T39" fmla="*/ 247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2" h="272">
                    <a:moveTo>
                      <a:pt x="36" y="247"/>
                    </a:moveTo>
                    <a:cubicBezTo>
                      <a:pt x="76" y="230"/>
                      <a:pt x="119" y="237"/>
                      <a:pt x="149" y="203"/>
                    </a:cubicBezTo>
                    <a:cubicBezTo>
                      <a:pt x="124" y="203"/>
                      <a:pt x="101" y="202"/>
                      <a:pt x="78" y="204"/>
                    </a:cubicBezTo>
                    <a:cubicBezTo>
                      <a:pt x="41" y="207"/>
                      <a:pt x="19" y="188"/>
                      <a:pt x="3" y="159"/>
                    </a:cubicBezTo>
                    <a:cubicBezTo>
                      <a:pt x="0" y="153"/>
                      <a:pt x="0" y="142"/>
                      <a:pt x="3" y="137"/>
                    </a:cubicBezTo>
                    <a:cubicBezTo>
                      <a:pt x="5" y="133"/>
                      <a:pt x="17" y="129"/>
                      <a:pt x="22" y="132"/>
                    </a:cubicBezTo>
                    <a:cubicBezTo>
                      <a:pt x="64" y="152"/>
                      <a:pt x="109" y="144"/>
                      <a:pt x="153" y="148"/>
                    </a:cubicBezTo>
                    <a:cubicBezTo>
                      <a:pt x="186" y="151"/>
                      <a:pt x="203" y="139"/>
                      <a:pt x="214" y="109"/>
                    </a:cubicBezTo>
                    <a:cubicBezTo>
                      <a:pt x="223" y="79"/>
                      <a:pt x="236" y="50"/>
                      <a:pt x="249" y="22"/>
                    </a:cubicBezTo>
                    <a:cubicBezTo>
                      <a:pt x="253" y="13"/>
                      <a:pt x="262" y="2"/>
                      <a:pt x="269" y="1"/>
                    </a:cubicBezTo>
                    <a:cubicBezTo>
                      <a:pt x="277" y="0"/>
                      <a:pt x="287" y="10"/>
                      <a:pt x="293" y="18"/>
                    </a:cubicBezTo>
                    <a:cubicBezTo>
                      <a:pt x="300" y="27"/>
                      <a:pt x="303" y="38"/>
                      <a:pt x="308" y="48"/>
                    </a:cubicBezTo>
                    <a:cubicBezTo>
                      <a:pt x="315" y="63"/>
                      <a:pt x="313" y="73"/>
                      <a:pt x="298" y="83"/>
                    </a:cubicBezTo>
                    <a:cubicBezTo>
                      <a:pt x="275" y="98"/>
                      <a:pt x="266" y="123"/>
                      <a:pt x="255" y="151"/>
                    </a:cubicBezTo>
                    <a:cubicBezTo>
                      <a:pt x="275" y="150"/>
                      <a:pt x="291" y="148"/>
                      <a:pt x="307" y="147"/>
                    </a:cubicBezTo>
                    <a:cubicBezTo>
                      <a:pt x="316" y="147"/>
                      <a:pt x="330" y="144"/>
                      <a:pt x="331" y="159"/>
                    </a:cubicBezTo>
                    <a:cubicBezTo>
                      <a:pt x="332" y="173"/>
                      <a:pt x="322" y="181"/>
                      <a:pt x="309" y="182"/>
                    </a:cubicBezTo>
                    <a:cubicBezTo>
                      <a:pt x="290" y="184"/>
                      <a:pt x="271" y="183"/>
                      <a:pt x="253" y="184"/>
                    </a:cubicBezTo>
                    <a:cubicBezTo>
                      <a:pt x="245" y="185"/>
                      <a:pt x="234" y="188"/>
                      <a:pt x="229" y="194"/>
                    </a:cubicBezTo>
                    <a:cubicBezTo>
                      <a:pt x="170" y="259"/>
                      <a:pt x="127" y="272"/>
                      <a:pt x="36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82"/>
              <p:cNvSpPr/>
              <p:nvPr/>
            </p:nvSpPr>
            <p:spPr bwMode="auto">
              <a:xfrm>
                <a:off x="10912249" y="5257800"/>
                <a:ext cx="663575" cy="809625"/>
              </a:xfrm>
              <a:custGeom>
                <a:avLst/>
                <a:gdLst>
                  <a:gd name="T0" fmla="*/ 30 w 210"/>
                  <a:gd name="T1" fmla="*/ 218 h 256"/>
                  <a:gd name="T2" fmla="*/ 0 w 210"/>
                  <a:gd name="T3" fmla="*/ 204 h 256"/>
                  <a:gd name="T4" fmla="*/ 103 w 210"/>
                  <a:gd name="T5" fmla="*/ 0 h 256"/>
                  <a:gd name="T6" fmla="*/ 129 w 210"/>
                  <a:gd name="T7" fmla="*/ 38 h 256"/>
                  <a:gd name="T8" fmla="*/ 123 w 210"/>
                  <a:gd name="T9" fmla="*/ 153 h 256"/>
                  <a:gd name="T10" fmla="*/ 185 w 210"/>
                  <a:gd name="T11" fmla="*/ 38 h 256"/>
                  <a:gd name="T12" fmla="*/ 210 w 210"/>
                  <a:gd name="T13" fmla="*/ 48 h 256"/>
                  <a:gd name="T14" fmla="*/ 109 w 210"/>
                  <a:gd name="T15" fmla="*/ 256 h 256"/>
                  <a:gd name="T16" fmla="*/ 80 w 210"/>
                  <a:gd name="T17" fmla="*/ 216 h 256"/>
                  <a:gd name="T18" fmla="*/ 90 w 210"/>
                  <a:gd name="T19" fmla="*/ 94 h 256"/>
                  <a:gd name="T20" fmla="*/ 30 w 210"/>
                  <a:gd name="T21" fmla="*/ 218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256">
                    <a:moveTo>
                      <a:pt x="30" y="218"/>
                    </a:moveTo>
                    <a:cubicBezTo>
                      <a:pt x="20" y="214"/>
                      <a:pt x="11" y="210"/>
                      <a:pt x="0" y="204"/>
                    </a:cubicBezTo>
                    <a:cubicBezTo>
                      <a:pt x="35" y="135"/>
                      <a:pt x="69" y="67"/>
                      <a:pt x="103" y="0"/>
                    </a:cubicBezTo>
                    <a:cubicBezTo>
                      <a:pt x="127" y="4"/>
                      <a:pt x="132" y="16"/>
                      <a:pt x="129" y="38"/>
                    </a:cubicBezTo>
                    <a:cubicBezTo>
                      <a:pt x="124" y="76"/>
                      <a:pt x="122" y="113"/>
                      <a:pt x="123" y="153"/>
                    </a:cubicBezTo>
                    <a:cubicBezTo>
                      <a:pt x="143" y="115"/>
                      <a:pt x="164" y="78"/>
                      <a:pt x="185" y="38"/>
                    </a:cubicBezTo>
                    <a:cubicBezTo>
                      <a:pt x="193" y="41"/>
                      <a:pt x="201" y="44"/>
                      <a:pt x="210" y="48"/>
                    </a:cubicBezTo>
                    <a:cubicBezTo>
                      <a:pt x="176" y="118"/>
                      <a:pt x="142" y="187"/>
                      <a:pt x="109" y="256"/>
                    </a:cubicBezTo>
                    <a:cubicBezTo>
                      <a:pt x="77" y="246"/>
                      <a:pt x="77" y="246"/>
                      <a:pt x="80" y="216"/>
                    </a:cubicBezTo>
                    <a:cubicBezTo>
                      <a:pt x="84" y="176"/>
                      <a:pt x="89" y="136"/>
                      <a:pt x="90" y="94"/>
                    </a:cubicBezTo>
                    <a:cubicBezTo>
                      <a:pt x="70" y="135"/>
                      <a:pt x="50" y="176"/>
                      <a:pt x="30" y="2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83"/>
              <p:cNvSpPr/>
              <p:nvPr/>
            </p:nvSpPr>
            <p:spPr bwMode="auto">
              <a:xfrm>
                <a:off x="12772799" y="5489575"/>
                <a:ext cx="433388" cy="757238"/>
              </a:xfrm>
              <a:custGeom>
                <a:avLst/>
                <a:gdLst>
                  <a:gd name="T0" fmla="*/ 137 w 137"/>
                  <a:gd name="T1" fmla="*/ 221 h 240"/>
                  <a:gd name="T2" fmla="*/ 112 w 137"/>
                  <a:gd name="T3" fmla="*/ 226 h 240"/>
                  <a:gd name="T4" fmla="*/ 38 w 137"/>
                  <a:gd name="T5" fmla="*/ 85 h 240"/>
                  <a:gd name="T6" fmla="*/ 35 w 137"/>
                  <a:gd name="T7" fmla="*/ 86 h 240"/>
                  <a:gd name="T8" fmla="*/ 46 w 137"/>
                  <a:gd name="T9" fmla="*/ 237 h 240"/>
                  <a:gd name="T10" fmla="*/ 17 w 137"/>
                  <a:gd name="T11" fmla="*/ 240 h 240"/>
                  <a:gd name="T12" fmla="*/ 0 w 137"/>
                  <a:gd name="T13" fmla="*/ 17 h 240"/>
                  <a:gd name="T14" fmla="*/ 49 w 137"/>
                  <a:gd name="T15" fmla="*/ 37 h 240"/>
                  <a:gd name="T16" fmla="*/ 95 w 137"/>
                  <a:gd name="T17" fmla="*/ 105 h 240"/>
                  <a:gd name="T18" fmla="*/ 86 w 137"/>
                  <a:gd name="T19" fmla="*/ 5 h 240"/>
                  <a:gd name="T20" fmla="*/ 110 w 137"/>
                  <a:gd name="T21" fmla="*/ 0 h 240"/>
                  <a:gd name="T22" fmla="*/ 137 w 137"/>
                  <a:gd name="T23" fmla="*/ 22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" h="240">
                    <a:moveTo>
                      <a:pt x="137" y="221"/>
                    </a:moveTo>
                    <a:cubicBezTo>
                      <a:pt x="127" y="223"/>
                      <a:pt x="120" y="224"/>
                      <a:pt x="112" y="226"/>
                    </a:cubicBezTo>
                    <a:cubicBezTo>
                      <a:pt x="87" y="179"/>
                      <a:pt x="63" y="132"/>
                      <a:pt x="38" y="85"/>
                    </a:cubicBezTo>
                    <a:cubicBezTo>
                      <a:pt x="37" y="85"/>
                      <a:pt x="36" y="86"/>
                      <a:pt x="35" y="86"/>
                    </a:cubicBezTo>
                    <a:cubicBezTo>
                      <a:pt x="39" y="136"/>
                      <a:pt x="42" y="185"/>
                      <a:pt x="46" y="237"/>
                    </a:cubicBezTo>
                    <a:cubicBezTo>
                      <a:pt x="36" y="238"/>
                      <a:pt x="28" y="238"/>
                      <a:pt x="17" y="240"/>
                    </a:cubicBezTo>
                    <a:cubicBezTo>
                      <a:pt x="11" y="164"/>
                      <a:pt x="5" y="91"/>
                      <a:pt x="0" y="17"/>
                    </a:cubicBezTo>
                    <a:cubicBezTo>
                      <a:pt x="33" y="10"/>
                      <a:pt x="33" y="10"/>
                      <a:pt x="49" y="37"/>
                    </a:cubicBezTo>
                    <a:cubicBezTo>
                      <a:pt x="63" y="60"/>
                      <a:pt x="77" y="83"/>
                      <a:pt x="95" y="105"/>
                    </a:cubicBezTo>
                    <a:cubicBezTo>
                      <a:pt x="92" y="72"/>
                      <a:pt x="89" y="39"/>
                      <a:pt x="86" y="5"/>
                    </a:cubicBezTo>
                    <a:cubicBezTo>
                      <a:pt x="94" y="3"/>
                      <a:pt x="101" y="2"/>
                      <a:pt x="110" y="0"/>
                    </a:cubicBezTo>
                    <a:cubicBezTo>
                      <a:pt x="119" y="73"/>
                      <a:pt x="128" y="146"/>
                      <a:pt x="137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84"/>
              <p:cNvSpPr>
                <a:spLocks noEditPoints="1"/>
              </p:cNvSpPr>
              <p:nvPr/>
            </p:nvSpPr>
            <p:spPr bwMode="auto">
              <a:xfrm>
                <a:off x="14103124" y="4878387"/>
                <a:ext cx="720725" cy="762000"/>
              </a:xfrm>
              <a:custGeom>
                <a:avLst/>
                <a:gdLst>
                  <a:gd name="T0" fmla="*/ 124 w 228"/>
                  <a:gd name="T1" fmla="*/ 122 h 241"/>
                  <a:gd name="T2" fmla="*/ 104 w 228"/>
                  <a:gd name="T3" fmla="*/ 142 h 241"/>
                  <a:gd name="T4" fmla="*/ 158 w 228"/>
                  <a:gd name="T5" fmla="*/ 216 h 241"/>
                  <a:gd name="T6" fmla="*/ 135 w 228"/>
                  <a:gd name="T7" fmla="*/ 241 h 241"/>
                  <a:gd name="T8" fmla="*/ 0 w 228"/>
                  <a:gd name="T9" fmla="*/ 51 h 241"/>
                  <a:gd name="T10" fmla="*/ 49 w 228"/>
                  <a:gd name="T11" fmla="*/ 16 h 241"/>
                  <a:gd name="T12" fmla="*/ 122 w 228"/>
                  <a:gd name="T13" fmla="*/ 15 h 241"/>
                  <a:gd name="T14" fmla="*/ 148 w 228"/>
                  <a:gd name="T15" fmla="*/ 87 h 241"/>
                  <a:gd name="T16" fmla="*/ 159 w 228"/>
                  <a:gd name="T17" fmla="*/ 115 h 241"/>
                  <a:gd name="T18" fmla="*/ 228 w 228"/>
                  <a:gd name="T19" fmla="*/ 169 h 241"/>
                  <a:gd name="T20" fmla="*/ 186 w 228"/>
                  <a:gd name="T21" fmla="*/ 174 h 241"/>
                  <a:gd name="T22" fmla="*/ 124 w 228"/>
                  <a:gd name="T23" fmla="*/ 122 h 241"/>
                  <a:gd name="T24" fmla="*/ 85 w 228"/>
                  <a:gd name="T25" fmla="*/ 113 h 241"/>
                  <a:gd name="T26" fmla="*/ 117 w 228"/>
                  <a:gd name="T27" fmla="*/ 72 h 241"/>
                  <a:gd name="T28" fmla="*/ 90 w 228"/>
                  <a:gd name="T29" fmla="*/ 39 h 241"/>
                  <a:gd name="T30" fmla="*/ 41 w 228"/>
                  <a:gd name="T31" fmla="*/ 55 h 241"/>
                  <a:gd name="T32" fmla="*/ 85 w 228"/>
                  <a:gd name="T33" fmla="*/ 113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8" h="241">
                    <a:moveTo>
                      <a:pt x="124" y="122"/>
                    </a:moveTo>
                    <a:cubicBezTo>
                      <a:pt x="116" y="129"/>
                      <a:pt x="111" y="135"/>
                      <a:pt x="104" y="142"/>
                    </a:cubicBezTo>
                    <a:cubicBezTo>
                      <a:pt x="122" y="167"/>
                      <a:pt x="140" y="191"/>
                      <a:pt x="158" y="216"/>
                    </a:cubicBezTo>
                    <a:cubicBezTo>
                      <a:pt x="150" y="225"/>
                      <a:pt x="143" y="232"/>
                      <a:pt x="135" y="241"/>
                    </a:cubicBezTo>
                    <a:cubicBezTo>
                      <a:pt x="90" y="177"/>
                      <a:pt x="46" y="115"/>
                      <a:pt x="0" y="51"/>
                    </a:cubicBezTo>
                    <a:cubicBezTo>
                      <a:pt x="17" y="39"/>
                      <a:pt x="33" y="27"/>
                      <a:pt x="49" y="16"/>
                    </a:cubicBezTo>
                    <a:cubicBezTo>
                      <a:pt x="73" y="1"/>
                      <a:pt x="97" y="0"/>
                      <a:pt x="122" y="15"/>
                    </a:cubicBezTo>
                    <a:cubicBezTo>
                      <a:pt x="150" y="33"/>
                      <a:pt x="153" y="60"/>
                      <a:pt x="148" y="87"/>
                    </a:cubicBezTo>
                    <a:cubicBezTo>
                      <a:pt x="145" y="101"/>
                      <a:pt x="150" y="107"/>
                      <a:pt x="159" y="115"/>
                    </a:cubicBezTo>
                    <a:cubicBezTo>
                      <a:pt x="183" y="132"/>
                      <a:pt x="205" y="151"/>
                      <a:pt x="228" y="169"/>
                    </a:cubicBezTo>
                    <a:cubicBezTo>
                      <a:pt x="208" y="191"/>
                      <a:pt x="208" y="191"/>
                      <a:pt x="186" y="174"/>
                    </a:cubicBezTo>
                    <a:cubicBezTo>
                      <a:pt x="166" y="157"/>
                      <a:pt x="145" y="140"/>
                      <a:pt x="124" y="122"/>
                    </a:cubicBezTo>
                    <a:close/>
                    <a:moveTo>
                      <a:pt x="85" y="113"/>
                    </a:moveTo>
                    <a:cubicBezTo>
                      <a:pt x="102" y="103"/>
                      <a:pt x="118" y="94"/>
                      <a:pt x="117" y="72"/>
                    </a:cubicBezTo>
                    <a:cubicBezTo>
                      <a:pt x="116" y="55"/>
                      <a:pt x="104" y="45"/>
                      <a:pt x="90" y="39"/>
                    </a:cubicBezTo>
                    <a:cubicBezTo>
                      <a:pt x="70" y="30"/>
                      <a:pt x="56" y="40"/>
                      <a:pt x="41" y="55"/>
                    </a:cubicBezTo>
                    <a:cubicBezTo>
                      <a:pt x="55" y="74"/>
                      <a:pt x="69" y="93"/>
                      <a:pt x="85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85"/>
              <p:cNvSpPr/>
              <p:nvPr/>
            </p:nvSpPr>
            <p:spPr bwMode="auto">
              <a:xfrm>
                <a:off x="9386661" y="3990975"/>
                <a:ext cx="820738" cy="669925"/>
              </a:xfrm>
              <a:custGeom>
                <a:avLst/>
                <a:gdLst>
                  <a:gd name="T0" fmla="*/ 108 w 260"/>
                  <a:gd name="T1" fmla="*/ 81 h 212"/>
                  <a:gd name="T2" fmla="*/ 12 w 260"/>
                  <a:gd name="T3" fmla="*/ 129 h 212"/>
                  <a:gd name="T4" fmla="*/ 0 w 260"/>
                  <a:gd name="T5" fmla="*/ 106 h 212"/>
                  <a:gd name="T6" fmla="*/ 204 w 260"/>
                  <a:gd name="T7" fmla="*/ 0 h 212"/>
                  <a:gd name="T8" fmla="*/ 217 w 260"/>
                  <a:gd name="T9" fmla="*/ 24 h 212"/>
                  <a:gd name="T10" fmla="*/ 131 w 260"/>
                  <a:gd name="T11" fmla="*/ 69 h 212"/>
                  <a:gd name="T12" fmla="*/ 161 w 260"/>
                  <a:gd name="T13" fmla="*/ 126 h 212"/>
                  <a:gd name="T14" fmla="*/ 247 w 260"/>
                  <a:gd name="T15" fmla="*/ 84 h 212"/>
                  <a:gd name="T16" fmla="*/ 260 w 260"/>
                  <a:gd name="T17" fmla="*/ 107 h 212"/>
                  <a:gd name="T18" fmla="*/ 55 w 260"/>
                  <a:gd name="T19" fmla="*/ 212 h 212"/>
                  <a:gd name="T20" fmla="*/ 42 w 260"/>
                  <a:gd name="T21" fmla="*/ 189 h 212"/>
                  <a:gd name="T22" fmla="*/ 138 w 260"/>
                  <a:gd name="T23" fmla="*/ 139 h 212"/>
                  <a:gd name="T24" fmla="*/ 108 w 260"/>
                  <a:gd name="T25" fmla="*/ 8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12">
                    <a:moveTo>
                      <a:pt x="108" y="81"/>
                    </a:moveTo>
                    <a:cubicBezTo>
                      <a:pt x="75" y="97"/>
                      <a:pt x="44" y="113"/>
                      <a:pt x="12" y="129"/>
                    </a:cubicBezTo>
                    <a:cubicBezTo>
                      <a:pt x="8" y="121"/>
                      <a:pt x="4" y="114"/>
                      <a:pt x="0" y="106"/>
                    </a:cubicBezTo>
                    <a:cubicBezTo>
                      <a:pt x="68" y="70"/>
                      <a:pt x="135" y="36"/>
                      <a:pt x="204" y="0"/>
                    </a:cubicBezTo>
                    <a:cubicBezTo>
                      <a:pt x="208" y="9"/>
                      <a:pt x="212" y="16"/>
                      <a:pt x="217" y="24"/>
                    </a:cubicBezTo>
                    <a:cubicBezTo>
                      <a:pt x="188" y="39"/>
                      <a:pt x="160" y="54"/>
                      <a:pt x="131" y="69"/>
                    </a:cubicBezTo>
                    <a:cubicBezTo>
                      <a:pt x="141" y="88"/>
                      <a:pt x="151" y="106"/>
                      <a:pt x="161" y="126"/>
                    </a:cubicBezTo>
                    <a:cubicBezTo>
                      <a:pt x="190" y="112"/>
                      <a:pt x="217" y="99"/>
                      <a:pt x="247" y="84"/>
                    </a:cubicBezTo>
                    <a:cubicBezTo>
                      <a:pt x="251" y="91"/>
                      <a:pt x="255" y="99"/>
                      <a:pt x="260" y="107"/>
                    </a:cubicBezTo>
                    <a:cubicBezTo>
                      <a:pt x="191" y="142"/>
                      <a:pt x="124" y="177"/>
                      <a:pt x="55" y="212"/>
                    </a:cubicBezTo>
                    <a:cubicBezTo>
                      <a:pt x="51" y="205"/>
                      <a:pt x="47" y="198"/>
                      <a:pt x="42" y="189"/>
                    </a:cubicBezTo>
                    <a:cubicBezTo>
                      <a:pt x="74" y="172"/>
                      <a:pt x="105" y="156"/>
                      <a:pt x="138" y="139"/>
                    </a:cubicBezTo>
                    <a:cubicBezTo>
                      <a:pt x="127" y="119"/>
                      <a:pt x="118" y="101"/>
                      <a:pt x="108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86"/>
              <p:cNvSpPr>
                <a:spLocks noEditPoints="1"/>
              </p:cNvSpPr>
              <p:nvPr/>
            </p:nvSpPr>
            <p:spPr bwMode="auto">
              <a:xfrm>
                <a:off x="10480449" y="5126037"/>
                <a:ext cx="615950" cy="741363"/>
              </a:xfrm>
              <a:custGeom>
                <a:avLst/>
                <a:gdLst>
                  <a:gd name="T0" fmla="*/ 0 w 195"/>
                  <a:gd name="T1" fmla="*/ 167 h 235"/>
                  <a:gd name="T2" fmla="*/ 160 w 195"/>
                  <a:gd name="T3" fmla="*/ 0 h 235"/>
                  <a:gd name="T4" fmla="*/ 195 w 195"/>
                  <a:gd name="T5" fmla="*/ 22 h 235"/>
                  <a:gd name="T6" fmla="*/ 107 w 195"/>
                  <a:gd name="T7" fmla="*/ 235 h 235"/>
                  <a:gd name="T8" fmla="*/ 79 w 195"/>
                  <a:gd name="T9" fmla="*/ 219 h 235"/>
                  <a:gd name="T10" fmla="*/ 98 w 195"/>
                  <a:gd name="T11" fmla="*/ 178 h 235"/>
                  <a:gd name="T12" fmla="*/ 90 w 195"/>
                  <a:gd name="T13" fmla="*/ 145 h 235"/>
                  <a:gd name="T14" fmla="*/ 70 w 195"/>
                  <a:gd name="T15" fmla="*/ 131 h 235"/>
                  <a:gd name="T16" fmla="*/ 25 w 195"/>
                  <a:gd name="T17" fmla="*/ 187 h 235"/>
                  <a:gd name="T18" fmla="*/ 0 w 195"/>
                  <a:gd name="T19" fmla="*/ 167 h 235"/>
                  <a:gd name="T20" fmla="*/ 121 w 195"/>
                  <a:gd name="T21" fmla="*/ 127 h 235"/>
                  <a:gd name="T22" fmla="*/ 154 w 195"/>
                  <a:gd name="T23" fmla="*/ 50 h 235"/>
                  <a:gd name="T24" fmla="*/ 95 w 195"/>
                  <a:gd name="T25" fmla="*/ 108 h 235"/>
                  <a:gd name="T26" fmla="*/ 121 w 195"/>
                  <a:gd name="T27" fmla="*/ 127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5" h="235">
                    <a:moveTo>
                      <a:pt x="0" y="167"/>
                    </a:moveTo>
                    <a:cubicBezTo>
                      <a:pt x="54" y="111"/>
                      <a:pt x="107" y="56"/>
                      <a:pt x="160" y="0"/>
                    </a:cubicBezTo>
                    <a:cubicBezTo>
                      <a:pt x="173" y="8"/>
                      <a:pt x="183" y="14"/>
                      <a:pt x="195" y="22"/>
                    </a:cubicBezTo>
                    <a:cubicBezTo>
                      <a:pt x="166" y="92"/>
                      <a:pt x="137" y="163"/>
                      <a:pt x="107" y="235"/>
                    </a:cubicBezTo>
                    <a:cubicBezTo>
                      <a:pt x="97" y="230"/>
                      <a:pt x="89" y="225"/>
                      <a:pt x="79" y="219"/>
                    </a:cubicBezTo>
                    <a:cubicBezTo>
                      <a:pt x="85" y="205"/>
                      <a:pt x="90" y="191"/>
                      <a:pt x="98" y="178"/>
                    </a:cubicBezTo>
                    <a:cubicBezTo>
                      <a:pt x="107" y="163"/>
                      <a:pt x="106" y="153"/>
                      <a:pt x="90" y="145"/>
                    </a:cubicBezTo>
                    <a:cubicBezTo>
                      <a:pt x="84" y="142"/>
                      <a:pt x="79" y="137"/>
                      <a:pt x="70" y="131"/>
                    </a:cubicBezTo>
                    <a:cubicBezTo>
                      <a:pt x="55" y="149"/>
                      <a:pt x="40" y="168"/>
                      <a:pt x="25" y="187"/>
                    </a:cubicBezTo>
                    <a:cubicBezTo>
                      <a:pt x="12" y="177"/>
                      <a:pt x="5" y="171"/>
                      <a:pt x="0" y="167"/>
                    </a:cubicBezTo>
                    <a:close/>
                    <a:moveTo>
                      <a:pt x="121" y="127"/>
                    </a:moveTo>
                    <a:cubicBezTo>
                      <a:pt x="132" y="100"/>
                      <a:pt x="143" y="76"/>
                      <a:pt x="154" y="50"/>
                    </a:cubicBezTo>
                    <a:cubicBezTo>
                      <a:pt x="133" y="71"/>
                      <a:pt x="115" y="89"/>
                      <a:pt x="95" y="108"/>
                    </a:cubicBezTo>
                    <a:cubicBezTo>
                      <a:pt x="103" y="114"/>
                      <a:pt x="111" y="119"/>
                      <a:pt x="12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87"/>
              <p:cNvSpPr/>
              <p:nvPr/>
            </p:nvSpPr>
            <p:spPr bwMode="auto">
              <a:xfrm>
                <a:off x="11399611" y="5441950"/>
                <a:ext cx="520700" cy="785813"/>
              </a:xfrm>
              <a:custGeom>
                <a:avLst/>
                <a:gdLst>
                  <a:gd name="T0" fmla="*/ 110 w 165"/>
                  <a:gd name="T1" fmla="*/ 156 h 249"/>
                  <a:gd name="T2" fmla="*/ 76 w 165"/>
                  <a:gd name="T3" fmla="*/ 143 h 249"/>
                  <a:gd name="T4" fmla="*/ 83 w 165"/>
                  <a:gd name="T5" fmla="*/ 120 h 249"/>
                  <a:gd name="T6" fmla="*/ 141 w 165"/>
                  <a:gd name="T7" fmla="*/ 139 h 249"/>
                  <a:gd name="T8" fmla="*/ 107 w 165"/>
                  <a:gd name="T9" fmla="*/ 249 h 249"/>
                  <a:gd name="T10" fmla="*/ 83 w 165"/>
                  <a:gd name="T11" fmla="*/ 227 h 249"/>
                  <a:gd name="T12" fmla="*/ 11 w 165"/>
                  <a:gd name="T13" fmla="*/ 147 h 249"/>
                  <a:gd name="T14" fmla="*/ 47 w 165"/>
                  <a:gd name="T15" fmla="*/ 47 h 249"/>
                  <a:gd name="T16" fmla="*/ 93 w 165"/>
                  <a:gd name="T17" fmla="*/ 12 h 249"/>
                  <a:gd name="T18" fmla="*/ 162 w 165"/>
                  <a:gd name="T19" fmla="*/ 55 h 249"/>
                  <a:gd name="T20" fmla="*/ 165 w 165"/>
                  <a:gd name="T21" fmla="*/ 93 h 249"/>
                  <a:gd name="T22" fmla="*/ 134 w 165"/>
                  <a:gd name="T23" fmla="*/ 90 h 249"/>
                  <a:gd name="T24" fmla="*/ 134 w 165"/>
                  <a:gd name="T25" fmla="*/ 69 h 249"/>
                  <a:gd name="T26" fmla="*/ 115 w 165"/>
                  <a:gd name="T27" fmla="*/ 38 h 249"/>
                  <a:gd name="T28" fmla="*/ 74 w 165"/>
                  <a:gd name="T29" fmla="*/ 54 h 249"/>
                  <a:gd name="T30" fmla="*/ 38 w 165"/>
                  <a:gd name="T31" fmla="*/ 159 h 249"/>
                  <a:gd name="T32" fmla="*/ 64 w 165"/>
                  <a:gd name="T33" fmla="*/ 205 h 249"/>
                  <a:gd name="T34" fmla="*/ 104 w 165"/>
                  <a:gd name="T35" fmla="*/ 175 h 249"/>
                  <a:gd name="T36" fmla="*/ 110 w 165"/>
                  <a:gd name="T3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5" h="249">
                    <a:moveTo>
                      <a:pt x="110" y="156"/>
                    </a:moveTo>
                    <a:cubicBezTo>
                      <a:pt x="99" y="151"/>
                      <a:pt x="88" y="147"/>
                      <a:pt x="76" y="143"/>
                    </a:cubicBezTo>
                    <a:cubicBezTo>
                      <a:pt x="78" y="136"/>
                      <a:pt x="80" y="129"/>
                      <a:pt x="83" y="120"/>
                    </a:cubicBezTo>
                    <a:cubicBezTo>
                      <a:pt x="102" y="126"/>
                      <a:pt x="121" y="132"/>
                      <a:pt x="141" y="139"/>
                    </a:cubicBezTo>
                    <a:cubicBezTo>
                      <a:pt x="130" y="175"/>
                      <a:pt x="119" y="210"/>
                      <a:pt x="107" y="249"/>
                    </a:cubicBezTo>
                    <a:cubicBezTo>
                      <a:pt x="97" y="241"/>
                      <a:pt x="91" y="234"/>
                      <a:pt x="83" y="227"/>
                    </a:cubicBezTo>
                    <a:cubicBezTo>
                      <a:pt x="36" y="234"/>
                      <a:pt x="0" y="200"/>
                      <a:pt x="11" y="147"/>
                    </a:cubicBezTo>
                    <a:cubicBezTo>
                      <a:pt x="18" y="112"/>
                      <a:pt x="31" y="78"/>
                      <a:pt x="47" y="47"/>
                    </a:cubicBezTo>
                    <a:cubicBezTo>
                      <a:pt x="56" y="31"/>
                      <a:pt x="76" y="18"/>
                      <a:pt x="93" y="12"/>
                    </a:cubicBezTo>
                    <a:cubicBezTo>
                      <a:pt x="127" y="0"/>
                      <a:pt x="154" y="19"/>
                      <a:pt x="162" y="55"/>
                    </a:cubicBezTo>
                    <a:cubicBezTo>
                      <a:pt x="164" y="66"/>
                      <a:pt x="164" y="78"/>
                      <a:pt x="165" y="93"/>
                    </a:cubicBezTo>
                    <a:cubicBezTo>
                      <a:pt x="153" y="92"/>
                      <a:pt x="144" y="91"/>
                      <a:pt x="134" y="90"/>
                    </a:cubicBezTo>
                    <a:cubicBezTo>
                      <a:pt x="134" y="82"/>
                      <a:pt x="134" y="76"/>
                      <a:pt x="134" y="69"/>
                    </a:cubicBezTo>
                    <a:cubicBezTo>
                      <a:pt x="134" y="55"/>
                      <a:pt x="130" y="42"/>
                      <a:pt x="115" y="38"/>
                    </a:cubicBezTo>
                    <a:cubicBezTo>
                      <a:pt x="98" y="34"/>
                      <a:pt x="80" y="38"/>
                      <a:pt x="74" y="54"/>
                    </a:cubicBezTo>
                    <a:cubicBezTo>
                      <a:pt x="60" y="88"/>
                      <a:pt x="48" y="123"/>
                      <a:pt x="38" y="159"/>
                    </a:cubicBezTo>
                    <a:cubicBezTo>
                      <a:pt x="33" y="181"/>
                      <a:pt x="46" y="201"/>
                      <a:pt x="64" y="205"/>
                    </a:cubicBezTo>
                    <a:cubicBezTo>
                      <a:pt x="80" y="210"/>
                      <a:pt x="96" y="198"/>
                      <a:pt x="104" y="175"/>
                    </a:cubicBezTo>
                    <a:cubicBezTo>
                      <a:pt x="107" y="170"/>
                      <a:pt x="108" y="164"/>
                      <a:pt x="110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88"/>
              <p:cNvSpPr/>
              <p:nvPr/>
            </p:nvSpPr>
            <p:spPr bwMode="auto">
              <a:xfrm>
                <a:off x="12312424" y="5551487"/>
                <a:ext cx="412750" cy="714375"/>
              </a:xfrm>
              <a:custGeom>
                <a:avLst/>
                <a:gdLst>
                  <a:gd name="T0" fmla="*/ 1 w 131"/>
                  <a:gd name="T1" fmla="*/ 0 h 226"/>
                  <a:gd name="T2" fmla="*/ 30 w 131"/>
                  <a:gd name="T3" fmla="*/ 0 h 226"/>
                  <a:gd name="T4" fmla="*/ 30 w 131"/>
                  <a:gd name="T5" fmla="*/ 98 h 226"/>
                  <a:gd name="T6" fmla="*/ 28 w 131"/>
                  <a:gd name="T7" fmla="*/ 164 h 226"/>
                  <a:gd name="T8" fmla="*/ 68 w 131"/>
                  <a:gd name="T9" fmla="*/ 199 h 226"/>
                  <a:gd name="T10" fmla="*/ 97 w 131"/>
                  <a:gd name="T11" fmla="*/ 163 h 226"/>
                  <a:gd name="T12" fmla="*/ 102 w 131"/>
                  <a:gd name="T13" fmla="*/ 15 h 226"/>
                  <a:gd name="T14" fmla="*/ 103 w 131"/>
                  <a:gd name="T15" fmla="*/ 4 h 226"/>
                  <a:gd name="T16" fmla="*/ 131 w 131"/>
                  <a:gd name="T17" fmla="*/ 4 h 226"/>
                  <a:gd name="T18" fmla="*/ 123 w 131"/>
                  <a:gd name="T19" fmla="*/ 176 h 226"/>
                  <a:gd name="T20" fmla="*/ 64 w 131"/>
                  <a:gd name="T21" fmla="*/ 226 h 226"/>
                  <a:gd name="T22" fmla="*/ 1 w 131"/>
                  <a:gd name="T23" fmla="*/ 172 h 226"/>
                  <a:gd name="T24" fmla="*/ 1 w 131"/>
                  <a:gd name="T2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" h="226">
                    <a:moveTo>
                      <a:pt x="1" y="0"/>
                    </a:moveTo>
                    <a:cubicBezTo>
                      <a:pt x="14" y="0"/>
                      <a:pt x="22" y="0"/>
                      <a:pt x="30" y="0"/>
                    </a:cubicBezTo>
                    <a:cubicBezTo>
                      <a:pt x="30" y="33"/>
                      <a:pt x="30" y="66"/>
                      <a:pt x="30" y="98"/>
                    </a:cubicBezTo>
                    <a:cubicBezTo>
                      <a:pt x="30" y="120"/>
                      <a:pt x="28" y="142"/>
                      <a:pt x="28" y="164"/>
                    </a:cubicBezTo>
                    <a:cubicBezTo>
                      <a:pt x="28" y="189"/>
                      <a:pt x="44" y="201"/>
                      <a:pt x="68" y="199"/>
                    </a:cubicBezTo>
                    <a:cubicBezTo>
                      <a:pt x="86" y="197"/>
                      <a:pt x="96" y="186"/>
                      <a:pt x="97" y="163"/>
                    </a:cubicBezTo>
                    <a:cubicBezTo>
                      <a:pt x="99" y="114"/>
                      <a:pt x="100" y="65"/>
                      <a:pt x="102" y="15"/>
                    </a:cubicBezTo>
                    <a:cubicBezTo>
                      <a:pt x="102" y="12"/>
                      <a:pt x="103" y="9"/>
                      <a:pt x="103" y="4"/>
                    </a:cubicBezTo>
                    <a:cubicBezTo>
                      <a:pt x="112" y="4"/>
                      <a:pt x="121" y="4"/>
                      <a:pt x="131" y="4"/>
                    </a:cubicBezTo>
                    <a:cubicBezTo>
                      <a:pt x="129" y="62"/>
                      <a:pt x="127" y="119"/>
                      <a:pt x="123" y="176"/>
                    </a:cubicBezTo>
                    <a:cubicBezTo>
                      <a:pt x="121" y="206"/>
                      <a:pt x="95" y="226"/>
                      <a:pt x="64" y="226"/>
                    </a:cubicBezTo>
                    <a:cubicBezTo>
                      <a:pt x="28" y="225"/>
                      <a:pt x="2" y="205"/>
                      <a:pt x="1" y="172"/>
                    </a:cubicBezTo>
                    <a:cubicBezTo>
                      <a:pt x="0" y="115"/>
                      <a:pt x="1" y="58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89"/>
              <p:cNvSpPr/>
              <p:nvPr/>
            </p:nvSpPr>
            <p:spPr bwMode="auto">
              <a:xfrm>
                <a:off x="9635899" y="4373562"/>
                <a:ext cx="825500" cy="698500"/>
              </a:xfrm>
              <a:custGeom>
                <a:avLst/>
                <a:gdLst>
                  <a:gd name="T0" fmla="*/ 192 w 261"/>
                  <a:gd name="T1" fmla="*/ 0 h 221"/>
                  <a:gd name="T2" fmla="*/ 261 w 261"/>
                  <a:gd name="T3" fmla="*/ 96 h 221"/>
                  <a:gd name="T4" fmla="*/ 240 w 261"/>
                  <a:gd name="T5" fmla="*/ 110 h 221"/>
                  <a:gd name="T6" fmla="*/ 196 w 261"/>
                  <a:gd name="T7" fmla="*/ 49 h 221"/>
                  <a:gd name="T8" fmla="*/ 175 w 261"/>
                  <a:gd name="T9" fmla="*/ 44 h 221"/>
                  <a:gd name="T10" fmla="*/ 128 w 261"/>
                  <a:gd name="T11" fmla="*/ 73 h 221"/>
                  <a:gd name="T12" fmla="*/ 175 w 261"/>
                  <a:gd name="T13" fmla="*/ 140 h 221"/>
                  <a:gd name="T14" fmla="*/ 156 w 261"/>
                  <a:gd name="T15" fmla="*/ 155 h 221"/>
                  <a:gd name="T16" fmla="*/ 106 w 261"/>
                  <a:gd name="T17" fmla="*/ 87 h 221"/>
                  <a:gd name="T18" fmla="*/ 38 w 261"/>
                  <a:gd name="T19" fmla="*/ 129 h 221"/>
                  <a:gd name="T20" fmla="*/ 93 w 261"/>
                  <a:gd name="T21" fmla="*/ 207 h 221"/>
                  <a:gd name="T22" fmla="*/ 73 w 261"/>
                  <a:gd name="T23" fmla="*/ 221 h 221"/>
                  <a:gd name="T24" fmla="*/ 0 w 261"/>
                  <a:gd name="T25" fmla="*/ 120 h 221"/>
                  <a:gd name="T26" fmla="*/ 192 w 261"/>
                  <a:gd name="T27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1" h="221">
                    <a:moveTo>
                      <a:pt x="192" y="0"/>
                    </a:moveTo>
                    <a:cubicBezTo>
                      <a:pt x="215" y="32"/>
                      <a:pt x="237" y="63"/>
                      <a:pt x="261" y="96"/>
                    </a:cubicBezTo>
                    <a:cubicBezTo>
                      <a:pt x="254" y="101"/>
                      <a:pt x="248" y="105"/>
                      <a:pt x="240" y="110"/>
                    </a:cubicBezTo>
                    <a:cubicBezTo>
                      <a:pt x="225" y="89"/>
                      <a:pt x="210" y="69"/>
                      <a:pt x="196" y="49"/>
                    </a:cubicBezTo>
                    <a:cubicBezTo>
                      <a:pt x="190" y="39"/>
                      <a:pt x="184" y="38"/>
                      <a:pt x="175" y="44"/>
                    </a:cubicBezTo>
                    <a:cubicBezTo>
                      <a:pt x="160" y="54"/>
                      <a:pt x="145" y="63"/>
                      <a:pt x="128" y="73"/>
                    </a:cubicBezTo>
                    <a:cubicBezTo>
                      <a:pt x="144" y="96"/>
                      <a:pt x="159" y="117"/>
                      <a:pt x="175" y="140"/>
                    </a:cubicBezTo>
                    <a:cubicBezTo>
                      <a:pt x="169" y="145"/>
                      <a:pt x="164" y="149"/>
                      <a:pt x="156" y="155"/>
                    </a:cubicBezTo>
                    <a:cubicBezTo>
                      <a:pt x="139" y="132"/>
                      <a:pt x="122" y="109"/>
                      <a:pt x="106" y="87"/>
                    </a:cubicBezTo>
                    <a:cubicBezTo>
                      <a:pt x="83" y="101"/>
                      <a:pt x="62" y="114"/>
                      <a:pt x="38" y="129"/>
                    </a:cubicBezTo>
                    <a:cubicBezTo>
                      <a:pt x="56" y="154"/>
                      <a:pt x="74" y="180"/>
                      <a:pt x="93" y="207"/>
                    </a:cubicBezTo>
                    <a:cubicBezTo>
                      <a:pt x="87" y="211"/>
                      <a:pt x="81" y="216"/>
                      <a:pt x="73" y="221"/>
                    </a:cubicBezTo>
                    <a:cubicBezTo>
                      <a:pt x="49" y="188"/>
                      <a:pt x="25" y="155"/>
                      <a:pt x="0" y="120"/>
                    </a:cubicBezTo>
                    <a:cubicBezTo>
                      <a:pt x="64" y="80"/>
                      <a:pt x="128" y="4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90"/>
              <p:cNvSpPr/>
              <p:nvPr/>
            </p:nvSpPr>
            <p:spPr bwMode="auto">
              <a:xfrm>
                <a:off x="13347474" y="5267325"/>
                <a:ext cx="487363" cy="777875"/>
              </a:xfrm>
              <a:custGeom>
                <a:avLst/>
                <a:gdLst>
                  <a:gd name="T0" fmla="*/ 117 w 154"/>
                  <a:gd name="T1" fmla="*/ 0 h 246"/>
                  <a:gd name="T2" fmla="*/ 135 w 154"/>
                  <a:gd name="T3" fmla="*/ 115 h 246"/>
                  <a:gd name="T4" fmla="*/ 149 w 154"/>
                  <a:gd name="T5" fmla="*/ 208 h 246"/>
                  <a:gd name="T6" fmla="*/ 124 w 154"/>
                  <a:gd name="T7" fmla="*/ 246 h 246"/>
                  <a:gd name="T8" fmla="*/ 0 w 154"/>
                  <a:gd name="T9" fmla="*/ 48 h 246"/>
                  <a:gd name="T10" fmla="*/ 27 w 154"/>
                  <a:gd name="T11" fmla="*/ 36 h 246"/>
                  <a:gd name="T12" fmla="*/ 108 w 154"/>
                  <a:gd name="T13" fmla="*/ 162 h 246"/>
                  <a:gd name="T14" fmla="*/ 112 w 154"/>
                  <a:gd name="T15" fmla="*/ 160 h 246"/>
                  <a:gd name="T16" fmla="*/ 99 w 154"/>
                  <a:gd name="T17" fmla="*/ 70 h 246"/>
                  <a:gd name="T18" fmla="*/ 92 w 154"/>
                  <a:gd name="T19" fmla="*/ 28 h 246"/>
                  <a:gd name="T20" fmla="*/ 117 w 154"/>
                  <a:gd name="T21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246">
                    <a:moveTo>
                      <a:pt x="117" y="0"/>
                    </a:moveTo>
                    <a:cubicBezTo>
                      <a:pt x="123" y="39"/>
                      <a:pt x="129" y="77"/>
                      <a:pt x="135" y="115"/>
                    </a:cubicBezTo>
                    <a:cubicBezTo>
                      <a:pt x="140" y="146"/>
                      <a:pt x="144" y="177"/>
                      <a:pt x="149" y="208"/>
                    </a:cubicBezTo>
                    <a:cubicBezTo>
                      <a:pt x="153" y="236"/>
                      <a:pt x="154" y="236"/>
                      <a:pt x="124" y="246"/>
                    </a:cubicBezTo>
                    <a:cubicBezTo>
                      <a:pt x="83" y="181"/>
                      <a:pt x="42" y="115"/>
                      <a:pt x="0" y="48"/>
                    </a:cubicBezTo>
                    <a:cubicBezTo>
                      <a:pt x="9" y="44"/>
                      <a:pt x="17" y="40"/>
                      <a:pt x="27" y="36"/>
                    </a:cubicBezTo>
                    <a:cubicBezTo>
                      <a:pt x="54" y="78"/>
                      <a:pt x="81" y="120"/>
                      <a:pt x="108" y="162"/>
                    </a:cubicBezTo>
                    <a:cubicBezTo>
                      <a:pt x="109" y="161"/>
                      <a:pt x="111" y="161"/>
                      <a:pt x="112" y="160"/>
                    </a:cubicBezTo>
                    <a:cubicBezTo>
                      <a:pt x="108" y="130"/>
                      <a:pt x="103" y="100"/>
                      <a:pt x="99" y="70"/>
                    </a:cubicBezTo>
                    <a:cubicBezTo>
                      <a:pt x="97" y="56"/>
                      <a:pt x="94" y="42"/>
                      <a:pt x="92" y="28"/>
                    </a:cubicBezTo>
                    <a:cubicBezTo>
                      <a:pt x="90" y="7"/>
                      <a:pt x="91" y="7"/>
                      <a:pt x="1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91"/>
              <p:cNvSpPr/>
              <p:nvPr/>
            </p:nvSpPr>
            <p:spPr bwMode="auto">
              <a:xfrm>
                <a:off x="11237686" y="209550"/>
                <a:ext cx="533400" cy="842963"/>
              </a:xfrm>
              <a:custGeom>
                <a:avLst/>
                <a:gdLst>
                  <a:gd name="T0" fmla="*/ 169 w 169"/>
                  <a:gd name="T1" fmla="*/ 10 h 267"/>
                  <a:gd name="T2" fmla="*/ 164 w 169"/>
                  <a:gd name="T3" fmla="*/ 22 h 267"/>
                  <a:gd name="T4" fmla="*/ 144 w 169"/>
                  <a:gd name="T5" fmla="*/ 89 h 267"/>
                  <a:gd name="T6" fmla="*/ 121 w 169"/>
                  <a:gd name="T7" fmla="*/ 163 h 267"/>
                  <a:gd name="T8" fmla="*/ 94 w 169"/>
                  <a:gd name="T9" fmla="*/ 233 h 267"/>
                  <a:gd name="T10" fmla="*/ 47 w 169"/>
                  <a:gd name="T11" fmla="*/ 252 h 267"/>
                  <a:gd name="T12" fmla="*/ 34 w 169"/>
                  <a:gd name="T13" fmla="*/ 188 h 267"/>
                  <a:gd name="T14" fmla="*/ 100 w 169"/>
                  <a:gd name="T15" fmla="*/ 98 h 267"/>
                  <a:gd name="T16" fmla="*/ 141 w 169"/>
                  <a:gd name="T17" fmla="*/ 11 h 267"/>
                  <a:gd name="T18" fmla="*/ 157 w 169"/>
                  <a:gd name="T19" fmla="*/ 0 h 267"/>
                  <a:gd name="T20" fmla="*/ 169 w 169"/>
                  <a:gd name="T21" fmla="*/ 1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9" h="267">
                    <a:moveTo>
                      <a:pt x="169" y="10"/>
                    </a:moveTo>
                    <a:cubicBezTo>
                      <a:pt x="166" y="16"/>
                      <a:pt x="165" y="19"/>
                      <a:pt x="164" y="22"/>
                    </a:cubicBezTo>
                    <a:cubicBezTo>
                      <a:pt x="157" y="44"/>
                      <a:pt x="150" y="67"/>
                      <a:pt x="144" y="89"/>
                    </a:cubicBezTo>
                    <a:cubicBezTo>
                      <a:pt x="136" y="114"/>
                      <a:pt x="129" y="139"/>
                      <a:pt x="121" y="163"/>
                    </a:cubicBezTo>
                    <a:cubicBezTo>
                      <a:pt x="113" y="187"/>
                      <a:pt x="103" y="210"/>
                      <a:pt x="94" y="233"/>
                    </a:cubicBezTo>
                    <a:cubicBezTo>
                      <a:pt x="84" y="261"/>
                      <a:pt x="72" y="267"/>
                      <a:pt x="47" y="252"/>
                    </a:cubicBezTo>
                    <a:cubicBezTo>
                      <a:pt x="9" y="228"/>
                      <a:pt x="0" y="230"/>
                      <a:pt x="34" y="188"/>
                    </a:cubicBezTo>
                    <a:cubicBezTo>
                      <a:pt x="57" y="159"/>
                      <a:pt x="81" y="130"/>
                      <a:pt x="100" y="98"/>
                    </a:cubicBezTo>
                    <a:cubicBezTo>
                      <a:pt x="117" y="71"/>
                      <a:pt x="127" y="40"/>
                      <a:pt x="141" y="11"/>
                    </a:cubicBezTo>
                    <a:cubicBezTo>
                      <a:pt x="144" y="6"/>
                      <a:pt x="151" y="1"/>
                      <a:pt x="157" y="0"/>
                    </a:cubicBezTo>
                    <a:cubicBezTo>
                      <a:pt x="160" y="0"/>
                      <a:pt x="165" y="7"/>
                      <a:pt x="16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92"/>
              <p:cNvSpPr/>
              <p:nvPr/>
            </p:nvSpPr>
            <p:spPr bwMode="auto">
              <a:xfrm>
                <a:off x="14469836" y="4581525"/>
                <a:ext cx="693738" cy="644525"/>
              </a:xfrm>
              <a:custGeom>
                <a:avLst/>
                <a:gdLst>
                  <a:gd name="T0" fmla="*/ 116 w 220"/>
                  <a:gd name="T1" fmla="*/ 190 h 204"/>
                  <a:gd name="T2" fmla="*/ 126 w 220"/>
                  <a:gd name="T3" fmla="*/ 168 h 204"/>
                  <a:gd name="T4" fmla="*/ 154 w 220"/>
                  <a:gd name="T5" fmla="*/ 170 h 204"/>
                  <a:gd name="T6" fmla="*/ 188 w 220"/>
                  <a:gd name="T7" fmla="*/ 138 h 204"/>
                  <a:gd name="T8" fmla="*/ 158 w 220"/>
                  <a:gd name="T9" fmla="*/ 102 h 204"/>
                  <a:gd name="T10" fmla="*/ 105 w 220"/>
                  <a:gd name="T11" fmla="*/ 112 h 204"/>
                  <a:gd name="T12" fmla="*/ 63 w 220"/>
                  <a:gd name="T13" fmla="*/ 124 h 204"/>
                  <a:gd name="T14" fmla="*/ 9 w 220"/>
                  <a:gd name="T15" fmla="*/ 86 h 204"/>
                  <a:gd name="T16" fmla="*/ 28 w 220"/>
                  <a:gd name="T17" fmla="*/ 13 h 204"/>
                  <a:gd name="T18" fmla="*/ 97 w 220"/>
                  <a:gd name="T19" fmla="*/ 13 h 204"/>
                  <a:gd name="T20" fmla="*/ 87 w 220"/>
                  <a:gd name="T21" fmla="*/ 35 h 204"/>
                  <a:gd name="T22" fmla="*/ 63 w 220"/>
                  <a:gd name="T23" fmla="*/ 33 h 204"/>
                  <a:gd name="T24" fmla="*/ 32 w 220"/>
                  <a:gd name="T25" fmla="*/ 65 h 204"/>
                  <a:gd name="T26" fmla="*/ 65 w 220"/>
                  <a:gd name="T27" fmla="*/ 94 h 204"/>
                  <a:gd name="T28" fmla="*/ 109 w 220"/>
                  <a:gd name="T29" fmla="*/ 77 h 204"/>
                  <a:gd name="T30" fmla="*/ 213 w 220"/>
                  <a:gd name="T31" fmla="*/ 120 h 204"/>
                  <a:gd name="T32" fmla="*/ 189 w 220"/>
                  <a:gd name="T33" fmla="*/ 187 h 204"/>
                  <a:gd name="T34" fmla="*/ 116 w 220"/>
                  <a:gd name="T35" fmla="*/ 19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0" h="204">
                    <a:moveTo>
                      <a:pt x="116" y="190"/>
                    </a:moveTo>
                    <a:cubicBezTo>
                      <a:pt x="120" y="182"/>
                      <a:pt x="123" y="175"/>
                      <a:pt x="126" y="168"/>
                    </a:cubicBezTo>
                    <a:cubicBezTo>
                      <a:pt x="135" y="169"/>
                      <a:pt x="145" y="171"/>
                      <a:pt x="154" y="170"/>
                    </a:cubicBezTo>
                    <a:cubicBezTo>
                      <a:pt x="173" y="170"/>
                      <a:pt x="187" y="156"/>
                      <a:pt x="188" y="138"/>
                    </a:cubicBezTo>
                    <a:cubicBezTo>
                      <a:pt x="188" y="120"/>
                      <a:pt x="176" y="101"/>
                      <a:pt x="158" y="102"/>
                    </a:cubicBezTo>
                    <a:cubicBezTo>
                      <a:pt x="140" y="102"/>
                      <a:pt x="122" y="108"/>
                      <a:pt x="105" y="112"/>
                    </a:cubicBezTo>
                    <a:cubicBezTo>
                      <a:pt x="91" y="116"/>
                      <a:pt x="77" y="123"/>
                      <a:pt x="63" y="124"/>
                    </a:cubicBezTo>
                    <a:cubicBezTo>
                      <a:pt x="35" y="125"/>
                      <a:pt x="18" y="111"/>
                      <a:pt x="9" y="86"/>
                    </a:cubicBezTo>
                    <a:cubicBezTo>
                      <a:pt x="0" y="59"/>
                      <a:pt x="8" y="29"/>
                      <a:pt x="28" y="13"/>
                    </a:cubicBezTo>
                    <a:cubicBezTo>
                      <a:pt x="44" y="0"/>
                      <a:pt x="74" y="0"/>
                      <a:pt x="97" y="13"/>
                    </a:cubicBezTo>
                    <a:cubicBezTo>
                      <a:pt x="94" y="20"/>
                      <a:pt x="91" y="27"/>
                      <a:pt x="87" y="35"/>
                    </a:cubicBezTo>
                    <a:cubicBezTo>
                      <a:pt x="79" y="34"/>
                      <a:pt x="71" y="33"/>
                      <a:pt x="63" y="33"/>
                    </a:cubicBezTo>
                    <a:cubicBezTo>
                      <a:pt x="41" y="33"/>
                      <a:pt x="30" y="44"/>
                      <a:pt x="32" y="65"/>
                    </a:cubicBezTo>
                    <a:cubicBezTo>
                      <a:pt x="33" y="86"/>
                      <a:pt x="44" y="97"/>
                      <a:pt x="65" y="94"/>
                    </a:cubicBezTo>
                    <a:cubicBezTo>
                      <a:pt x="80" y="91"/>
                      <a:pt x="95" y="84"/>
                      <a:pt x="109" y="77"/>
                    </a:cubicBezTo>
                    <a:cubicBezTo>
                      <a:pt x="152" y="57"/>
                      <a:pt x="202" y="77"/>
                      <a:pt x="213" y="120"/>
                    </a:cubicBezTo>
                    <a:cubicBezTo>
                      <a:pt x="220" y="146"/>
                      <a:pt x="210" y="171"/>
                      <a:pt x="189" y="187"/>
                    </a:cubicBezTo>
                    <a:cubicBezTo>
                      <a:pt x="168" y="203"/>
                      <a:pt x="141" y="204"/>
                      <a:pt x="116" y="1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93"/>
              <p:cNvSpPr/>
              <p:nvPr/>
            </p:nvSpPr>
            <p:spPr bwMode="auto">
              <a:xfrm>
                <a:off x="13752286" y="5072062"/>
                <a:ext cx="695325" cy="788988"/>
              </a:xfrm>
              <a:custGeom>
                <a:avLst/>
                <a:gdLst>
                  <a:gd name="T0" fmla="*/ 208 w 220"/>
                  <a:gd name="T1" fmla="*/ 171 h 250"/>
                  <a:gd name="T2" fmla="*/ 220 w 220"/>
                  <a:gd name="T3" fmla="*/ 194 h 250"/>
                  <a:gd name="T4" fmla="*/ 115 w 220"/>
                  <a:gd name="T5" fmla="*/ 250 h 250"/>
                  <a:gd name="T6" fmla="*/ 0 w 220"/>
                  <a:gd name="T7" fmla="*/ 53 h 250"/>
                  <a:gd name="T8" fmla="*/ 99 w 220"/>
                  <a:gd name="T9" fmla="*/ 0 h 250"/>
                  <a:gd name="T10" fmla="*/ 113 w 220"/>
                  <a:gd name="T11" fmla="*/ 21 h 250"/>
                  <a:gd name="T12" fmla="*/ 37 w 220"/>
                  <a:gd name="T13" fmla="*/ 63 h 250"/>
                  <a:gd name="T14" fmla="*/ 72 w 220"/>
                  <a:gd name="T15" fmla="*/ 123 h 250"/>
                  <a:gd name="T16" fmla="*/ 142 w 220"/>
                  <a:gd name="T17" fmla="*/ 86 h 250"/>
                  <a:gd name="T18" fmla="*/ 155 w 220"/>
                  <a:gd name="T19" fmla="*/ 108 h 250"/>
                  <a:gd name="T20" fmla="*/ 86 w 220"/>
                  <a:gd name="T21" fmla="*/ 145 h 250"/>
                  <a:gd name="T22" fmla="*/ 125 w 220"/>
                  <a:gd name="T23" fmla="*/ 215 h 250"/>
                  <a:gd name="T24" fmla="*/ 208 w 220"/>
                  <a:gd name="T25" fmla="*/ 171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250">
                    <a:moveTo>
                      <a:pt x="208" y="171"/>
                    </a:moveTo>
                    <a:cubicBezTo>
                      <a:pt x="212" y="179"/>
                      <a:pt x="216" y="186"/>
                      <a:pt x="220" y="194"/>
                    </a:cubicBezTo>
                    <a:cubicBezTo>
                      <a:pt x="185" y="212"/>
                      <a:pt x="151" y="231"/>
                      <a:pt x="115" y="250"/>
                    </a:cubicBezTo>
                    <a:cubicBezTo>
                      <a:pt x="77" y="184"/>
                      <a:pt x="39" y="119"/>
                      <a:pt x="0" y="53"/>
                    </a:cubicBezTo>
                    <a:cubicBezTo>
                      <a:pt x="33" y="35"/>
                      <a:pt x="66" y="18"/>
                      <a:pt x="99" y="0"/>
                    </a:cubicBezTo>
                    <a:cubicBezTo>
                      <a:pt x="104" y="6"/>
                      <a:pt x="108" y="13"/>
                      <a:pt x="113" y="21"/>
                    </a:cubicBezTo>
                    <a:cubicBezTo>
                      <a:pt x="88" y="35"/>
                      <a:pt x="64" y="48"/>
                      <a:pt x="37" y="63"/>
                    </a:cubicBezTo>
                    <a:cubicBezTo>
                      <a:pt x="49" y="83"/>
                      <a:pt x="60" y="102"/>
                      <a:pt x="72" y="123"/>
                    </a:cubicBezTo>
                    <a:cubicBezTo>
                      <a:pt x="96" y="111"/>
                      <a:pt x="118" y="99"/>
                      <a:pt x="142" y="86"/>
                    </a:cubicBezTo>
                    <a:cubicBezTo>
                      <a:pt x="146" y="93"/>
                      <a:pt x="150" y="100"/>
                      <a:pt x="155" y="108"/>
                    </a:cubicBezTo>
                    <a:cubicBezTo>
                      <a:pt x="131" y="120"/>
                      <a:pt x="109" y="132"/>
                      <a:pt x="86" y="145"/>
                    </a:cubicBezTo>
                    <a:cubicBezTo>
                      <a:pt x="99" y="168"/>
                      <a:pt x="111" y="190"/>
                      <a:pt x="125" y="215"/>
                    </a:cubicBezTo>
                    <a:cubicBezTo>
                      <a:pt x="152" y="201"/>
                      <a:pt x="179" y="187"/>
                      <a:pt x="208" y="1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94"/>
              <p:cNvSpPr/>
              <p:nvPr/>
            </p:nvSpPr>
            <p:spPr bwMode="auto">
              <a:xfrm>
                <a:off x="9172349" y="3549650"/>
                <a:ext cx="827088" cy="603250"/>
              </a:xfrm>
              <a:custGeom>
                <a:avLst/>
                <a:gdLst>
                  <a:gd name="T0" fmla="*/ 198 w 262"/>
                  <a:gd name="T1" fmla="*/ 10 h 191"/>
                  <a:gd name="T2" fmla="*/ 221 w 262"/>
                  <a:gd name="T3" fmla="*/ 0 h 191"/>
                  <a:gd name="T4" fmla="*/ 262 w 262"/>
                  <a:gd name="T5" fmla="*/ 108 h 191"/>
                  <a:gd name="T6" fmla="*/ 207 w 262"/>
                  <a:gd name="T7" fmla="*/ 114 h 191"/>
                  <a:gd name="T8" fmla="*/ 35 w 262"/>
                  <a:gd name="T9" fmla="*/ 88 h 191"/>
                  <a:gd name="T10" fmla="*/ 69 w 262"/>
                  <a:gd name="T11" fmla="*/ 180 h 191"/>
                  <a:gd name="T12" fmla="*/ 46 w 262"/>
                  <a:gd name="T13" fmla="*/ 191 h 191"/>
                  <a:gd name="T14" fmla="*/ 0 w 262"/>
                  <a:gd name="T15" fmla="*/ 69 h 191"/>
                  <a:gd name="T16" fmla="*/ 39 w 262"/>
                  <a:gd name="T17" fmla="*/ 65 h 191"/>
                  <a:gd name="T18" fmla="*/ 214 w 262"/>
                  <a:gd name="T19" fmla="*/ 91 h 191"/>
                  <a:gd name="T20" fmla="*/ 228 w 262"/>
                  <a:gd name="T21" fmla="*/ 92 h 191"/>
                  <a:gd name="T22" fmla="*/ 198 w 262"/>
                  <a:gd name="T23" fmla="*/ 1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91">
                    <a:moveTo>
                      <a:pt x="198" y="10"/>
                    </a:moveTo>
                    <a:cubicBezTo>
                      <a:pt x="205" y="7"/>
                      <a:pt x="212" y="4"/>
                      <a:pt x="221" y="0"/>
                    </a:cubicBezTo>
                    <a:cubicBezTo>
                      <a:pt x="235" y="37"/>
                      <a:pt x="248" y="72"/>
                      <a:pt x="262" y="108"/>
                    </a:cubicBezTo>
                    <a:cubicBezTo>
                      <a:pt x="245" y="123"/>
                      <a:pt x="225" y="117"/>
                      <a:pt x="207" y="114"/>
                    </a:cubicBezTo>
                    <a:cubicBezTo>
                      <a:pt x="151" y="106"/>
                      <a:pt x="95" y="97"/>
                      <a:pt x="35" y="88"/>
                    </a:cubicBezTo>
                    <a:cubicBezTo>
                      <a:pt x="47" y="121"/>
                      <a:pt x="58" y="150"/>
                      <a:pt x="69" y="180"/>
                    </a:cubicBezTo>
                    <a:cubicBezTo>
                      <a:pt x="62" y="183"/>
                      <a:pt x="55" y="186"/>
                      <a:pt x="46" y="191"/>
                    </a:cubicBezTo>
                    <a:cubicBezTo>
                      <a:pt x="31" y="151"/>
                      <a:pt x="16" y="112"/>
                      <a:pt x="0" y="69"/>
                    </a:cubicBezTo>
                    <a:cubicBezTo>
                      <a:pt x="14" y="67"/>
                      <a:pt x="27" y="63"/>
                      <a:pt x="39" y="65"/>
                    </a:cubicBezTo>
                    <a:cubicBezTo>
                      <a:pt x="97" y="73"/>
                      <a:pt x="156" y="82"/>
                      <a:pt x="214" y="91"/>
                    </a:cubicBezTo>
                    <a:cubicBezTo>
                      <a:pt x="217" y="92"/>
                      <a:pt x="221" y="92"/>
                      <a:pt x="228" y="92"/>
                    </a:cubicBezTo>
                    <a:cubicBezTo>
                      <a:pt x="217" y="64"/>
                      <a:pt x="208" y="37"/>
                      <a:pt x="19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95"/>
              <p:cNvSpPr/>
              <p:nvPr/>
            </p:nvSpPr>
            <p:spPr bwMode="auto">
              <a:xfrm>
                <a:off x="15009586" y="3498850"/>
                <a:ext cx="749300" cy="492125"/>
              </a:xfrm>
              <a:custGeom>
                <a:avLst/>
                <a:gdLst>
                  <a:gd name="T0" fmla="*/ 1 w 237"/>
                  <a:gd name="T1" fmla="*/ 123 h 156"/>
                  <a:gd name="T2" fmla="*/ 27 w 237"/>
                  <a:gd name="T3" fmla="*/ 100 h 156"/>
                  <a:gd name="T4" fmla="*/ 107 w 237"/>
                  <a:gd name="T5" fmla="*/ 101 h 156"/>
                  <a:gd name="T6" fmla="*/ 114 w 237"/>
                  <a:gd name="T7" fmla="*/ 98 h 156"/>
                  <a:gd name="T8" fmla="*/ 57 w 237"/>
                  <a:gd name="T9" fmla="*/ 45 h 156"/>
                  <a:gd name="T10" fmla="*/ 50 w 237"/>
                  <a:gd name="T11" fmla="*/ 0 h 156"/>
                  <a:gd name="T12" fmla="*/ 237 w 237"/>
                  <a:gd name="T13" fmla="*/ 128 h 156"/>
                  <a:gd name="T14" fmla="*/ 226 w 237"/>
                  <a:gd name="T15" fmla="*/ 156 h 156"/>
                  <a:gd name="T16" fmla="*/ 1 w 237"/>
                  <a:gd name="T17" fmla="*/ 12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" h="156">
                    <a:moveTo>
                      <a:pt x="1" y="123"/>
                    </a:moveTo>
                    <a:cubicBezTo>
                      <a:pt x="0" y="104"/>
                      <a:pt x="9" y="99"/>
                      <a:pt x="27" y="100"/>
                    </a:cubicBezTo>
                    <a:cubicBezTo>
                      <a:pt x="53" y="102"/>
                      <a:pt x="80" y="101"/>
                      <a:pt x="107" y="101"/>
                    </a:cubicBezTo>
                    <a:cubicBezTo>
                      <a:pt x="108" y="101"/>
                      <a:pt x="109" y="100"/>
                      <a:pt x="114" y="98"/>
                    </a:cubicBezTo>
                    <a:cubicBezTo>
                      <a:pt x="94" y="80"/>
                      <a:pt x="76" y="63"/>
                      <a:pt x="57" y="45"/>
                    </a:cubicBezTo>
                    <a:cubicBezTo>
                      <a:pt x="38" y="27"/>
                      <a:pt x="38" y="27"/>
                      <a:pt x="50" y="0"/>
                    </a:cubicBezTo>
                    <a:cubicBezTo>
                      <a:pt x="110" y="47"/>
                      <a:pt x="157" y="112"/>
                      <a:pt x="237" y="128"/>
                    </a:cubicBezTo>
                    <a:cubicBezTo>
                      <a:pt x="233" y="138"/>
                      <a:pt x="230" y="145"/>
                      <a:pt x="226" y="156"/>
                    </a:cubicBezTo>
                    <a:cubicBezTo>
                      <a:pt x="155" y="113"/>
                      <a:pt x="77" y="133"/>
                      <a:pt x="1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96"/>
              <p:cNvSpPr>
                <a:spLocks noEditPoints="1"/>
              </p:cNvSpPr>
              <p:nvPr/>
            </p:nvSpPr>
            <p:spPr bwMode="auto">
              <a:xfrm>
                <a:off x="11859986" y="4851400"/>
                <a:ext cx="496888" cy="469900"/>
              </a:xfrm>
              <a:custGeom>
                <a:avLst/>
                <a:gdLst>
                  <a:gd name="T0" fmla="*/ 129 w 157"/>
                  <a:gd name="T1" fmla="*/ 71 h 149"/>
                  <a:gd name="T2" fmla="*/ 148 w 157"/>
                  <a:gd name="T3" fmla="*/ 114 h 149"/>
                  <a:gd name="T4" fmla="*/ 105 w 157"/>
                  <a:gd name="T5" fmla="*/ 145 h 149"/>
                  <a:gd name="T6" fmla="*/ 25 w 157"/>
                  <a:gd name="T7" fmla="*/ 129 h 149"/>
                  <a:gd name="T8" fmla="*/ 32 w 157"/>
                  <a:gd name="T9" fmla="*/ 70 h 149"/>
                  <a:gd name="T10" fmla="*/ 47 w 157"/>
                  <a:gd name="T11" fmla="*/ 63 h 149"/>
                  <a:gd name="T12" fmla="*/ 44 w 157"/>
                  <a:gd name="T13" fmla="*/ 59 h 149"/>
                  <a:gd name="T14" fmla="*/ 30 w 157"/>
                  <a:gd name="T15" fmla="*/ 26 h 149"/>
                  <a:gd name="T16" fmla="*/ 67 w 157"/>
                  <a:gd name="T17" fmla="*/ 2 h 149"/>
                  <a:gd name="T18" fmla="*/ 133 w 157"/>
                  <a:gd name="T19" fmla="*/ 11 h 149"/>
                  <a:gd name="T20" fmla="*/ 156 w 157"/>
                  <a:gd name="T21" fmla="*/ 41 h 149"/>
                  <a:gd name="T22" fmla="*/ 133 w 157"/>
                  <a:gd name="T23" fmla="*/ 68 h 149"/>
                  <a:gd name="T24" fmla="*/ 129 w 157"/>
                  <a:gd name="T25" fmla="*/ 71 h 149"/>
                  <a:gd name="T26" fmla="*/ 92 w 157"/>
                  <a:gd name="T27" fmla="*/ 136 h 149"/>
                  <a:gd name="T28" fmla="*/ 118 w 157"/>
                  <a:gd name="T29" fmla="*/ 112 h 149"/>
                  <a:gd name="T30" fmla="*/ 100 w 157"/>
                  <a:gd name="T31" fmla="*/ 84 h 149"/>
                  <a:gd name="T32" fmla="*/ 80 w 157"/>
                  <a:gd name="T33" fmla="*/ 76 h 149"/>
                  <a:gd name="T34" fmla="*/ 39 w 157"/>
                  <a:gd name="T35" fmla="*/ 92 h 149"/>
                  <a:gd name="T36" fmla="*/ 58 w 157"/>
                  <a:gd name="T37" fmla="*/ 127 h 149"/>
                  <a:gd name="T38" fmla="*/ 92 w 157"/>
                  <a:gd name="T39" fmla="*/ 136 h 149"/>
                  <a:gd name="T40" fmla="*/ 81 w 157"/>
                  <a:gd name="T41" fmla="*/ 11 h 149"/>
                  <a:gd name="T42" fmla="*/ 59 w 157"/>
                  <a:gd name="T43" fmla="*/ 28 h 149"/>
                  <a:gd name="T44" fmla="*/ 76 w 157"/>
                  <a:gd name="T45" fmla="*/ 55 h 149"/>
                  <a:gd name="T46" fmla="*/ 91 w 157"/>
                  <a:gd name="T47" fmla="*/ 61 h 149"/>
                  <a:gd name="T48" fmla="*/ 128 w 157"/>
                  <a:gd name="T49" fmla="*/ 44 h 149"/>
                  <a:gd name="T50" fmla="*/ 107 w 157"/>
                  <a:gd name="T51" fmla="*/ 16 h 149"/>
                  <a:gd name="T52" fmla="*/ 81 w 157"/>
                  <a:gd name="T53" fmla="*/ 11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7" h="149">
                    <a:moveTo>
                      <a:pt x="129" y="71"/>
                    </a:moveTo>
                    <a:cubicBezTo>
                      <a:pt x="136" y="86"/>
                      <a:pt x="150" y="101"/>
                      <a:pt x="148" y="114"/>
                    </a:cubicBezTo>
                    <a:cubicBezTo>
                      <a:pt x="145" y="134"/>
                      <a:pt x="125" y="143"/>
                      <a:pt x="105" y="145"/>
                    </a:cubicBezTo>
                    <a:cubicBezTo>
                      <a:pt x="76" y="149"/>
                      <a:pt x="49" y="146"/>
                      <a:pt x="25" y="129"/>
                    </a:cubicBezTo>
                    <a:cubicBezTo>
                      <a:pt x="0" y="110"/>
                      <a:pt x="3" y="84"/>
                      <a:pt x="32" y="70"/>
                    </a:cubicBezTo>
                    <a:cubicBezTo>
                      <a:pt x="37" y="68"/>
                      <a:pt x="42" y="66"/>
                      <a:pt x="47" y="63"/>
                    </a:cubicBezTo>
                    <a:cubicBezTo>
                      <a:pt x="46" y="61"/>
                      <a:pt x="45" y="60"/>
                      <a:pt x="44" y="59"/>
                    </a:cubicBezTo>
                    <a:cubicBezTo>
                      <a:pt x="35" y="49"/>
                      <a:pt x="20" y="39"/>
                      <a:pt x="30" y="26"/>
                    </a:cubicBezTo>
                    <a:cubicBezTo>
                      <a:pt x="38" y="14"/>
                      <a:pt x="54" y="3"/>
                      <a:pt x="67" y="2"/>
                    </a:cubicBezTo>
                    <a:cubicBezTo>
                      <a:pt x="89" y="0"/>
                      <a:pt x="112" y="4"/>
                      <a:pt x="133" y="11"/>
                    </a:cubicBezTo>
                    <a:cubicBezTo>
                      <a:pt x="144" y="14"/>
                      <a:pt x="156" y="30"/>
                      <a:pt x="156" y="41"/>
                    </a:cubicBezTo>
                    <a:cubicBezTo>
                      <a:pt x="157" y="49"/>
                      <a:pt x="142" y="59"/>
                      <a:pt x="133" y="68"/>
                    </a:cubicBezTo>
                    <a:cubicBezTo>
                      <a:pt x="131" y="71"/>
                      <a:pt x="127" y="71"/>
                      <a:pt x="129" y="71"/>
                    </a:cubicBezTo>
                    <a:close/>
                    <a:moveTo>
                      <a:pt x="92" y="136"/>
                    </a:moveTo>
                    <a:cubicBezTo>
                      <a:pt x="100" y="129"/>
                      <a:pt x="113" y="123"/>
                      <a:pt x="118" y="112"/>
                    </a:cubicBezTo>
                    <a:cubicBezTo>
                      <a:pt x="125" y="97"/>
                      <a:pt x="110" y="90"/>
                      <a:pt x="100" y="84"/>
                    </a:cubicBezTo>
                    <a:cubicBezTo>
                      <a:pt x="94" y="80"/>
                      <a:pt x="86" y="78"/>
                      <a:pt x="80" y="76"/>
                    </a:cubicBezTo>
                    <a:cubicBezTo>
                      <a:pt x="65" y="69"/>
                      <a:pt x="44" y="78"/>
                      <a:pt x="39" y="92"/>
                    </a:cubicBezTo>
                    <a:cubicBezTo>
                      <a:pt x="34" y="106"/>
                      <a:pt x="42" y="121"/>
                      <a:pt x="58" y="127"/>
                    </a:cubicBezTo>
                    <a:cubicBezTo>
                      <a:pt x="67" y="130"/>
                      <a:pt x="76" y="132"/>
                      <a:pt x="92" y="136"/>
                    </a:cubicBezTo>
                    <a:close/>
                    <a:moveTo>
                      <a:pt x="81" y="11"/>
                    </a:moveTo>
                    <a:cubicBezTo>
                      <a:pt x="75" y="15"/>
                      <a:pt x="63" y="20"/>
                      <a:pt x="59" y="28"/>
                    </a:cubicBezTo>
                    <a:cubicBezTo>
                      <a:pt x="53" y="42"/>
                      <a:pt x="66" y="49"/>
                      <a:pt x="76" y="55"/>
                    </a:cubicBezTo>
                    <a:cubicBezTo>
                      <a:pt x="81" y="57"/>
                      <a:pt x="86" y="59"/>
                      <a:pt x="91" y="61"/>
                    </a:cubicBezTo>
                    <a:cubicBezTo>
                      <a:pt x="106" y="68"/>
                      <a:pt x="124" y="60"/>
                      <a:pt x="128" y="44"/>
                    </a:cubicBezTo>
                    <a:cubicBezTo>
                      <a:pt x="133" y="27"/>
                      <a:pt x="121" y="20"/>
                      <a:pt x="107" y="16"/>
                    </a:cubicBezTo>
                    <a:cubicBezTo>
                      <a:pt x="100" y="14"/>
                      <a:pt x="93" y="14"/>
                      <a:pt x="8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97"/>
              <p:cNvSpPr/>
              <p:nvPr/>
            </p:nvSpPr>
            <p:spPr bwMode="auto">
              <a:xfrm>
                <a:off x="11859986" y="-317500"/>
                <a:ext cx="423863" cy="431800"/>
              </a:xfrm>
              <a:custGeom>
                <a:avLst/>
                <a:gdLst>
                  <a:gd name="T0" fmla="*/ 64 w 134"/>
                  <a:gd name="T1" fmla="*/ 137 h 137"/>
                  <a:gd name="T2" fmla="*/ 64 w 134"/>
                  <a:gd name="T3" fmla="*/ 92 h 137"/>
                  <a:gd name="T4" fmla="*/ 8 w 134"/>
                  <a:gd name="T5" fmla="*/ 79 h 137"/>
                  <a:gd name="T6" fmla="*/ 14 w 134"/>
                  <a:gd name="T7" fmla="*/ 51 h 137"/>
                  <a:gd name="T8" fmla="*/ 68 w 134"/>
                  <a:gd name="T9" fmla="*/ 14 h 137"/>
                  <a:gd name="T10" fmla="*/ 112 w 134"/>
                  <a:gd name="T11" fmla="*/ 10 h 137"/>
                  <a:gd name="T12" fmla="*/ 129 w 134"/>
                  <a:gd name="T13" fmla="*/ 53 h 137"/>
                  <a:gd name="T14" fmla="*/ 64 w 134"/>
                  <a:gd name="T15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4" h="137">
                    <a:moveTo>
                      <a:pt x="64" y="137"/>
                    </a:moveTo>
                    <a:cubicBezTo>
                      <a:pt x="64" y="123"/>
                      <a:pt x="64" y="109"/>
                      <a:pt x="64" y="92"/>
                    </a:cubicBezTo>
                    <a:cubicBezTo>
                      <a:pt x="40" y="103"/>
                      <a:pt x="22" y="98"/>
                      <a:pt x="8" y="79"/>
                    </a:cubicBezTo>
                    <a:cubicBezTo>
                      <a:pt x="0" y="68"/>
                      <a:pt x="3" y="58"/>
                      <a:pt x="14" y="51"/>
                    </a:cubicBezTo>
                    <a:cubicBezTo>
                      <a:pt x="32" y="39"/>
                      <a:pt x="51" y="27"/>
                      <a:pt x="68" y="14"/>
                    </a:cubicBezTo>
                    <a:cubicBezTo>
                      <a:pt x="83" y="3"/>
                      <a:pt x="98" y="0"/>
                      <a:pt x="112" y="10"/>
                    </a:cubicBezTo>
                    <a:cubicBezTo>
                      <a:pt x="125" y="20"/>
                      <a:pt x="134" y="34"/>
                      <a:pt x="129" y="53"/>
                    </a:cubicBezTo>
                    <a:cubicBezTo>
                      <a:pt x="119" y="89"/>
                      <a:pt x="91" y="126"/>
                      <a:pt x="6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98"/>
              <p:cNvSpPr/>
              <p:nvPr/>
            </p:nvSpPr>
            <p:spPr bwMode="auto">
              <a:xfrm>
                <a:off x="9926411" y="4838700"/>
                <a:ext cx="758825" cy="536575"/>
              </a:xfrm>
              <a:custGeom>
                <a:avLst/>
                <a:gdLst>
                  <a:gd name="T0" fmla="*/ 217 w 240"/>
                  <a:gd name="T1" fmla="*/ 0 h 170"/>
                  <a:gd name="T2" fmla="*/ 235 w 240"/>
                  <a:gd name="T3" fmla="*/ 22 h 170"/>
                  <a:gd name="T4" fmla="*/ 240 w 240"/>
                  <a:gd name="T5" fmla="*/ 28 h 170"/>
                  <a:gd name="T6" fmla="*/ 198 w 240"/>
                  <a:gd name="T7" fmla="*/ 63 h 170"/>
                  <a:gd name="T8" fmla="*/ 107 w 240"/>
                  <a:gd name="T9" fmla="*/ 150 h 170"/>
                  <a:gd name="T10" fmla="*/ 30 w 240"/>
                  <a:gd name="T11" fmla="*/ 149 h 170"/>
                  <a:gd name="T12" fmla="*/ 14 w 240"/>
                  <a:gd name="T13" fmla="*/ 73 h 170"/>
                  <a:gd name="T14" fmla="*/ 36 w 240"/>
                  <a:gd name="T15" fmla="*/ 102 h 170"/>
                  <a:gd name="T16" fmla="*/ 87 w 240"/>
                  <a:gd name="T17" fmla="*/ 128 h 170"/>
                  <a:gd name="T18" fmla="*/ 135 w 240"/>
                  <a:gd name="T19" fmla="*/ 83 h 170"/>
                  <a:gd name="T20" fmla="*/ 217 w 240"/>
                  <a:gd name="T2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70">
                    <a:moveTo>
                      <a:pt x="217" y="0"/>
                    </a:moveTo>
                    <a:cubicBezTo>
                      <a:pt x="224" y="9"/>
                      <a:pt x="230" y="15"/>
                      <a:pt x="235" y="22"/>
                    </a:cubicBezTo>
                    <a:cubicBezTo>
                      <a:pt x="237" y="24"/>
                      <a:pt x="239" y="26"/>
                      <a:pt x="240" y="28"/>
                    </a:cubicBezTo>
                    <a:cubicBezTo>
                      <a:pt x="226" y="39"/>
                      <a:pt x="211" y="51"/>
                      <a:pt x="198" y="63"/>
                    </a:cubicBezTo>
                    <a:cubicBezTo>
                      <a:pt x="167" y="92"/>
                      <a:pt x="138" y="122"/>
                      <a:pt x="107" y="150"/>
                    </a:cubicBezTo>
                    <a:cubicBezTo>
                      <a:pt x="83" y="170"/>
                      <a:pt x="52" y="168"/>
                      <a:pt x="30" y="149"/>
                    </a:cubicBezTo>
                    <a:cubicBezTo>
                      <a:pt x="6" y="128"/>
                      <a:pt x="0" y="100"/>
                      <a:pt x="14" y="73"/>
                    </a:cubicBezTo>
                    <a:cubicBezTo>
                      <a:pt x="27" y="78"/>
                      <a:pt x="39" y="81"/>
                      <a:pt x="36" y="102"/>
                    </a:cubicBezTo>
                    <a:cubicBezTo>
                      <a:pt x="33" y="127"/>
                      <a:pt x="66" y="143"/>
                      <a:pt x="87" y="128"/>
                    </a:cubicBezTo>
                    <a:cubicBezTo>
                      <a:pt x="104" y="115"/>
                      <a:pt x="119" y="99"/>
                      <a:pt x="135" y="83"/>
                    </a:cubicBezTo>
                    <a:cubicBezTo>
                      <a:pt x="162" y="57"/>
                      <a:pt x="188" y="29"/>
                      <a:pt x="2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99"/>
              <p:cNvSpPr>
                <a:spLocks noEditPoints="1"/>
              </p:cNvSpPr>
              <p:nvPr/>
            </p:nvSpPr>
            <p:spPr bwMode="auto">
              <a:xfrm>
                <a:off x="12596586" y="4835525"/>
                <a:ext cx="476250" cy="476250"/>
              </a:xfrm>
              <a:custGeom>
                <a:avLst/>
                <a:gdLst>
                  <a:gd name="T0" fmla="*/ 20 w 151"/>
                  <a:gd name="T1" fmla="*/ 148 h 151"/>
                  <a:gd name="T2" fmla="*/ 20 w 151"/>
                  <a:gd name="T3" fmla="*/ 132 h 151"/>
                  <a:gd name="T4" fmla="*/ 105 w 151"/>
                  <a:gd name="T5" fmla="*/ 93 h 151"/>
                  <a:gd name="T6" fmla="*/ 45 w 151"/>
                  <a:gd name="T7" fmla="*/ 95 h 151"/>
                  <a:gd name="T8" fmla="*/ 1 w 151"/>
                  <a:gd name="T9" fmla="*/ 56 h 151"/>
                  <a:gd name="T10" fmla="*/ 41 w 151"/>
                  <a:gd name="T11" fmla="*/ 9 h 151"/>
                  <a:gd name="T12" fmla="*/ 116 w 151"/>
                  <a:gd name="T13" fmla="*/ 19 h 151"/>
                  <a:gd name="T14" fmla="*/ 101 w 151"/>
                  <a:gd name="T15" fmla="*/ 137 h 151"/>
                  <a:gd name="T16" fmla="*/ 20 w 151"/>
                  <a:gd name="T17" fmla="*/ 148 h 151"/>
                  <a:gd name="T18" fmla="*/ 73 w 151"/>
                  <a:gd name="T19" fmla="*/ 82 h 151"/>
                  <a:gd name="T20" fmla="*/ 109 w 151"/>
                  <a:gd name="T21" fmla="*/ 62 h 151"/>
                  <a:gd name="T22" fmla="*/ 68 w 151"/>
                  <a:gd name="T23" fmla="*/ 19 h 151"/>
                  <a:gd name="T24" fmla="*/ 29 w 151"/>
                  <a:gd name="T25" fmla="*/ 51 h 151"/>
                  <a:gd name="T26" fmla="*/ 73 w 151"/>
                  <a:gd name="T27" fmla="*/ 8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1" h="151">
                    <a:moveTo>
                      <a:pt x="20" y="148"/>
                    </a:moveTo>
                    <a:cubicBezTo>
                      <a:pt x="20" y="142"/>
                      <a:pt x="20" y="137"/>
                      <a:pt x="20" y="132"/>
                    </a:cubicBezTo>
                    <a:cubicBezTo>
                      <a:pt x="72" y="141"/>
                      <a:pt x="104" y="125"/>
                      <a:pt x="105" y="93"/>
                    </a:cubicBezTo>
                    <a:cubicBezTo>
                      <a:pt x="85" y="94"/>
                      <a:pt x="65" y="97"/>
                      <a:pt x="45" y="95"/>
                    </a:cubicBezTo>
                    <a:cubicBezTo>
                      <a:pt x="17" y="92"/>
                      <a:pt x="3" y="77"/>
                      <a:pt x="1" y="56"/>
                    </a:cubicBezTo>
                    <a:cubicBezTo>
                      <a:pt x="0" y="34"/>
                      <a:pt x="14" y="14"/>
                      <a:pt x="41" y="9"/>
                    </a:cubicBezTo>
                    <a:cubicBezTo>
                      <a:pt x="66" y="3"/>
                      <a:pt x="94" y="0"/>
                      <a:pt x="116" y="19"/>
                    </a:cubicBezTo>
                    <a:cubicBezTo>
                      <a:pt x="151" y="49"/>
                      <a:pt x="142" y="113"/>
                      <a:pt x="101" y="137"/>
                    </a:cubicBezTo>
                    <a:cubicBezTo>
                      <a:pt x="76" y="151"/>
                      <a:pt x="50" y="151"/>
                      <a:pt x="20" y="148"/>
                    </a:cubicBezTo>
                    <a:close/>
                    <a:moveTo>
                      <a:pt x="73" y="82"/>
                    </a:moveTo>
                    <a:cubicBezTo>
                      <a:pt x="82" y="74"/>
                      <a:pt x="107" y="88"/>
                      <a:pt x="109" y="62"/>
                    </a:cubicBezTo>
                    <a:cubicBezTo>
                      <a:pt x="112" y="37"/>
                      <a:pt x="93" y="19"/>
                      <a:pt x="68" y="19"/>
                    </a:cubicBezTo>
                    <a:cubicBezTo>
                      <a:pt x="45" y="19"/>
                      <a:pt x="30" y="32"/>
                      <a:pt x="29" y="51"/>
                    </a:cubicBezTo>
                    <a:cubicBezTo>
                      <a:pt x="29" y="70"/>
                      <a:pt x="44" y="82"/>
                      <a:pt x="7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00"/>
              <p:cNvSpPr/>
              <p:nvPr/>
            </p:nvSpPr>
            <p:spPr bwMode="auto">
              <a:xfrm>
                <a:off x="14814324" y="3927475"/>
                <a:ext cx="757238" cy="582613"/>
              </a:xfrm>
              <a:custGeom>
                <a:avLst/>
                <a:gdLst>
                  <a:gd name="T0" fmla="*/ 240 w 240"/>
                  <a:gd name="T1" fmla="*/ 161 h 184"/>
                  <a:gd name="T2" fmla="*/ 228 w 240"/>
                  <a:gd name="T3" fmla="*/ 184 h 184"/>
                  <a:gd name="T4" fmla="*/ 45 w 240"/>
                  <a:gd name="T5" fmla="*/ 77 h 184"/>
                  <a:gd name="T6" fmla="*/ 23 w 240"/>
                  <a:gd name="T7" fmla="*/ 116 h 184"/>
                  <a:gd name="T8" fmla="*/ 0 w 240"/>
                  <a:gd name="T9" fmla="*/ 102 h 184"/>
                  <a:gd name="T10" fmla="*/ 55 w 240"/>
                  <a:gd name="T11" fmla="*/ 0 h 184"/>
                  <a:gd name="T12" fmla="*/ 76 w 240"/>
                  <a:gd name="T13" fmla="*/ 12 h 184"/>
                  <a:gd name="T14" fmla="*/ 76 w 240"/>
                  <a:gd name="T15" fmla="*/ 17 h 184"/>
                  <a:gd name="T16" fmla="*/ 94 w 240"/>
                  <a:gd name="T17" fmla="*/ 75 h 184"/>
                  <a:gd name="T18" fmla="*/ 167 w 240"/>
                  <a:gd name="T19" fmla="*/ 118 h 184"/>
                  <a:gd name="T20" fmla="*/ 240 w 240"/>
                  <a:gd name="T21" fmla="*/ 16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84">
                    <a:moveTo>
                      <a:pt x="240" y="161"/>
                    </a:moveTo>
                    <a:cubicBezTo>
                      <a:pt x="235" y="169"/>
                      <a:pt x="232" y="176"/>
                      <a:pt x="228" y="184"/>
                    </a:cubicBezTo>
                    <a:cubicBezTo>
                      <a:pt x="166" y="148"/>
                      <a:pt x="106" y="113"/>
                      <a:pt x="45" y="77"/>
                    </a:cubicBezTo>
                    <a:cubicBezTo>
                      <a:pt x="37" y="90"/>
                      <a:pt x="30" y="102"/>
                      <a:pt x="23" y="116"/>
                    </a:cubicBezTo>
                    <a:cubicBezTo>
                      <a:pt x="15" y="111"/>
                      <a:pt x="8" y="107"/>
                      <a:pt x="0" y="102"/>
                    </a:cubicBezTo>
                    <a:cubicBezTo>
                      <a:pt x="19" y="68"/>
                      <a:pt x="37" y="34"/>
                      <a:pt x="55" y="0"/>
                    </a:cubicBezTo>
                    <a:cubicBezTo>
                      <a:pt x="64" y="5"/>
                      <a:pt x="71" y="9"/>
                      <a:pt x="76" y="12"/>
                    </a:cubicBezTo>
                    <a:cubicBezTo>
                      <a:pt x="76" y="15"/>
                      <a:pt x="76" y="16"/>
                      <a:pt x="76" y="17"/>
                    </a:cubicBezTo>
                    <a:cubicBezTo>
                      <a:pt x="59" y="54"/>
                      <a:pt x="58" y="54"/>
                      <a:pt x="94" y="75"/>
                    </a:cubicBezTo>
                    <a:cubicBezTo>
                      <a:pt x="118" y="90"/>
                      <a:pt x="143" y="104"/>
                      <a:pt x="167" y="118"/>
                    </a:cubicBezTo>
                    <a:cubicBezTo>
                      <a:pt x="191" y="132"/>
                      <a:pt x="215" y="146"/>
                      <a:pt x="240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01"/>
              <p:cNvSpPr/>
              <p:nvPr/>
            </p:nvSpPr>
            <p:spPr bwMode="auto">
              <a:xfrm>
                <a:off x="10302649" y="4960937"/>
                <a:ext cx="523875" cy="609600"/>
              </a:xfrm>
              <a:custGeom>
                <a:avLst/>
                <a:gdLst>
                  <a:gd name="T0" fmla="*/ 142 w 166"/>
                  <a:gd name="T1" fmla="*/ 0 h 193"/>
                  <a:gd name="T2" fmla="*/ 166 w 166"/>
                  <a:gd name="T3" fmla="*/ 21 h 193"/>
                  <a:gd name="T4" fmla="*/ 26 w 166"/>
                  <a:gd name="T5" fmla="*/ 193 h 193"/>
                  <a:gd name="T6" fmla="*/ 19 w 166"/>
                  <a:gd name="T7" fmla="*/ 152 h 193"/>
                  <a:gd name="T8" fmla="*/ 142 w 166"/>
                  <a:gd name="T9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93">
                    <a:moveTo>
                      <a:pt x="142" y="0"/>
                    </a:moveTo>
                    <a:cubicBezTo>
                      <a:pt x="151" y="8"/>
                      <a:pt x="158" y="14"/>
                      <a:pt x="166" y="21"/>
                    </a:cubicBezTo>
                    <a:cubicBezTo>
                      <a:pt x="119" y="80"/>
                      <a:pt x="72" y="137"/>
                      <a:pt x="26" y="193"/>
                    </a:cubicBezTo>
                    <a:cubicBezTo>
                      <a:pt x="0" y="176"/>
                      <a:pt x="0" y="176"/>
                      <a:pt x="19" y="152"/>
                    </a:cubicBezTo>
                    <a:cubicBezTo>
                      <a:pt x="59" y="102"/>
                      <a:pt x="100" y="52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02"/>
              <p:cNvSpPr/>
              <p:nvPr/>
            </p:nvSpPr>
            <p:spPr bwMode="auto">
              <a:xfrm>
                <a:off x="13190311" y="5445125"/>
                <a:ext cx="280988" cy="698500"/>
              </a:xfrm>
              <a:custGeom>
                <a:avLst/>
                <a:gdLst>
                  <a:gd name="T0" fmla="*/ 0 w 89"/>
                  <a:gd name="T1" fmla="*/ 8 h 221"/>
                  <a:gd name="T2" fmla="*/ 29 w 89"/>
                  <a:gd name="T3" fmla="*/ 0 h 221"/>
                  <a:gd name="T4" fmla="*/ 89 w 89"/>
                  <a:gd name="T5" fmla="*/ 212 h 221"/>
                  <a:gd name="T6" fmla="*/ 60 w 89"/>
                  <a:gd name="T7" fmla="*/ 221 h 221"/>
                  <a:gd name="T8" fmla="*/ 0 w 89"/>
                  <a:gd name="T9" fmla="*/ 8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221">
                    <a:moveTo>
                      <a:pt x="0" y="8"/>
                    </a:moveTo>
                    <a:cubicBezTo>
                      <a:pt x="11" y="5"/>
                      <a:pt x="18" y="3"/>
                      <a:pt x="29" y="0"/>
                    </a:cubicBezTo>
                    <a:cubicBezTo>
                      <a:pt x="49" y="70"/>
                      <a:pt x="69" y="140"/>
                      <a:pt x="89" y="212"/>
                    </a:cubicBezTo>
                    <a:cubicBezTo>
                      <a:pt x="80" y="215"/>
                      <a:pt x="71" y="217"/>
                      <a:pt x="60" y="221"/>
                    </a:cubicBezTo>
                    <a:cubicBezTo>
                      <a:pt x="40" y="150"/>
                      <a:pt x="20" y="80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03"/>
              <p:cNvSpPr/>
              <p:nvPr/>
            </p:nvSpPr>
            <p:spPr bwMode="auto">
              <a:xfrm>
                <a:off x="14706374" y="4360862"/>
                <a:ext cx="663575" cy="449263"/>
              </a:xfrm>
              <a:custGeom>
                <a:avLst/>
                <a:gdLst>
                  <a:gd name="T0" fmla="*/ 210 w 210"/>
                  <a:gd name="T1" fmla="*/ 122 h 142"/>
                  <a:gd name="T2" fmla="*/ 192 w 210"/>
                  <a:gd name="T3" fmla="*/ 142 h 142"/>
                  <a:gd name="T4" fmla="*/ 0 w 210"/>
                  <a:gd name="T5" fmla="*/ 22 h 142"/>
                  <a:gd name="T6" fmla="*/ 15 w 210"/>
                  <a:gd name="T7" fmla="*/ 0 h 142"/>
                  <a:gd name="T8" fmla="*/ 210 w 210"/>
                  <a:gd name="T9" fmla="*/ 12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42">
                    <a:moveTo>
                      <a:pt x="210" y="122"/>
                    </a:moveTo>
                    <a:cubicBezTo>
                      <a:pt x="204" y="130"/>
                      <a:pt x="198" y="136"/>
                      <a:pt x="192" y="142"/>
                    </a:cubicBezTo>
                    <a:cubicBezTo>
                      <a:pt x="129" y="102"/>
                      <a:pt x="65" y="63"/>
                      <a:pt x="0" y="22"/>
                    </a:cubicBezTo>
                    <a:cubicBezTo>
                      <a:pt x="5" y="14"/>
                      <a:pt x="10" y="8"/>
                      <a:pt x="15" y="0"/>
                    </a:cubicBezTo>
                    <a:cubicBezTo>
                      <a:pt x="80" y="40"/>
                      <a:pt x="144" y="80"/>
                      <a:pt x="21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04"/>
              <p:cNvSpPr/>
              <p:nvPr/>
            </p:nvSpPr>
            <p:spPr bwMode="auto">
              <a:xfrm>
                <a:off x="13203011" y="4594225"/>
                <a:ext cx="357188" cy="522288"/>
              </a:xfrm>
              <a:custGeom>
                <a:avLst/>
                <a:gdLst>
                  <a:gd name="T0" fmla="*/ 0 w 113"/>
                  <a:gd name="T1" fmla="*/ 54 h 165"/>
                  <a:gd name="T2" fmla="*/ 93 w 113"/>
                  <a:gd name="T3" fmla="*/ 6 h 165"/>
                  <a:gd name="T4" fmla="*/ 113 w 113"/>
                  <a:gd name="T5" fmla="*/ 17 h 165"/>
                  <a:gd name="T6" fmla="*/ 110 w 113"/>
                  <a:gd name="T7" fmla="*/ 141 h 165"/>
                  <a:gd name="T8" fmla="*/ 97 w 113"/>
                  <a:gd name="T9" fmla="*/ 165 h 165"/>
                  <a:gd name="T10" fmla="*/ 90 w 113"/>
                  <a:gd name="T11" fmla="*/ 162 h 165"/>
                  <a:gd name="T12" fmla="*/ 90 w 113"/>
                  <a:gd name="T13" fmla="*/ 30 h 165"/>
                  <a:gd name="T14" fmla="*/ 18 w 113"/>
                  <a:gd name="T15" fmla="*/ 65 h 165"/>
                  <a:gd name="T16" fmla="*/ 0 w 113"/>
                  <a:gd name="T17" fmla="*/ 54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3" h="165">
                    <a:moveTo>
                      <a:pt x="0" y="54"/>
                    </a:moveTo>
                    <a:cubicBezTo>
                      <a:pt x="31" y="38"/>
                      <a:pt x="62" y="22"/>
                      <a:pt x="93" y="6"/>
                    </a:cubicBezTo>
                    <a:cubicBezTo>
                      <a:pt x="105" y="0"/>
                      <a:pt x="113" y="1"/>
                      <a:pt x="113" y="17"/>
                    </a:cubicBezTo>
                    <a:cubicBezTo>
                      <a:pt x="112" y="59"/>
                      <a:pt x="112" y="100"/>
                      <a:pt x="110" y="141"/>
                    </a:cubicBezTo>
                    <a:cubicBezTo>
                      <a:pt x="109" y="149"/>
                      <a:pt x="101" y="157"/>
                      <a:pt x="97" y="165"/>
                    </a:cubicBezTo>
                    <a:cubicBezTo>
                      <a:pt x="94" y="164"/>
                      <a:pt x="92" y="163"/>
                      <a:pt x="90" y="162"/>
                    </a:cubicBezTo>
                    <a:cubicBezTo>
                      <a:pt x="90" y="119"/>
                      <a:pt x="90" y="77"/>
                      <a:pt x="90" y="30"/>
                    </a:cubicBezTo>
                    <a:cubicBezTo>
                      <a:pt x="64" y="43"/>
                      <a:pt x="41" y="53"/>
                      <a:pt x="18" y="65"/>
                    </a:cubicBezTo>
                    <a:cubicBezTo>
                      <a:pt x="8" y="71"/>
                      <a:pt x="1" y="70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05"/>
              <p:cNvSpPr/>
              <p:nvPr/>
            </p:nvSpPr>
            <p:spPr bwMode="auto">
              <a:xfrm>
                <a:off x="11958411" y="50800"/>
                <a:ext cx="328613" cy="312738"/>
              </a:xfrm>
              <a:custGeom>
                <a:avLst/>
                <a:gdLst>
                  <a:gd name="T0" fmla="*/ 104 w 104"/>
                  <a:gd name="T1" fmla="*/ 17 h 99"/>
                  <a:gd name="T2" fmla="*/ 63 w 104"/>
                  <a:gd name="T3" fmla="*/ 88 h 99"/>
                  <a:gd name="T4" fmla="*/ 2 w 104"/>
                  <a:gd name="T5" fmla="*/ 68 h 99"/>
                  <a:gd name="T6" fmla="*/ 11 w 104"/>
                  <a:gd name="T7" fmla="*/ 48 h 99"/>
                  <a:gd name="T8" fmla="*/ 80 w 104"/>
                  <a:gd name="T9" fmla="*/ 6 h 99"/>
                  <a:gd name="T10" fmla="*/ 98 w 104"/>
                  <a:gd name="T11" fmla="*/ 2 h 99"/>
                  <a:gd name="T12" fmla="*/ 104 w 104"/>
                  <a:gd name="T13" fmla="*/ 1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99">
                    <a:moveTo>
                      <a:pt x="104" y="17"/>
                    </a:moveTo>
                    <a:cubicBezTo>
                      <a:pt x="100" y="48"/>
                      <a:pt x="85" y="71"/>
                      <a:pt x="63" y="88"/>
                    </a:cubicBezTo>
                    <a:cubicBezTo>
                      <a:pt x="49" y="99"/>
                      <a:pt x="6" y="85"/>
                      <a:pt x="2" y="68"/>
                    </a:cubicBezTo>
                    <a:cubicBezTo>
                      <a:pt x="0" y="62"/>
                      <a:pt x="6" y="49"/>
                      <a:pt x="11" y="48"/>
                    </a:cubicBezTo>
                    <a:cubicBezTo>
                      <a:pt x="39" y="40"/>
                      <a:pt x="58" y="21"/>
                      <a:pt x="80" y="6"/>
                    </a:cubicBezTo>
                    <a:cubicBezTo>
                      <a:pt x="85" y="3"/>
                      <a:pt x="94" y="0"/>
                      <a:pt x="98" y="2"/>
                    </a:cubicBezTo>
                    <a:cubicBezTo>
                      <a:pt x="102" y="4"/>
                      <a:pt x="103" y="13"/>
                      <a:pt x="104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06"/>
              <p:cNvSpPr/>
              <p:nvPr/>
            </p:nvSpPr>
            <p:spPr bwMode="auto">
              <a:xfrm>
                <a:off x="13885636" y="838200"/>
                <a:ext cx="239713" cy="303213"/>
              </a:xfrm>
              <a:custGeom>
                <a:avLst/>
                <a:gdLst>
                  <a:gd name="T0" fmla="*/ 75 w 76"/>
                  <a:gd name="T1" fmla="*/ 60 h 96"/>
                  <a:gd name="T2" fmla="*/ 55 w 76"/>
                  <a:gd name="T3" fmla="*/ 90 h 96"/>
                  <a:gd name="T4" fmla="*/ 2 w 76"/>
                  <a:gd name="T5" fmla="*/ 82 h 96"/>
                  <a:gd name="T6" fmla="*/ 0 w 76"/>
                  <a:gd name="T7" fmla="*/ 73 h 96"/>
                  <a:gd name="T8" fmla="*/ 6 w 76"/>
                  <a:gd name="T9" fmla="*/ 26 h 96"/>
                  <a:gd name="T10" fmla="*/ 36 w 76"/>
                  <a:gd name="T11" fmla="*/ 5 h 96"/>
                  <a:gd name="T12" fmla="*/ 75 w 76"/>
                  <a:gd name="T13" fmla="*/ 6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96">
                    <a:moveTo>
                      <a:pt x="75" y="60"/>
                    </a:moveTo>
                    <a:cubicBezTo>
                      <a:pt x="76" y="73"/>
                      <a:pt x="71" y="85"/>
                      <a:pt x="55" y="90"/>
                    </a:cubicBezTo>
                    <a:cubicBezTo>
                      <a:pt x="36" y="96"/>
                      <a:pt x="18" y="94"/>
                      <a:pt x="2" y="82"/>
                    </a:cubicBezTo>
                    <a:cubicBezTo>
                      <a:pt x="0" y="80"/>
                      <a:pt x="0" y="76"/>
                      <a:pt x="0" y="73"/>
                    </a:cubicBezTo>
                    <a:cubicBezTo>
                      <a:pt x="2" y="57"/>
                      <a:pt x="4" y="42"/>
                      <a:pt x="6" y="26"/>
                    </a:cubicBezTo>
                    <a:cubicBezTo>
                      <a:pt x="8" y="9"/>
                      <a:pt x="19" y="0"/>
                      <a:pt x="36" y="5"/>
                    </a:cubicBezTo>
                    <a:cubicBezTo>
                      <a:pt x="63" y="13"/>
                      <a:pt x="74" y="28"/>
                      <a:pt x="7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07"/>
              <p:cNvSpPr/>
              <p:nvPr/>
            </p:nvSpPr>
            <p:spPr bwMode="auto">
              <a:xfrm>
                <a:off x="11288486" y="4664075"/>
                <a:ext cx="360363" cy="490538"/>
              </a:xfrm>
              <a:custGeom>
                <a:avLst/>
                <a:gdLst>
                  <a:gd name="T0" fmla="*/ 55 w 114"/>
                  <a:gd name="T1" fmla="*/ 119 h 155"/>
                  <a:gd name="T2" fmla="*/ 82 w 114"/>
                  <a:gd name="T3" fmla="*/ 138 h 155"/>
                  <a:gd name="T4" fmla="*/ 61 w 114"/>
                  <a:gd name="T5" fmla="*/ 140 h 155"/>
                  <a:gd name="T6" fmla="*/ 6 w 114"/>
                  <a:gd name="T7" fmla="*/ 91 h 155"/>
                  <a:gd name="T8" fmla="*/ 35 w 114"/>
                  <a:gd name="T9" fmla="*/ 106 h 155"/>
                  <a:gd name="T10" fmla="*/ 81 w 114"/>
                  <a:gd name="T11" fmla="*/ 26 h 155"/>
                  <a:gd name="T12" fmla="*/ 48 w 114"/>
                  <a:gd name="T13" fmla="*/ 4 h 155"/>
                  <a:gd name="T14" fmla="*/ 66 w 114"/>
                  <a:gd name="T15" fmla="*/ 1 h 155"/>
                  <a:gd name="T16" fmla="*/ 99 w 114"/>
                  <a:gd name="T17" fmla="*/ 3 h 155"/>
                  <a:gd name="T18" fmla="*/ 112 w 114"/>
                  <a:gd name="T19" fmla="*/ 8 h 155"/>
                  <a:gd name="T20" fmla="*/ 111 w 114"/>
                  <a:gd name="T21" fmla="*/ 22 h 155"/>
                  <a:gd name="T22" fmla="*/ 55 w 114"/>
                  <a:gd name="T23" fmla="*/ 119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" h="155">
                    <a:moveTo>
                      <a:pt x="55" y="119"/>
                    </a:moveTo>
                    <a:cubicBezTo>
                      <a:pt x="65" y="126"/>
                      <a:pt x="74" y="132"/>
                      <a:pt x="82" y="138"/>
                    </a:cubicBezTo>
                    <a:cubicBezTo>
                      <a:pt x="77" y="155"/>
                      <a:pt x="68" y="144"/>
                      <a:pt x="61" y="140"/>
                    </a:cubicBezTo>
                    <a:cubicBezTo>
                      <a:pt x="0" y="104"/>
                      <a:pt x="0" y="104"/>
                      <a:pt x="6" y="91"/>
                    </a:cubicBezTo>
                    <a:cubicBezTo>
                      <a:pt x="15" y="95"/>
                      <a:pt x="25" y="100"/>
                      <a:pt x="35" y="106"/>
                    </a:cubicBezTo>
                    <a:cubicBezTo>
                      <a:pt x="50" y="79"/>
                      <a:pt x="65" y="53"/>
                      <a:pt x="81" y="26"/>
                    </a:cubicBezTo>
                    <a:cubicBezTo>
                      <a:pt x="71" y="20"/>
                      <a:pt x="62" y="13"/>
                      <a:pt x="48" y="4"/>
                    </a:cubicBezTo>
                    <a:cubicBezTo>
                      <a:pt x="57" y="2"/>
                      <a:pt x="61" y="0"/>
                      <a:pt x="66" y="1"/>
                    </a:cubicBezTo>
                    <a:cubicBezTo>
                      <a:pt x="77" y="1"/>
                      <a:pt x="88" y="2"/>
                      <a:pt x="99" y="3"/>
                    </a:cubicBezTo>
                    <a:cubicBezTo>
                      <a:pt x="104" y="4"/>
                      <a:pt x="110" y="5"/>
                      <a:pt x="112" y="8"/>
                    </a:cubicBezTo>
                    <a:cubicBezTo>
                      <a:pt x="114" y="11"/>
                      <a:pt x="113" y="18"/>
                      <a:pt x="111" y="22"/>
                    </a:cubicBezTo>
                    <a:cubicBezTo>
                      <a:pt x="93" y="54"/>
                      <a:pt x="75" y="85"/>
                      <a:pt x="55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08"/>
              <p:cNvSpPr/>
              <p:nvPr/>
            </p:nvSpPr>
            <p:spPr bwMode="auto">
              <a:xfrm>
                <a:off x="11380561" y="-306388"/>
                <a:ext cx="261938" cy="298450"/>
              </a:xfrm>
              <a:custGeom>
                <a:avLst/>
                <a:gdLst>
                  <a:gd name="T0" fmla="*/ 27 w 83"/>
                  <a:gd name="T1" fmla="*/ 94 h 94"/>
                  <a:gd name="T2" fmla="*/ 5 w 83"/>
                  <a:gd name="T3" fmla="*/ 33 h 94"/>
                  <a:gd name="T4" fmla="*/ 32 w 83"/>
                  <a:gd name="T5" fmla="*/ 6 h 94"/>
                  <a:gd name="T6" fmla="*/ 80 w 83"/>
                  <a:gd name="T7" fmla="*/ 41 h 94"/>
                  <a:gd name="T8" fmla="*/ 43 w 83"/>
                  <a:gd name="T9" fmla="*/ 86 h 94"/>
                  <a:gd name="T10" fmla="*/ 27 w 83"/>
                  <a:gd name="T11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94">
                    <a:moveTo>
                      <a:pt x="27" y="94"/>
                    </a:moveTo>
                    <a:cubicBezTo>
                      <a:pt x="19" y="71"/>
                      <a:pt x="10" y="52"/>
                      <a:pt x="5" y="33"/>
                    </a:cubicBezTo>
                    <a:cubicBezTo>
                      <a:pt x="0" y="11"/>
                      <a:pt x="11" y="0"/>
                      <a:pt x="32" y="6"/>
                    </a:cubicBezTo>
                    <a:cubicBezTo>
                      <a:pt x="52" y="12"/>
                      <a:pt x="78" y="18"/>
                      <a:pt x="80" y="41"/>
                    </a:cubicBezTo>
                    <a:cubicBezTo>
                      <a:pt x="83" y="63"/>
                      <a:pt x="61" y="75"/>
                      <a:pt x="43" y="86"/>
                    </a:cubicBezTo>
                    <a:cubicBezTo>
                      <a:pt x="39" y="89"/>
                      <a:pt x="33" y="91"/>
                      <a:pt x="27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109"/>
              <p:cNvSpPr/>
              <p:nvPr/>
            </p:nvSpPr>
            <p:spPr bwMode="auto">
              <a:xfrm>
                <a:off x="11355161" y="57150"/>
                <a:ext cx="249238" cy="303213"/>
              </a:xfrm>
              <a:custGeom>
                <a:avLst/>
                <a:gdLst>
                  <a:gd name="T0" fmla="*/ 0 w 79"/>
                  <a:gd name="T1" fmla="*/ 30 h 96"/>
                  <a:gd name="T2" fmla="*/ 12 w 79"/>
                  <a:gd name="T3" fmla="*/ 12 h 96"/>
                  <a:gd name="T4" fmla="*/ 67 w 79"/>
                  <a:gd name="T5" fmla="*/ 25 h 96"/>
                  <a:gd name="T6" fmla="*/ 68 w 79"/>
                  <a:gd name="T7" fmla="*/ 66 h 96"/>
                  <a:gd name="T8" fmla="*/ 58 w 79"/>
                  <a:gd name="T9" fmla="*/ 79 h 96"/>
                  <a:gd name="T10" fmla="*/ 16 w 79"/>
                  <a:gd name="T11" fmla="*/ 71 h 96"/>
                  <a:gd name="T12" fmla="*/ 0 w 79"/>
                  <a:gd name="T13" fmla="*/ 3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96">
                    <a:moveTo>
                      <a:pt x="0" y="30"/>
                    </a:moveTo>
                    <a:cubicBezTo>
                      <a:pt x="4" y="24"/>
                      <a:pt x="7" y="16"/>
                      <a:pt x="12" y="12"/>
                    </a:cubicBezTo>
                    <a:cubicBezTo>
                      <a:pt x="26" y="0"/>
                      <a:pt x="49" y="6"/>
                      <a:pt x="67" y="25"/>
                    </a:cubicBezTo>
                    <a:cubicBezTo>
                      <a:pt x="79" y="38"/>
                      <a:pt x="77" y="52"/>
                      <a:pt x="68" y="66"/>
                    </a:cubicBezTo>
                    <a:cubicBezTo>
                      <a:pt x="65" y="71"/>
                      <a:pt x="62" y="75"/>
                      <a:pt x="58" y="79"/>
                    </a:cubicBezTo>
                    <a:cubicBezTo>
                      <a:pt x="40" y="96"/>
                      <a:pt x="26" y="94"/>
                      <a:pt x="16" y="71"/>
                    </a:cubicBezTo>
                    <a:cubicBezTo>
                      <a:pt x="10" y="58"/>
                      <a:pt x="5" y="45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10"/>
              <p:cNvSpPr/>
              <p:nvPr/>
            </p:nvSpPr>
            <p:spPr bwMode="auto">
              <a:xfrm>
                <a:off x="9291411" y="1674812"/>
                <a:ext cx="269875" cy="228600"/>
              </a:xfrm>
              <a:custGeom>
                <a:avLst/>
                <a:gdLst>
                  <a:gd name="T0" fmla="*/ 75 w 85"/>
                  <a:gd name="T1" fmla="*/ 72 h 72"/>
                  <a:gd name="T2" fmla="*/ 37 w 85"/>
                  <a:gd name="T3" fmla="*/ 59 h 72"/>
                  <a:gd name="T4" fmla="*/ 1 w 85"/>
                  <a:gd name="T5" fmla="*/ 23 h 72"/>
                  <a:gd name="T6" fmla="*/ 9 w 85"/>
                  <a:gd name="T7" fmla="*/ 10 h 72"/>
                  <a:gd name="T8" fmla="*/ 51 w 85"/>
                  <a:gd name="T9" fmla="*/ 3 h 72"/>
                  <a:gd name="T10" fmla="*/ 84 w 85"/>
                  <a:gd name="T11" fmla="*/ 30 h 72"/>
                  <a:gd name="T12" fmla="*/ 75 w 85"/>
                  <a:gd name="T13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72">
                    <a:moveTo>
                      <a:pt x="75" y="72"/>
                    </a:moveTo>
                    <a:cubicBezTo>
                      <a:pt x="59" y="66"/>
                      <a:pt x="48" y="62"/>
                      <a:pt x="37" y="59"/>
                    </a:cubicBezTo>
                    <a:cubicBezTo>
                      <a:pt x="18" y="53"/>
                      <a:pt x="4" y="43"/>
                      <a:pt x="1" y="23"/>
                    </a:cubicBezTo>
                    <a:cubicBezTo>
                      <a:pt x="0" y="19"/>
                      <a:pt x="5" y="11"/>
                      <a:pt x="9" y="10"/>
                    </a:cubicBezTo>
                    <a:cubicBezTo>
                      <a:pt x="23" y="6"/>
                      <a:pt x="37" y="6"/>
                      <a:pt x="51" y="3"/>
                    </a:cubicBezTo>
                    <a:cubicBezTo>
                      <a:pt x="71" y="0"/>
                      <a:pt x="85" y="10"/>
                      <a:pt x="84" y="30"/>
                    </a:cubicBezTo>
                    <a:cubicBezTo>
                      <a:pt x="82" y="45"/>
                      <a:pt x="78" y="59"/>
                      <a:pt x="75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111"/>
              <p:cNvSpPr/>
              <p:nvPr/>
            </p:nvSpPr>
            <p:spPr bwMode="auto">
              <a:xfrm>
                <a:off x="9510486" y="1884362"/>
                <a:ext cx="280988" cy="239713"/>
              </a:xfrm>
              <a:custGeom>
                <a:avLst/>
                <a:gdLst>
                  <a:gd name="T0" fmla="*/ 77 w 89"/>
                  <a:gd name="T1" fmla="*/ 76 h 76"/>
                  <a:gd name="T2" fmla="*/ 29 w 89"/>
                  <a:gd name="T3" fmla="*/ 56 h 76"/>
                  <a:gd name="T4" fmla="*/ 17 w 89"/>
                  <a:gd name="T5" fmla="*/ 50 h 76"/>
                  <a:gd name="T6" fmla="*/ 0 w 89"/>
                  <a:gd name="T7" fmla="*/ 26 h 76"/>
                  <a:gd name="T8" fmla="*/ 23 w 89"/>
                  <a:gd name="T9" fmla="*/ 14 h 76"/>
                  <a:gd name="T10" fmla="*/ 75 w 89"/>
                  <a:gd name="T11" fmla="*/ 18 h 76"/>
                  <a:gd name="T12" fmla="*/ 77 w 89"/>
                  <a:gd name="T13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76">
                    <a:moveTo>
                      <a:pt x="77" y="76"/>
                    </a:moveTo>
                    <a:cubicBezTo>
                      <a:pt x="61" y="69"/>
                      <a:pt x="45" y="63"/>
                      <a:pt x="29" y="56"/>
                    </a:cubicBezTo>
                    <a:cubicBezTo>
                      <a:pt x="25" y="54"/>
                      <a:pt x="20" y="53"/>
                      <a:pt x="17" y="50"/>
                    </a:cubicBezTo>
                    <a:cubicBezTo>
                      <a:pt x="11" y="43"/>
                      <a:pt x="6" y="34"/>
                      <a:pt x="0" y="26"/>
                    </a:cubicBezTo>
                    <a:cubicBezTo>
                      <a:pt x="8" y="22"/>
                      <a:pt x="15" y="16"/>
                      <a:pt x="23" y="14"/>
                    </a:cubicBezTo>
                    <a:cubicBezTo>
                      <a:pt x="41" y="10"/>
                      <a:pt x="61" y="0"/>
                      <a:pt x="75" y="18"/>
                    </a:cubicBezTo>
                    <a:cubicBezTo>
                      <a:pt x="89" y="37"/>
                      <a:pt x="84" y="58"/>
                      <a:pt x="77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112"/>
              <p:cNvSpPr/>
              <p:nvPr/>
            </p:nvSpPr>
            <p:spPr bwMode="auto">
              <a:xfrm>
                <a:off x="14734949" y="1489075"/>
                <a:ext cx="188913" cy="217488"/>
              </a:xfrm>
              <a:custGeom>
                <a:avLst/>
                <a:gdLst>
                  <a:gd name="T0" fmla="*/ 60 w 60"/>
                  <a:gd name="T1" fmla="*/ 27 h 69"/>
                  <a:gd name="T2" fmla="*/ 49 w 60"/>
                  <a:gd name="T3" fmla="*/ 51 h 69"/>
                  <a:gd name="T4" fmla="*/ 11 w 60"/>
                  <a:gd name="T5" fmla="*/ 61 h 69"/>
                  <a:gd name="T6" fmla="*/ 13 w 60"/>
                  <a:gd name="T7" fmla="*/ 22 h 69"/>
                  <a:gd name="T8" fmla="*/ 25 w 60"/>
                  <a:gd name="T9" fmla="*/ 11 h 69"/>
                  <a:gd name="T10" fmla="*/ 46 w 60"/>
                  <a:gd name="T11" fmla="*/ 3 h 69"/>
                  <a:gd name="T12" fmla="*/ 60 w 60"/>
                  <a:gd name="T13" fmla="*/ 2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69">
                    <a:moveTo>
                      <a:pt x="60" y="27"/>
                    </a:moveTo>
                    <a:cubicBezTo>
                      <a:pt x="56" y="37"/>
                      <a:pt x="54" y="45"/>
                      <a:pt x="49" y="51"/>
                    </a:cubicBezTo>
                    <a:cubicBezTo>
                      <a:pt x="39" y="65"/>
                      <a:pt x="22" y="69"/>
                      <a:pt x="11" y="61"/>
                    </a:cubicBezTo>
                    <a:cubicBezTo>
                      <a:pt x="0" y="52"/>
                      <a:pt x="1" y="37"/>
                      <a:pt x="13" y="22"/>
                    </a:cubicBezTo>
                    <a:cubicBezTo>
                      <a:pt x="17" y="18"/>
                      <a:pt x="20" y="13"/>
                      <a:pt x="25" y="11"/>
                    </a:cubicBezTo>
                    <a:cubicBezTo>
                      <a:pt x="32" y="7"/>
                      <a:pt x="43" y="0"/>
                      <a:pt x="46" y="3"/>
                    </a:cubicBezTo>
                    <a:cubicBezTo>
                      <a:pt x="53" y="8"/>
                      <a:pt x="56" y="19"/>
                      <a:pt x="6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703" name="组合 702"/>
            <p:cNvGrpSpPr/>
            <p:nvPr/>
          </p:nvGrpSpPr>
          <p:grpSpPr>
            <a:xfrm>
              <a:off x="5634" y="2542"/>
              <a:ext cx="3490" cy="1224"/>
              <a:chOff x="6815138" y="1806575"/>
              <a:chExt cx="2881312" cy="1009650"/>
            </a:xfrm>
            <a:grpFill/>
          </p:grpSpPr>
          <p:sp>
            <p:nvSpPr>
              <p:cNvPr id="704" name="Freeform 12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Freeform 12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Freeform 12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Freeform 12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Freeform 12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Freeform 12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Freeform 12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Freeform 12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Freeform 12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Freeform 13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Freeform 13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Freeform 13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6" name="Freeform 13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7" name="Freeform 13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Freeform 13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Freeform 13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Freeform 13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Freeform 13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13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14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Freeform 14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Freeform 14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Freeform 14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Freeform 14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Freeform 14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Freeform 14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0" name="Freeform 14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1" name="Freeform 14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Freeform 14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Freeform 15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Freeform 15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5" name="Freeform 15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6" name="Freeform 15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7" name="Freeform 15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8" name="Freeform 15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9" name="Freeform 15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0" name="Freeform 15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1" name="Freeform 15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2" name="Freeform 15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3" name="Freeform 16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4" name="Freeform 16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5" name="Freeform 16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6" name="Freeform 16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7" name="Freeform 16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16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Freeform 16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16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16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16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17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4" name="Freeform 17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17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17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17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17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17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0" name="Freeform 17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Freeform 17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17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18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2" name="文本框 51"/>
          <p:cNvSpPr txBox="1"/>
          <p:nvPr/>
        </p:nvSpPr>
        <p:spPr>
          <a:xfrm>
            <a:off x="391795" y="363855"/>
            <a:ext cx="2308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>
                <a:solidFill>
                  <a:schemeClr val="bg1"/>
                </a:solidFill>
                <a:latin typeface="Impact" panose="020B0806030902050204" charset="0"/>
                <a:ea typeface="微软雅黑" panose="020B0503020204020204" charset="-122"/>
                <a:cs typeface="Impact" panose="020B0806030902050204" charset="0"/>
              </a:rPr>
              <a:t>02  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AgentAuditor</a:t>
            </a:r>
            <a:endParaRPr lang="en-US" altLang="zh-CN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50895" y="338455"/>
            <a:ext cx="6019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solidFill>
                  <a:schemeClr val="bg1"/>
                </a:solidFill>
                <a:ea typeface="微软雅黑" panose="020B0503020204020204" charset="-122"/>
                <a:cs typeface="+mn-lt"/>
              </a:rPr>
              <a:t>2. Reasoning Memory Construction</a:t>
            </a:r>
            <a:endParaRPr lang="en-US" altLang="zh-CN" sz="2400" b="1">
              <a:solidFill>
                <a:schemeClr val="bg1"/>
              </a:solidFill>
              <a:ea typeface="微软雅黑" panose="020B0503020204020204" charset="-122"/>
              <a:cs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8785" y="3074035"/>
            <a:ext cx="7534275" cy="3674745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916305" y="1094105"/>
            <a:ext cx="8487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solidFill>
                  <a:schemeClr val="tx1"/>
                </a:solidFill>
                <a:ea typeface="微软雅黑" panose="020B0503020204020204" charset="-122"/>
                <a:cs typeface="+mn-lt"/>
              </a:rPr>
              <a:t>Reasoning Memory Construction</a:t>
            </a:r>
            <a:endParaRPr lang="en-US" altLang="zh-CN" sz="2400" b="1">
              <a:solidFill>
                <a:schemeClr val="tx1"/>
              </a:solidFill>
              <a:ea typeface="微软雅黑" panose="020B0503020204020204" charset="-122"/>
              <a:cs typeface="+mn-lt"/>
            </a:endParaRPr>
          </a:p>
        </p:txBody>
      </p:sp>
      <p:pic>
        <p:nvPicPr>
          <p:cNvPr id="27" name="图片 26" descr="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910" y="1160145"/>
            <a:ext cx="328295" cy="3282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文本框 46"/>
              <p:cNvSpPr txBox="1"/>
              <p:nvPr/>
            </p:nvSpPr>
            <p:spPr>
              <a:xfrm>
                <a:off x="1320800" y="1617345"/>
                <a:ext cx="6096000" cy="40068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CN"/>
                  <a:t>For each representative shot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/>
                  <a:t>, </a:t>
                </a:r>
                <a:endParaRPr lang="en-US" altLang="zh-CN"/>
              </a:p>
            </p:txBody>
          </p:sp>
        </mc:Choice>
        <mc:Fallback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800" y="1617345"/>
                <a:ext cx="6096000" cy="40068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本框 48"/>
              <p:cNvSpPr txBox="1"/>
              <p:nvPr/>
            </p:nvSpPr>
            <p:spPr>
              <a:xfrm>
                <a:off x="3280410" y="2121535"/>
                <a:ext cx="3400425" cy="37973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𝐶𝑜𝑇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←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ℒ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𝐶𝑜𝑇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𝑙𝑎𝑏𝑒𝑙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i="1">
                    <a:latin typeface="Cambria Math" panose="02040503050406030204" charset="0"/>
                    <a:cs typeface="Cambria Math" panose="02040503050406030204" charset="0"/>
                  </a:rPr>
                  <a:t>)</a:t>
                </a: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410" y="2121535"/>
                <a:ext cx="3400425" cy="37973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图片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2955" y="2524125"/>
            <a:ext cx="4915535" cy="33147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266700"/>
            <a:ext cx="12187555" cy="607695"/>
            <a:chOff x="0" y="420"/>
            <a:chExt cx="19193" cy="746"/>
          </a:xfrm>
        </p:grpSpPr>
        <p:sp>
          <p:nvSpPr>
            <p:cNvPr id="19" name="任意多边形 18"/>
            <p:cNvSpPr/>
            <p:nvPr/>
          </p:nvSpPr>
          <p:spPr>
            <a:xfrm>
              <a:off x="0" y="420"/>
              <a:ext cx="4870" cy="746"/>
            </a:xfrm>
            <a:custGeom>
              <a:avLst/>
              <a:gdLst>
                <a:gd name="connsiteX0" fmla="*/ 0 w 4900"/>
                <a:gd name="connsiteY0" fmla="*/ 7 h 746"/>
                <a:gd name="connsiteX1" fmla="*/ 4900 w 4900"/>
                <a:gd name="connsiteY1" fmla="*/ 0 h 746"/>
                <a:gd name="connsiteX2" fmla="*/ 4619 w 4900"/>
                <a:gd name="connsiteY2" fmla="*/ 746 h 746"/>
                <a:gd name="connsiteX3" fmla="*/ 0 w 4900"/>
                <a:gd name="connsiteY3" fmla="*/ 746 h 746"/>
                <a:gd name="connsiteX4" fmla="*/ 0 w 4900"/>
                <a:gd name="connsiteY4" fmla="*/ 7 h 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0" h="746">
                  <a:moveTo>
                    <a:pt x="0" y="7"/>
                  </a:moveTo>
                  <a:lnTo>
                    <a:pt x="4900" y="0"/>
                  </a:lnTo>
                  <a:lnTo>
                    <a:pt x="4619" y="746"/>
                  </a:lnTo>
                  <a:lnTo>
                    <a:pt x="0" y="746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/>
          </p:nvSpPr>
          <p:spPr>
            <a:xfrm flipH="1" flipV="1">
              <a:off x="4712" y="427"/>
              <a:ext cx="14481" cy="739"/>
            </a:xfrm>
            <a:custGeom>
              <a:avLst/>
              <a:gdLst>
                <a:gd name="adj" fmla="val 25000"/>
                <a:gd name="maxAdj" fmla="*/ 100000 w ss"/>
                <a:gd name="a" fmla="pin 0 adj maxAdj"/>
                <a:gd name="x1" fmla="*/ ss a 200000"/>
                <a:gd name="x2" fmla="*/ ss a 100000"/>
                <a:gd name="x6" fmla="+- r 0 x1"/>
                <a:gd name="x5" fmla="+- r 0 x2"/>
                <a:gd name="x3" fmla="*/ x5 1 2"/>
                <a:gd name="x4" fmla="+- r 0 x3"/>
                <a:gd name="il" fmla="*/ wd2 a maxAdj"/>
                <a:gd name="q1" fmla="*/ 5 a maxAdj"/>
                <a:gd name="q2" fmla="+/ 1 q1 12"/>
                <a:gd name="il-1" fmla="*/ q2 w 1"/>
                <a:gd name="it" fmla="*/ q2 h 1"/>
                <a:gd name="ir" fmla="+- r 0 il-1"/>
                <a:gd name="ib" fmla="+- b 0 it"/>
                <a:gd name="q3" fmla="*/ h hc x2"/>
                <a:gd name="y1" fmla="pin 0 q3 h"/>
                <a:gd name="y2" fmla="+- b 0 y1"/>
              </a:gdLst>
              <a:ahLst/>
              <a:cxnLst>
                <a:cxn ang="3">
                  <a:pos x="hc" y="y2"/>
                </a:cxn>
                <a:cxn ang="3">
                  <a:pos x="x4" y="t"/>
                </a:cxn>
                <a:cxn ang="0">
                  <a:pos x="x6" y="vc"/>
                </a:cxn>
                <a:cxn ang="cd4">
                  <a:pos x="x3" y="b"/>
                </a:cxn>
                <a:cxn ang="cd4">
                  <a:pos x="hc" y="y1"/>
                </a:cxn>
                <a:cxn ang="cd2">
                  <a:pos x="x1" y="vc"/>
                </a:cxn>
              </a:cxnLst>
              <a:rect l="l" t="t" r="r" b="b"/>
              <a:pathLst>
                <a:path w="9420" h="739">
                  <a:moveTo>
                    <a:pt x="0" y="0"/>
                  </a:moveTo>
                  <a:lnTo>
                    <a:pt x="9420" y="0"/>
                  </a:lnTo>
                  <a:lnTo>
                    <a:pt x="9235" y="739"/>
                  </a:lnTo>
                  <a:lnTo>
                    <a:pt x="0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0423525" y="360680"/>
            <a:ext cx="1424305" cy="438150"/>
            <a:chOff x="3585" y="2394"/>
            <a:chExt cx="5539" cy="1704"/>
          </a:xfrm>
          <a:solidFill>
            <a:schemeClr val="bg1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3585" y="2394"/>
              <a:ext cx="1707" cy="1705"/>
              <a:chOff x="8645299" y="-830263"/>
              <a:chExt cx="7618413" cy="7602538"/>
            </a:xfrm>
            <a:grpFill/>
          </p:grpSpPr>
          <p:sp>
            <p:nvSpPr>
              <p:cNvPr id="5" name="Freeform 75"/>
              <p:cNvSpPr>
                <a:spLocks noEditPoints="1"/>
              </p:cNvSpPr>
              <p:nvPr/>
            </p:nvSpPr>
            <p:spPr bwMode="auto">
              <a:xfrm>
                <a:off x="8645299" y="-830263"/>
                <a:ext cx="7618413" cy="7602538"/>
              </a:xfrm>
              <a:custGeom>
                <a:avLst/>
                <a:gdLst>
                  <a:gd name="T0" fmla="*/ 1106 w 2412"/>
                  <a:gd name="T1" fmla="*/ 2355 h 2406"/>
                  <a:gd name="T2" fmla="*/ 435 w 2412"/>
                  <a:gd name="T3" fmla="*/ 2057 h 2406"/>
                  <a:gd name="T4" fmla="*/ 57 w 2412"/>
                  <a:gd name="T5" fmla="*/ 1368 h 2406"/>
                  <a:gd name="T6" fmla="*/ 118 w 2412"/>
                  <a:gd name="T7" fmla="*/ 767 h 2406"/>
                  <a:gd name="T8" fmla="*/ 811 w 2412"/>
                  <a:gd name="T9" fmla="*/ 78 h 2406"/>
                  <a:gd name="T10" fmla="*/ 1443 w 2412"/>
                  <a:gd name="T11" fmla="*/ 26 h 2406"/>
                  <a:gd name="T12" fmla="*/ 2296 w 2412"/>
                  <a:gd name="T13" fmla="*/ 701 h 2406"/>
                  <a:gd name="T14" fmla="*/ 2304 w 2412"/>
                  <a:gd name="T15" fmla="*/ 1645 h 2406"/>
                  <a:gd name="T16" fmla="*/ 1649 w 2412"/>
                  <a:gd name="T17" fmla="*/ 2280 h 2406"/>
                  <a:gd name="T18" fmla="*/ 1257 w 2412"/>
                  <a:gd name="T19" fmla="*/ 2363 h 2406"/>
                  <a:gd name="T20" fmla="*/ 2266 w 2412"/>
                  <a:gd name="T21" fmla="*/ 754 h 2406"/>
                  <a:gd name="T22" fmla="*/ 121 w 2412"/>
                  <a:gd name="T23" fmla="*/ 919 h 2406"/>
                  <a:gd name="T24" fmla="*/ 2125 w 2412"/>
                  <a:gd name="T25" fmla="*/ 1861 h 2406"/>
                  <a:gd name="T26" fmla="*/ 2275 w 2412"/>
                  <a:gd name="T27" fmla="*/ 773 h 2406"/>
                  <a:gd name="T28" fmla="*/ 2259 w 2412"/>
                  <a:gd name="T29" fmla="*/ 853 h 2406"/>
                  <a:gd name="T30" fmla="*/ 2163 w 2412"/>
                  <a:gd name="T31" fmla="*/ 912 h 2406"/>
                  <a:gd name="T32" fmla="*/ 2031 w 2412"/>
                  <a:gd name="T33" fmla="*/ 918 h 2406"/>
                  <a:gd name="T34" fmla="*/ 2013 w 2412"/>
                  <a:gd name="T35" fmla="*/ 929 h 2406"/>
                  <a:gd name="T36" fmla="*/ 2035 w 2412"/>
                  <a:gd name="T37" fmla="*/ 966 h 2406"/>
                  <a:gd name="T38" fmla="*/ 1970 w 2412"/>
                  <a:gd name="T39" fmla="*/ 979 h 2406"/>
                  <a:gd name="T40" fmla="*/ 1872 w 2412"/>
                  <a:gd name="T41" fmla="*/ 996 h 2406"/>
                  <a:gd name="T42" fmla="*/ 1842 w 2412"/>
                  <a:gd name="T43" fmla="*/ 942 h 2406"/>
                  <a:gd name="T44" fmla="*/ 1925 w 2412"/>
                  <a:gd name="T45" fmla="*/ 935 h 2406"/>
                  <a:gd name="T46" fmla="*/ 1826 w 2412"/>
                  <a:gd name="T47" fmla="*/ 852 h 2406"/>
                  <a:gd name="T48" fmla="*/ 1886 w 2412"/>
                  <a:gd name="T49" fmla="*/ 861 h 2406"/>
                  <a:gd name="T50" fmla="*/ 1987 w 2412"/>
                  <a:gd name="T51" fmla="*/ 894 h 2406"/>
                  <a:gd name="T52" fmla="*/ 2074 w 2412"/>
                  <a:gd name="T53" fmla="*/ 910 h 2406"/>
                  <a:gd name="T54" fmla="*/ 2018 w 2412"/>
                  <a:gd name="T55" fmla="*/ 883 h 2406"/>
                  <a:gd name="T56" fmla="*/ 1910 w 2412"/>
                  <a:gd name="T57" fmla="*/ 815 h 2406"/>
                  <a:gd name="T58" fmla="*/ 2081 w 2412"/>
                  <a:gd name="T59" fmla="*/ 840 h 2406"/>
                  <a:gd name="T60" fmla="*/ 1994 w 2412"/>
                  <a:gd name="T61" fmla="*/ 808 h 2406"/>
                  <a:gd name="T62" fmla="*/ 2031 w 2412"/>
                  <a:gd name="T63" fmla="*/ 716 h 2406"/>
                  <a:gd name="T64" fmla="*/ 2059 w 2412"/>
                  <a:gd name="T65" fmla="*/ 689 h 2406"/>
                  <a:gd name="T66" fmla="*/ 2049 w 2412"/>
                  <a:gd name="T67" fmla="*/ 805 h 2406"/>
                  <a:gd name="T68" fmla="*/ 2101 w 2412"/>
                  <a:gd name="T69" fmla="*/ 781 h 2406"/>
                  <a:gd name="T70" fmla="*/ 2122 w 2412"/>
                  <a:gd name="T71" fmla="*/ 746 h 2406"/>
                  <a:gd name="T72" fmla="*/ 2167 w 2412"/>
                  <a:gd name="T73" fmla="*/ 753 h 2406"/>
                  <a:gd name="T74" fmla="*/ 2266 w 2412"/>
                  <a:gd name="T75" fmla="*/ 754 h 2406"/>
                  <a:gd name="T76" fmla="*/ 2158 w 2412"/>
                  <a:gd name="T77" fmla="*/ 848 h 2406"/>
                  <a:gd name="T78" fmla="*/ 2151 w 2412"/>
                  <a:gd name="T79" fmla="*/ 869 h 2406"/>
                  <a:gd name="T80" fmla="*/ 2169 w 2412"/>
                  <a:gd name="T81" fmla="*/ 822 h 2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12" h="2406">
                    <a:moveTo>
                      <a:pt x="1189" y="2363"/>
                    </a:moveTo>
                    <a:cubicBezTo>
                      <a:pt x="1161" y="2360"/>
                      <a:pt x="1134" y="2358"/>
                      <a:pt x="1106" y="2355"/>
                    </a:cubicBezTo>
                    <a:cubicBezTo>
                      <a:pt x="947" y="2340"/>
                      <a:pt x="797" y="2293"/>
                      <a:pt x="657" y="2217"/>
                    </a:cubicBezTo>
                    <a:cubicBezTo>
                      <a:pt x="577" y="2172"/>
                      <a:pt x="503" y="2119"/>
                      <a:pt x="435" y="2057"/>
                    </a:cubicBezTo>
                    <a:cubicBezTo>
                      <a:pt x="330" y="1963"/>
                      <a:pt x="245" y="1855"/>
                      <a:pt x="179" y="1731"/>
                    </a:cubicBezTo>
                    <a:cubicBezTo>
                      <a:pt x="118" y="1617"/>
                      <a:pt x="78" y="1496"/>
                      <a:pt x="57" y="1368"/>
                    </a:cubicBezTo>
                    <a:cubicBezTo>
                      <a:pt x="42" y="1274"/>
                      <a:pt x="40" y="1178"/>
                      <a:pt x="47" y="1083"/>
                    </a:cubicBezTo>
                    <a:cubicBezTo>
                      <a:pt x="55" y="975"/>
                      <a:pt x="79" y="869"/>
                      <a:pt x="118" y="767"/>
                    </a:cubicBezTo>
                    <a:cubicBezTo>
                      <a:pt x="171" y="631"/>
                      <a:pt x="245" y="507"/>
                      <a:pt x="343" y="398"/>
                    </a:cubicBezTo>
                    <a:cubicBezTo>
                      <a:pt x="473" y="254"/>
                      <a:pt x="629" y="146"/>
                      <a:pt x="811" y="78"/>
                    </a:cubicBezTo>
                    <a:cubicBezTo>
                      <a:pt x="904" y="43"/>
                      <a:pt x="1001" y="21"/>
                      <a:pt x="1099" y="11"/>
                    </a:cubicBezTo>
                    <a:cubicBezTo>
                      <a:pt x="1215" y="0"/>
                      <a:pt x="1329" y="4"/>
                      <a:pt x="1443" y="26"/>
                    </a:cubicBezTo>
                    <a:cubicBezTo>
                      <a:pt x="1633" y="62"/>
                      <a:pt x="1803" y="141"/>
                      <a:pt x="1955" y="262"/>
                    </a:cubicBezTo>
                    <a:cubicBezTo>
                      <a:pt x="2104" y="381"/>
                      <a:pt x="2217" y="528"/>
                      <a:pt x="2296" y="701"/>
                    </a:cubicBezTo>
                    <a:cubicBezTo>
                      <a:pt x="2348" y="816"/>
                      <a:pt x="2381" y="936"/>
                      <a:pt x="2393" y="1061"/>
                    </a:cubicBezTo>
                    <a:cubicBezTo>
                      <a:pt x="2412" y="1263"/>
                      <a:pt x="2385" y="1458"/>
                      <a:pt x="2304" y="1645"/>
                    </a:cubicBezTo>
                    <a:cubicBezTo>
                      <a:pt x="2259" y="1751"/>
                      <a:pt x="2199" y="1849"/>
                      <a:pt x="2124" y="1937"/>
                    </a:cubicBezTo>
                    <a:cubicBezTo>
                      <a:pt x="1994" y="2091"/>
                      <a:pt x="1836" y="2206"/>
                      <a:pt x="1649" y="2280"/>
                    </a:cubicBezTo>
                    <a:cubicBezTo>
                      <a:pt x="1532" y="2326"/>
                      <a:pt x="1410" y="2353"/>
                      <a:pt x="1284" y="2358"/>
                    </a:cubicBezTo>
                    <a:cubicBezTo>
                      <a:pt x="1275" y="2359"/>
                      <a:pt x="1266" y="2361"/>
                      <a:pt x="1257" y="2363"/>
                    </a:cubicBezTo>
                    <a:cubicBezTo>
                      <a:pt x="1234" y="2363"/>
                      <a:pt x="1212" y="2363"/>
                      <a:pt x="1189" y="2363"/>
                    </a:cubicBezTo>
                    <a:close/>
                    <a:moveTo>
                      <a:pt x="2266" y="754"/>
                    </a:moveTo>
                    <a:cubicBezTo>
                      <a:pt x="2129" y="397"/>
                      <a:pt x="1740" y="51"/>
                      <a:pt x="1218" y="52"/>
                    </a:cubicBezTo>
                    <a:cubicBezTo>
                      <a:pt x="699" y="52"/>
                      <a:pt x="246" y="408"/>
                      <a:pt x="121" y="919"/>
                    </a:cubicBezTo>
                    <a:cubicBezTo>
                      <a:pt x="0" y="1416"/>
                      <a:pt x="233" y="1979"/>
                      <a:pt x="768" y="2219"/>
                    </a:cubicBezTo>
                    <a:cubicBezTo>
                      <a:pt x="1188" y="2406"/>
                      <a:pt x="1766" y="2330"/>
                      <a:pt x="2125" y="1861"/>
                    </a:cubicBezTo>
                    <a:cubicBezTo>
                      <a:pt x="2244" y="1706"/>
                      <a:pt x="2315" y="1529"/>
                      <a:pt x="2341" y="1334"/>
                    </a:cubicBezTo>
                    <a:cubicBezTo>
                      <a:pt x="2367" y="1140"/>
                      <a:pt x="2345" y="952"/>
                      <a:pt x="2275" y="773"/>
                    </a:cubicBezTo>
                    <a:cubicBezTo>
                      <a:pt x="2261" y="788"/>
                      <a:pt x="2247" y="802"/>
                      <a:pt x="2233" y="816"/>
                    </a:cubicBezTo>
                    <a:cubicBezTo>
                      <a:pt x="2250" y="820"/>
                      <a:pt x="2260" y="827"/>
                      <a:pt x="2259" y="853"/>
                    </a:cubicBezTo>
                    <a:cubicBezTo>
                      <a:pt x="2258" y="874"/>
                      <a:pt x="2252" y="881"/>
                      <a:pt x="2236" y="887"/>
                    </a:cubicBezTo>
                    <a:cubicBezTo>
                      <a:pt x="2212" y="896"/>
                      <a:pt x="2187" y="904"/>
                      <a:pt x="2163" y="912"/>
                    </a:cubicBezTo>
                    <a:cubicBezTo>
                      <a:pt x="2155" y="945"/>
                      <a:pt x="2133" y="967"/>
                      <a:pt x="2098" y="942"/>
                    </a:cubicBezTo>
                    <a:cubicBezTo>
                      <a:pt x="2079" y="929"/>
                      <a:pt x="2054" y="925"/>
                      <a:pt x="2031" y="918"/>
                    </a:cubicBezTo>
                    <a:cubicBezTo>
                      <a:pt x="2027" y="917"/>
                      <a:pt x="2022" y="921"/>
                      <a:pt x="2017" y="922"/>
                    </a:cubicBezTo>
                    <a:cubicBezTo>
                      <a:pt x="2016" y="924"/>
                      <a:pt x="2014" y="927"/>
                      <a:pt x="2013" y="929"/>
                    </a:cubicBezTo>
                    <a:cubicBezTo>
                      <a:pt x="2019" y="932"/>
                      <a:pt x="2025" y="935"/>
                      <a:pt x="2030" y="939"/>
                    </a:cubicBezTo>
                    <a:cubicBezTo>
                      <a:pt x="2041" y="946"/>
                      <a:pt x="2044" y="955"/>
                      <a:pt x="2035" y="966"/>
                    </a:cubicBezTo>
                    <a:cubicBezTo>
                      <a:pt x="2026" y="975"/>
                      <a:pt x="2017" y="985"/>
                      <a:pt x="2003" y="974"/>
                    </a:cubicBezTo>
                    <a:cubicBezTo>
                      <a:pt x="1990" y="964"/>
                      <a:pt x="1980" y="968"/>
                      <a:pt x="1970" y="979"/>
                    </a:cubicBezTo>
                    <a:cubicBezTo>
                      <a:pt x="1966" y="984"/>
                      <a:pt x="1961" y="989"/>
                      <a:pt x="1957" y="994"/>
                    </a:cubicBezTo>
                    <a:cubicBezTo>
                      <a:pt x="1922" y="1036"/>
                      <a:pt x="1908" y="1040"/>
                      <a:pt x="1872" y="996"/>
                    </a:cubicBezTo>
                    <a:cubicBezTo>
                      <a:pt x="1859" y="980"/>
                      <a:pt x="1849" y="963"/>
                      <a:pt x="1837" y="947"/>
                    </a:cubicBezTo>
                    <a:cubicBezTo>
                      <a:pt x="1839" y="946"/>
                      <a:pt x="1841" y="944"/>
                      <a:pt x="1842" y="942"/>
                    </a:cubicBezTo>
                    <a:cubicBezTo>
                      <a:pt x="1857" y="948"/>
                      <a:pt x="1870" y="955"/>
                      <a:pt x="1885" y="960"/>
                    </a:cubicBezTo>
                    <a:cubicBezTo>
                      <a:pt x="1906" y="968"/>
                      <a:pt x="1912" y="946"/>
                      <a:pt x="1925" y="935"/>
                    </a:cubicBezTo>
                    <a:cubicBezTo>
                      <a:pt x="1911" y="928"/>
                      <a:pt x="1896" y="921"/>
                      <a:pt x="1881" y="918"/>
                    </a:cubicBezTo>
                    <a:cubicBezTo>
                      <a:pt x="1840" y="911"/>
                      <a:pt x="1832" y="893"/>
                      <a:pt x="1826" y="852"/>
                    </a:cubicBezTo>
                    <a:cubicBezTo>
                      <a:pt x="1825" y="844"/>
                      <a:pt x="1833" y="834"/>
                      <a:pt x="1837" y="826"/>
                    </a:cubicBezTo>
                    <a:cubicBezTo>
                      <a:pt x="1856" y="840"/>
                      <a:pt x="1870" y="853"/>
                      <a:pt x="1886" y="861"/>
                    </a:cubicBezTo>
                    <a:cubicBezTo>
                      <a:pt x="1914" y="874"/>
                      <a:pt x="1943" y="883"/>
                      <a:pt x="1971" y="894"/>
                    </a:cubicBezTo>
                    <a:cubicBezTo>
                      <a:pt x="1976" y="895"/>
                      <a:pt x="1983" y="896"/>
                      <a:pt x="1987" y="894"/>
                    </a:cubicBezTo>
                    <a:cubicBezTo>
                      <a:pt x="2003" y="885"/>
                      <a:pt x="2016" y="891"/>
                      <a:pt x="2030" y="897"/>
                    </a:cubicBezTo>
                    <a:cubicBezTo>
                      <a:pt x="2044" y="903"/>
                      <a:pt x="2059" y="906"/>
                      <a:pt x="2074" y="910"/>
                    </a:cubicBezTo>
                    <a:cubicBezTo>
                      <a:pt x="2075" y="907"/>
                      <a:pt x="2075" y="904"/>
                      <a:pt x="2076" y="901"/>
                    </a:cubicBezTo>
                    <a:cubicBezTo>
                      <a:pt x="2057" y="895"/>
                      <a:pt x="2037" y="883"/>
                      <a:pt x="2018" y="883"/>
                    </a:cubicBezTo>
                    <a:cubicBezTo>
                      <a:pt x="1970" y="884"/>
                      <a:pt x="1939" y="858"/>
                      <a:pt x="1911" y="825"/>
                    </a:cubicBezTo>
                    <a:cubicBezTo>
                      <a:pt x="1910" y="823"/>
                      <a:pt x="1910" y="820"/>
                      <a:pt x="1910" y="815"/>
                    </a:cubicBezTo>
                    <a:cubicBezTo>
                      <a:pt x="1964" y="828"/>
                      <a:pt x="2016" y="841"/>
                      <a:pt x="2070" y="855"/>
                    </a:cubicBezTo>
                    <a:cubicBezTo>
                      <a:pt x="2073" y="849"/>
                      <a:pt x="2078" y="844"/>
                      <a:pt x="2081" y="840"/>
                    </a:cubicBezTo>
                    <a:cubicBezTo>
                      <a:pt x="2064" y="833"/>
                      <a:pt x="2049" y="826"/>
                      <a:pt x="2032" y="818"/>
                    </a:cubicBezTo>
                    <a:cubicBezTo>
                      <a:pt x="2020" y="815"/>
                      <a:pt x="2007" y="811"/>
                      <a:pt x="1994" y="808"/>
                    </a:cubicBezTo>
                    <a:cubicBezTo>
                      <a:pt x="1998" y="794"/>
                      <a:pt x="2000" y="780"/>
                      <a:pt x="2006" y="767"/>
                    </a:cubicBezTo>
                    <a:cubicBezTo>
                      <a:pt x="2013" y="750"/>
                      <a:pt x="2022" y="733"/>
                      <a:pt x="2031" y="716"/>
                    </a:cubicBezTo>
                    <a:cubicBezTo>
                      <a:pt x="2034" y="709"/>
                      <a:pt x="2034" y="701"/>
                      <a:pt x="2039" y="696"/>
                    </a:cubicBezTo>
                    <a:cubicBezTo>
                      <a:pt x="2044" y="691"/>
                      <a:pt x="2053" y="688"/>
                      <a:pt x="2059" y="689"/>
                    </a:cubicBezTo>
                    <a:cubicBezTo>
                      <a:pt x="2063" y="689"/>
                      <a:pt x="2068" y="699"/>
                      <a:pt x="2069" y="705"/>
                    </a:cubicBezTo>
                    <a:cubicBezTo>
                      <a:pt x="2073" y="740"/>
                      <a:pt x="2072" y="774"/>
                      <a:pt x="2049" y="805"/>
                    </a:cubicBezTo>
                    <a:cubicBezTo>
                      <a:pt x="2064" y="807"/>
                      <a:pt x="2075" y="809"/>
                      <a:pt x="2077" y="791"/>
                    </a:cubicBezTo>
                    <a:cubicBezTo>
                      <a:pt x="2079" y="776"/>
                      <a:pt x="2089" y="775"/>
                      <a:pt x="2101" y="781"/>
                    </a:cubicBezTo>
                    <a:cubicBezTo>
                      <a:pt x="2104" y="783"/>
                      <a:pt x="2108" y="786"/>
                      <a:pt x="2112" y="789"/>
                    </a:cubicBezTo>
                    <a:cubicBezTo>
                      <a:pt x="2116" y="774"/>
                      <a:pt x="2118" y="760"/>
                      <a:pt x="2122" y="746"/>
                    </a:cubicBezTo>
                    <a:cubicBezTo>
                      <a:pt x="2125" y="737"/>
                      <a:pt x="2131" y="730"/>
                      <a:pt x="2143" y="738"/>
                    </a:cubicBezTo>
                    <a:cubicBezTo>
                      <a:pt x="2151" y="744"/>
                      <a:pt x="2159" y="748"/>
                      <a:pt x="2167" y="753"/>
                    </a:cubicBezTo>
                    <a:cubicBezTo>
                      <a:pt x="2185" y="764"/>
                      <a:pt x="2202" y="765"/>
                      <a:pt x="2222" y="759"/>
                    </a:cubicBezTo>
                    <a:cubicBezTo>
                      <a:pt x="2236" y="755"/>
                      <a:pt x="2250" y="756"/>
                      <a:pt x="2266" y="754"/>
                    </a:cubicBezTo>
                    <a:close/>
                    <a:moveTo>
                      <a:pt x="2140" y="834"/>
                    </a:moveTo>
                    <a:cubicBezTo>
                      <a:pt x="2148" y="840"/>
                      <a:pt x="2153" y="843"/>
                      <a:pt x="2158" y="848"/>
                    </a:cubicBezTo>
                    <a:cubicBezTo>
                      <a:pt x="2154" y="854"/>
                      <a:pt x="2151" y="859"/>
                      <a:pt x="2148" y="863"/>
                    </a:cubicBezTo>
                    <a:cubicBezTo>
                      <a:pt x="2149" y="865"/>
                      <a:pt x="2150" y="867"/>
                      <a:pt x="2151" y="869"/>
                    </a:cubicBezTo>
                    <a:cubicBezTo>
                      <a:pt x="2161" y="864"/>
                      <a:pt x="2176" y="861"/>
                      <a:pt x="2179" y="854"/>
                    </a:cubicBezTo>
                    <a:cubicBezTo>
                      <a:pt x="2182" y="846"/>
                      <a:pt x="2173" y="834"/>
                      <a:pt x="2169" y="822"/>
                    </a:cubicBezTo>
                    <a:cubicBezTo>
                      <a:pt x="2158" y="827"/>
                      <a:pt x="2150" y="830"/>
                      <a:pt x="2140" y="8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78"/>
              <p:cNvSpPr/>
              <p:nvPr/>
            </p:nvSpPr>
            <p:spPr bwMode="auto">
              <a:xfrm>
                <a:off x="10745561" y="1906587"/>
                <a:ext cx="3482975" cy="2900363"/>
              </a:xfrm>
              <a:custGeom>
                <a:avLst/>
                <a:gdLst>
                  <a:gd name="T0" fmla="*/ 1103 w 1103"/>
                  <a:gd name="T1" fmla="*/ 30 h 918"/>
                  <a:gd name="T2" fmla="*/ 980 w 1103"/>
                  <a:gd name="T3" fmla="*/ 112 h 918"/>
                  <a:gd name="T4" fmla="*/ 922 w 1103"/>
                  <a:gd name="T5" fmla="*/ 108 h 918"/>
                  <a:gd name="T6" fmla="*/ 905 w 1103"/>
                  <a:gd name="T7" fmla="*/ 117 h 918"/>
                  <a:gd name="T8" fmla="*/ 888 w 1103"/>
                  <a:gd name="T9" fmla="*/ 160 h 918"/>
                  <a:gd name="T10" fmla="*/ 1030 w 1103"/>
                  <a:gd name="T11" fmla="*/ 160 h 918"/>
                  <a:gd name="T12" fmla="*/ 930 w 1103"/>
                  <a:gd name="T13" fmla="*/ 244 h 918"/>
                  <a:gd name="T14" fmla="*/ 849 w 1103"/>
                  <a:gd name="T15" fmla="*/ 244 h 918"/>
                  <a:gd name="T16" fmla="*/ 827 w 1103"/>
                  <a:gd name="T17" fmla="*/ 297 h 918"/>
                  <a:gd name="T18" fmla="*/ 943 w 1103"/>
                  <a:gd name="T19" fmla="*/ 297 h 918"/>
                  <a:gd name="T20" fmla="*/ 852 w 1103"/>
                  <a:gd name="T21" fmla="*/ 372 h 918"/>
                  <a:gd name="T22" fmla="*/ 830 w 1103"/>
                  <a:gd name="T23" fmla="*/ 373 h 918"/>
                  <a:gd name="T24" fmla="*/ 775 w 1103"/>
                  <a:gd name="T25" fmla="*/ 424 h 918"/>
                  <a:gd name="T26" fmla="*/ 862 w 1103"/>
                  <a:gd name="T27" fmla="*/ 424 h 918"/>
                  <a:gd name="T28" fmla="*/ 775 w 1103"/>
                  <a:gd name="T29" fmla="*/ 501 h 918"/>
                  <a:gd name="T30" fmla="*/ 720 w 1103"/>
                  <a:gd name="T31" fmla="*/ 553 h 918"/>
                  <a:gd name="T32" fmla="*/ 750 w 1103"/>
                  <a:gd name="T33" fmla="*/ 553 h 918"/>
                  <a:gd name="T34" fmla="*/ 780 w 1103"/>
                  <a:gd name="T35" fmla="*/ 553 h 918"/>
                  <a:gd name="T36" fmla="*/ 715 w 1103"/>
                  <a:gd name="T37" fmla="*/ 620 h 918"/>
                  <a:gd name="T38" fmla="*/ 695 w 1103"/>
                  <a:gd name="T39" fmla="*/ 623 h 918"/>
                  <a:gd name="T40" fmla="*/ 666 w 1103"/>
                  <a:gd name="T41" fmla="*/ 701 h 918"/>
                  <a:gd name="T42" fmla="*/ 682 w 1103"/>
                  <a:gd name="T43" fmla="*/ 719 h 918"/>
                  <a:gd name="T44" fmla="*/ 560 w 1103"/>
                  <a:gd name="T45" fmla="*/ 918 h 918"/>
                  <a:gd name="T46" fmla="*/ 430 w 1103"/>
                  <a:gd name="T47" fmla="*/ 719 h 918"/>
                  <a:gd name="T48" fmla="*/ 453 w 1103"/>
                  <a:gd name="T49" fmla="*/ 676 h 918"/>
                  <a:gd name="T50" fmla="*/ 416 w 1103"/>
                  <a:gd name="T51" fmla="*/ 621 h 918"/>
                  <a:gd name="T52" fmla="*/ 331 w 1103"/>
                  <a:gd name="T53" fmla="*/ 553 h 918"/>
                  <a:gd name="T54" fmla="*/ 393 w 1103"/>
                  <a:gd name="T55" fmla="*/ 553 h 918"/>
                  <a:gd name="T56" fmla="*/ 376 w 1103"/>
                  <a:gd name="T57" fmla="*/ 508 h 918"/>
                  <a:gd name="T58" fmla="*/ 360 w 1103"/>
                  <a:gd name="T59" fmla="*/ 501 h 918"/>
                  <a:gd name="T60" fmla="*/ 254 w 1103"/>
                  <a:gd name="T61" fmla="*/ 430 h 918"/>
                  <a:gd name="T62" fmla="*/ 342 w 1103"/>
                  <a:gd name="T63" fmla="*/ 425 h 918"/>
                  <a:gd name="T64" fmla="*/ 326 w 1103"/>
                  <a:gd name="T65" fmla="*/ 386 h 918"/>
                  <a:gd name="T66" fmla="*/ 309 w 1103"/>
                  <a:gd name="T67" fmla="*/ 380 h 918"/>
                  <a:gd name="T68" fmla="*/ 255 w 1103"/>
                  <a:gd name="T69" fmla="*/ 376 h 918"/>
                  <a:gd name="T70" fmla="*/ 174 w 1103"/>
                  <a:gd name="T71" fmla="*/ 303 h 918"/>
                  <a:gd name="T72" fmla="*/ 291 w 1103"/>
                  <a:gd name="T73" fmla="*/ 303 h 918"/>
                  <a:gd name="T74" fmla="*/ 266 w 1103"/>
                  <a:gd name="T75" fmla="*/ 249 h 918"/>
                  <a:gd name="T76" fmla="*/ 250 w 1103"/>
                  <a:gd name="T77" fmla="*/ 245 h 918"/>
                  <a:gd name="T78" fmla="*/ 190 w 1103"/>
                  <a:gd name="T79" fmla="*/ 244 h 918"/>
                  <a:gd name="T80" fmla="*/ 82 w 1103"/>
                  <a:gd name="T81" fmla="*/ 165 h 918"/>
                  <a:gd name="T82" fmla="*/ 225 w 1103"/>
                  <a:gd name="T83" fmla="*/ 165 h 918"/>
                  <a:gd name="T84" fmla="*/ 207 w 1103"/>
                  <a:gd name="T85" fmla="*/ 120 h 918"/>
                  <a:gd name="T86" fmla="*/ 185 w 1103"/>
                  <a:gd name="T87" fmla="*/ 112 h 918"/>
                  <a:gd name="T88" fmla="*/ 88 w 1103"/>
                  <a:gd name="T89" fmla="*/ 106 h 918"/>
                  <a:gd name="T90" fmla="*/ 0 w 1103"/>
                  <a:gd name="T91" fmla="*/ 38 h 918"/>
                  <a:gd name="T92" fmla="*/ 109 w 1103"/>
                  <a:gd name="T93" fmla="*/ 34 h 918"/>
                  <a:gd name="T94" fmla="*/ 291 w 1103"/>
                  <a:gd name="T95" fmla="*/ 29 h 918"/>
                  <a:gd name="T96" fmla="*/ 419 w 1103"/>
                  <a:gd name="T97" fmla="*/ 112 h 918"/>
                  <a:gd name="T98" fmla="*/ 450 w 1103"/>
                  <a:gd name="T99" fmla="*/ 168 h 918"/>
                  <a:gd name="T100" fmla="*/ 480 w 1103"/>
                  <a:gd name="T101" fmla="*/ 64 h 918"/>
                  <a:gd name="T102" fmla="*/ 553 w 1103"/>
                  <a:gd name="T103" fmla="*/ 4 h 918"/>
                  <a:gd name="T104" fmla="*/ 701 w 1103"/>
                  <a:gd name="T105" fmla="*/ 46 h 918"/>
                  <a:gd name="T106" fmla="*/ 612 w 1103"/>
                  <a:gd name="T107" fmla="*/ 79 h 918"/>
                  <a:gd name="T108" fmla="*/ 655 w 1103"/>
                  <a:gd name="T109" fmla="*/ 182 h 918"/>
                  <a:gd name="T110" fmla="*/ 691 w 1103"/>
                  <a:gd name="T111" fmla="*/ 113 h 918"/>
                  <a:gd name="T112" fmla="*/ 784 w 1103"/>
                  <a:gd name="T113" fmla="*/ 32 h 918"/>
                  <a:gd name="T114" fmla="*/ 802 w 1103"/>
                  <a:gd name="T115" fmla="*/ 29 h 918"/>
                  <a:gd name="T116" fmla="*/ 1092 w 1103"/>
                  <a:gd name="T117" fmla="*/ 29 h 918"/>
                  <a:gd name="T118" fmla="*/ 1103 w 1103"/>
                  <a:gd name="T119" fmla="*/ 3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03" h="918">
                    <a:moveTo>
                      <a:pt x="1103" y="30"/>
                    </a:moveTo>
                    <a:cubicBezTo>
                      <a:pt x="1085" y="84"/>
                      <a:pt x="1044" y="111"/>
                      <a:pt x="980" y="112"/>
                    </a:cubicBezTo>
                    <a:cubicBezTo>
                      <a:pt x="961" y="112"/>
                      <a:pt x="941" y="108"/>
                      <a:pt x="922" y="108"/>
                    </a:cubicBezTo>
                    <a:cubicBezTo>
                      <a:pt x="916" y="108"/>
                      <a:pt x="907" y="112"/>
                      <a:pt x="905" y="117"/>
                    </a:cubicBezTo>
                    <a:cubicBezTo>
                      <a:pt x="898" y="130"/>
                      <a:pt x="894" y="144"/>
                      <a:pt x="888" y="160"/>
                    </a:cubicBezTo>
                    <a:cubicBezTo>
                      <a:pt x="936" y="160"/>
                      <a:pt x="983" y="160"/>
                      <a:pt x="1030" y="160"/>
                    </a:cubicBezTo>
                    <a:cubicBezTo>
                      <a:pt x="1024" y="205"/>
                      <a:pt x="980" y="242"/>
                      <a:pt x="930" y="244"/>
                    </a:cubicBezTo>
                    <a:cubicBezTo>
                      <a:pt x="904" y="245"/>
                      <a:pt x="878" y="244"/>
                      <a:pt x="849" y="244"/>
                    </a:cubicBezTo>
                    <a:cubicBezTo>
                      <a:pt x="843" y="258"/>
                      <a:pt x="836" y="275"/>
                      <a:pt x="827" y="297"/>
                    </a:cubicBezTo>
                    <a:cubicBezTo>
                      <a:pt x="868" y="297"/>
                      <a:pt x="905" y="297"/>
                      <a:pt x="943" y="297"/>
                    </a:cubicBezTo>
                    <a:cubicBezTo>
                      <a:pt x="929" y="339"/>
                      <a:pt x="891" y="369"/>
                      <a:pt x="852" y="372"/>
                    </a:cubicBezTo>
                    <a:cubicBezTo>
                      <a:pt x="844" y="373"/>
                      <a:pt x="837" y="373"/>
                      <a:pt x="830" y="373"/>
                    </a:cubicBezTo>
                    <a:cubicBezTo>
                      <a:pt x="787" y="375"/>
                      <a:pt x="783" y="378"/>
                      <a:pt x="775" y="424"/>
                    </a:cubicBezTo>
                    <a:cubicBezTo>
                      <a:pt x="804" y="424"/>
                      <a:pt x="833" y="424"/>
                      <a:pt x="862" y="424"/>
                    </a:cubicBezTo>
                    <a:cubicBezTo>
                      <a:pt x="852" y="474"/>
                      <a:pt x="823" y="499"/>
                      <a:pt x="775" y="501"/>
                    </a:cubicBezTo>
                    <a:cubicBezTo>
                      <a:pt x="731" y="502"/>
                      <a:pt x="729" y="504"/>
                      <a:pt x="720" y="553"/>
                    </a:cubicBezTo>
                    <a:cubicBezTo>
                      <a:pt x="731" y="553"/>
                      <a:pt x="740" y="553"/>
                      <a:pt x="750" y="553"/>
                    </a:cubicBezTo>
                    <a:cubicBezTo>
                      <a:pt x="760" y="553"/>
                      <a:pt x="770" y="553"/>
                      <a:pt x="780" y="553"/>
                    </a:cubicBezTo>
                    <a:cubicBezTo>
                      <a:pt x="775" y="588"/>
                      <a:pt x="747" y="616"/>
                      <a:pt x="715" y="620"/>
                    </a:cubicBezTo>
                    <a:cubicBezTo>
                      <a:pt x="708" y="621"/>
                      <a:pt x="702" y="623"/>
                      <a:pt x="695" y="623"/>
                    </a:cubicBezTo>
                    <a:cubicBezTo>
                      <a:pt x="653" y="620"/>
                      <a:pt x="642" y="674"/>
                      <a:pt x="666" y="701"/>
                    </a:cubicBezTo>
                    <a:cubicBezTo>
                      <a:pt x="671" y="707"/>
                      <a:pt x="677" y="713"/>
                      <a:pt x="682" y="719"/>
                    </a:cubicBezTo>
                    <a:cubicBezTo>
                      <a:pt x="642" y="784"/>
                      <a:pt x="602" y="850"/>
                      <a:pt x="560" y="918"/>
                    </a:cubicBezTo>
                    <a:cubicBezTo>
                      <a:pt x="515" y="849"/>
                      <a:pt x="471" y="783"/>
                      <a:pt x="430" y="719"/>
                    </a:cubicBezTo>
                    <a:cubicBezTo>
                      <a:pt x="438" y="704"/>
                      <a:pt x="449" y="690"/>
                      <a:pt x="453" y="676"/>
                    </a:cubicBezTo>
                    <a:cubicBezTo>
                      <a:pt x="462" y="644"/>
                      <a:pt x="449" y="624"/>
                      <a:pt x="416" y="621"/>
                    </a:cubicBezTo>
                    <a:cubicBezTo>
                      <a:pt x="374" y="616"/>
                      <a:pt x="347" y="594"/>
                      <a:pt x="331" y="553"/>
                    </a:cubicBezTo>
                    <a:cubicBezTo>
                      <a:pt x="352" y="553"/>
                      <a:pt x="371" y="553"/>
                      <a:pt x="393" y="553"/>
                    </a:cubicBezTo>
                    <a:cubicBezTo>
                      <a:pt x="387" y="536"/>
                      <a:pt x="382" y="521"/>
                      <a:pt x="376" y="508"/>
                    </a:cubicBezTo>
                    <a:cubicBezTo>
                      <a:pt x="374" y="504"/>
                      <a:pt x="365" y="500"/>
                      <a:pt x="360" y="501"/>
                    </a:cubicBezTo>
                    <a:cubicBezTo>
                      <a:pt x="306" y="506"/>
                      <a:pt x="276" y="476"/>
                      <a:pt x="254" y="430"/>
                    </a:cubicBezTo>
                    <a:cubicBezTo>
                      <a:pt x="283" y="428"/>
                      <a:pt x="311" y="426"/>
                      <a:pt x="342" y="425"/>
                    </a:cubicBezTo>
                    <a:cubicBezTo>
                      <a:pt x="336" y="410"/>
                      <a:pt x="332" y="397"/>
                      <a:pt x="326" y="386"/>
                    </a:cubicBezTo>
                    <a:cubicBezTo>
                      <a:pt x="324" y="382"/>
                      <a:pt x="315" y="381"/>
                      <a:pt x="309" y="380"/>
                    </a:cubicBezTo>
                    <a:cubicBezTo>
                      <a:pt x="291" y="378"/>
                      <a:pt x="273" y="378"/>
                      <a:pt x="255" y="376"/>
                    </a:cubicBezTo>
                    <a:cubicBezTo>
                      <a:pt x="214" y="371"/>
                      <a:pt x="193" y="342"/>
                      <a:pt x="174" y="303"/>
                    </a:cubicBezTo>
                    <a:cubicBezTo>
                      <a:pt x="213" y="303"/>
                      <a:pt x="249" y="303"/>
                      <a:pt x="291" y="303"/>
                    </a:cubicBezTo>
                    <a:cubicBezTo>
                      <a:pt x="281" y="281"/>
                      <a:pt x="274" y="265"/>
                      <a:pt x="266" y="249"/>
                    </a:cubicBezTo>
                    <a:cubicBezTo>
                      <a:pt x="264" y="246"/>
                      <a:pt x="255" y="245"/>
                      <a:pt x="250" y="245"/>
                    </a:cubicBezTo>
                    <a:cubicBezTo>
                      <a:pt x="230" y="244"/>
                      <a:pt x="210" y="245"/>
                      <a:pt x="190" y="244"/>
                    </a:cubicBezTo>
                    <a:cubicBezTo>
                      <a:pt x="137" y="243"/>
                      <a:pt x="103" y="218"/>
                      <a:pt x="82" y="165"/>
                    </a:cubicBezTo>
                    <a:cubicBezTo>
                      <a:pt x="129" y="165"/>
                      <a:pt x="175" y="165"/>
                      <a:pt x="225" y="165"/>
                    </a:cubicBezTo>
                    <a:cubicBezTo>
                      <a:pt x="218" y="148"/>
                      <a:pt x="215" y="133"/>
                      <a:pt x="207" y="120"/>
                    </a:cubicBezTo>
                    <a:cubicBezTo>
                      <a:pt x="204" y="115"/>
                      <a:pt x="193" y="113"/>
                      <a:pt x="185" y="112"/>
                    </a:cubicBezTo>
                    <a:cubicBezTo>
                      <a:pt x="153" y="110"/>
                      <a:pt x="120" y="109"/>
                      <a:pt x="88" y="106"/>
                    </a:cubicBezTo>
                    <a:cubicBezTo>
                      <a:pt x="46" y="102"/>
                      <a:pt x="21" y="74"/>
                      <a:pt x="0" y="38"/>
                    </a:cubicBezTo>
                    <a:cubicBezTo>
                      <a:pt x="38" y="37"/>
                      <a:pt x="74" y="35"/>
                      <a:pt x="109" y="34"/>
                    </a:cubicBezTo>
                    <a:cubicBezTo>
                      <a:pt x="170" y="32"/>
                      <a:pt x="230" y="30"/>
                      <a:pt x="291" y="29"/>
                    </a:cubicBezTo>
                    <a:cubicBezTo>
                      <a:pt x="352" y="28"/>
                      <a:pt x="395" y="56"/>
                      <a:pt x="419" y="112"/>
                    </a:cubicBezTo>
                    <a:cubicBezTo>
                      <a:pt x="428" y="131"/>
                      <a:pt x="437" y="150"/>
                      <a:pt x="450" y="168"/>
                    </a:cubicBezTo>
                    <a:cubicBezTo>
                      <a:pt x="460" y="133"/>
                      <a:pt x="471" y="99"/>
                      <a:pt x="480" y="64"/>
                    </a:cubicBezTo>
                    <a:cubicBezTo>
                      <a:pt x="493" y="20"/>
                      <a:pt x="508" y="7"/>
                      <a:pt x="553" y="4"/>
                    </a:cubicBezTo>
                    <a:cubicBezTo>
                      <a:pt x="606" y="0"/>
                      <a:pt x="655" y="12"/>
                      <a:pt x="701" y="46"/>
                    </a:cubicBezTo>
                    <a:cubicBezTo>
                      <a:pt x="671" y="58"/>
                      <a:pt x="642" y="68"/>
                      <a:pt x="612" y="79"/>
                    </a:cubicBezTo>
                    <a:cubicBezTo>
                      <a:pt x="626" y="113"/>
                      <a:pt x="640" y="146"/>
                      <a:pt x="655" y="182"/>
                    </a:cubicBezTo>
                    <a:cubicBezTo>
                      <a:pt x="668" y="157"/>
                      <a:pt x="679" y="135"/>
                      <a:pt x="691" y="113"/>
                    </a:cubicBezTo>
                    <a:cubicBezTo>
                      <a:pt x="713" y="75"/>
                      <a:pt x="740" y="43"/>
                      <a:pt x="784" y="32"/>
                    </a:cubicBezTo>
                    <a:cubicBezTo>
                      <a:pt x="790" y="31"/>
                      <a:pt x="796" y="29"/>
                      <a:pt x="802" y="29"/>
                    </a:cubicBezTo>
                    <a:cubicBezTo>
                      <a:pt x="899" y="29"/>
                      <a:pt x="995" y="29"/>
                      <a:pt x="1092" y="29"/>
                    </a:cubicBezTo>
                    <a:cubicBezTo>
                      <a:pt x="1095" y="29"/>
                      <a:pt x="1098" y="30"/>
                      <a:pt x="110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79"/>
              <p:cNvSpPr/>
              <p:nvPr/>
            </p:nvSpPr>
            <p:spPr bwMode="auto">
              <a:xfrm>
                <a:off x="10196286" y="627062"/>
                <a:ext cx="4621213" cy="3867150"/>
              </a:xfrm>
              <a:custGeom>
                <a:avLst/>
                <a:gdLst>
                  <a:gd name="T0" fmla="*/ 1144 w 1463"/>
                  <a:gd name="T1" fmla="*/ 1224 h 1224"/>
                  <a:gd name="T2" fmla="*/ 1130 w 1463"/>
                  <a:gd name="T3" fmla="*/ 1207 h 1224"/>
                  <a:gd name="T4" fmla="*/ 1352 w 1463"/>
                  <a:gd name="T5" fmla="*/ 646 h 1224"/>
                  <a:gd name="T6" fmla="*/ 1129 w 1463"/>
                  <a:gd name="T7" fmla="*/ 238 h 1224"/>
                  <a:gd name="T8" fmla="*/ 275 w 1463"/>
                  <a:gd name="T9" fmla="*/ 290 h 1224"/>
                  <a:gd name="T10" fmla="*/ 104 w 1463"/>
                  <a:gd name="T11" fmla="*/ 760 h 1224"/>
                  <a:gd name="T12" fmla="*/ 331 w 1463"/>
                  <a:gd name="T13" fmla="*/ 1206 h 1224"/>
                  <a:gd name="T14" fmla="*/ 316 w 1463"/>
                  <a:gd name="T15" fmla="*/ 1223 h 1224"/>
                  <a:gd name="T16" fmla="*/ 233 w 1463"/>
                  <a:gd name="T17" fmla="*/ 301 h 1224"/>
                  <a:gd name="T18" fmla="*/ 1177 w 1463"/>
                  <a:gd name="T19" fmla="*/ 248 h 1224"/>
                  <a:gd name="T20" fmla="*/ 1144 w 1463"/>
                  <a:gd name="T21" fmla="*/ 1224 h 1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63" h="1224">
                    <a:moveTo>
                      <a:pt x="1144" y="1224"/>
                    </a:moveTo>
                    <a:cubicBezTo>
                      <a:pt x="1139" y="1218"/>
                      <a:pt x="1135" y="1213"/>
                      <a:pt x="1130" y="1207"/>
                    </a:cubicBezTo>
                    <a:cubicBezTo>
                      <a:pt x="1297" y="1057"/>
                      <a:pt x="1378" y="871"/>
                      <a:pt x="1352" y="646"/>
                    </a:cubicBezTo>
                    <a:cubicBezTo>
                      <a:pt x="1334" y="481"/>
                      <a:pt x="1258" y="343"/>
                      <a:pt x="1129" y="238"/>
                    </a:cubicBezTo>
                    <a:cubicBezTo>
                      <a:pt x="864" y="20"/>
                      <a:pt x="494" y="58"/>
                      <a:pt x="275" y="290"/>
                    </a:cubicBezTo>
                    <a:cubicBezTo>
                      <a:pt x="152" y="422"/>
                      <a:pt x="93" y="579"/>
                      <a:pt x="104" y="760"/>
                    </a:cubicBezTo>
                    <a:cubicBezTo>
                      <a:pt x="115" y="940"/>
                      <a:pt x="194" y="1088"/>
                      <a:pt x="331" y="1206"/>
                    </a:cubicBezTo>
                    <a:cubicBezTo>
                      <a:pt x="326" y="1212"/>
                      <a:pt x="321" y="1218"/>
                      <a:pt x="316" y="1223"/>
                    </a:cubicBezTo>
                    <a:cubicBezTo>
                      <a:pt x="32" y="988"/>
                      <a:pt x="0" y="575"/>
                      <a:pt x="233" y="301"/>
                    </a:cubicBezTo>
                    <a:cubicBezTo>
                      <a:pt x="491" y="0"/>
                      <a:pt x="922" y="5"/>
                      <a:pt x="1177" y="248"/>
                    </a:cubicBezTo>
                    <a:cubicBezTo>
                      <a:pt x="1463" y="521"/>
                      <a:pt x="1447" y="970"/>
                      <a:pt x="1144" y="1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80"/>
              <p:cNvSpPr/>
              <p:nvPr/>
            </p:nvSpPr>
            <p:spPr bwMode="auto">
              <a:xfrm>
                <a:off x="9645424" y="914400"/>
                <a:ext cx="998538" cy="1724025"/>
              </a:xfrm>
              <a:custGeom>
                <a:avLst/>
                <a:gdLst>
                  <a:gd name="T0" fmla="*/ 99 w 316"/>
                  <a:gd name="T1" fmla="*/ 206 h 546"/>
                  <a:gd name="T2" fmla="*/ 99 w 316"/>
                  <a:gd name="T3" fmla="*/ 151 h 546"/>
                  <a:gd name="T4" fmla="*/ 90 w 316"/>
                  <a:gd name="T5" fmla="*/ 134 h 546"/>
                  <a:gd name="T6" fmla="*/ 64 w 316"/>
                  <a:gd name="T7" fmla="*/ 104 h 546"/>
                  <a:gd name="T8" fmla="*/ 69 w 316"/>
                  <a:gd name="T9" fmla="*/ 62 h 546"/>
                  <a:gd name="T10" fmla="*/ 81 w 316"/>
                  <a:gd name="T11" fmla="*/ 54 h 546"/>
                  <a:gd name="T12" fmla="*/ 102 w 316"/>
                  <a:gd name="T13" fmla="*/ 20 h 546"/>
                  <a:gd name="T14" fmla="*/ 112 w 316"/>
                  <a:gd name="T15" fmla="*/ 0 h 546"/>
                  <a:gd name="T16" fmla="*/ 132 w 316"/>
                  <a:gd name="T17" fmla="*/ 17 h 546"/>
                  <a:gd name="T18" fmla="*/ 133 w 316"/>
                  <a:gd name="T19" fmla="*/ 48 h 546"/>
                  <a:gd name="T20" fmla="*/ 149 w 316"/>
                  <a:gd name="T21" fmla="*/ 100 h 546"/>
                  <a:gd name="T22" fmla="*/ 144 w 316"/>
                  <a:gd name="T23" fmla="*/ 76 h 546"/>
                  <a:gd name="T24" fmla="*/ 149 w 316"/>
                  <a:gd name="T25" fmla="*/ 44 h 546"/>
                  <a:gd name="T26" fmla="*/ 193 w 316"/>
                  <a:gd name="T27" fmla="*/ 23 h 546"/>
                  <a:gd name="T28" fmla="*/ 207 w 316"/>
                  <a:gd name="T29" fmla="*/ 46 h 546"/>
                  <a:gd name="T30" fmla="*/ 221 w 316"/>
                  <a:gd name="T31" fmla="*/ 70 h 546"/>
                  <a:gd name="T32" fmla="*/ 281 w 316"/>
                  <a:gd name="T33" fmla="*/ 109 h 546"/>
                  <a:gd name="T34" fmla="*/ 315 w 316"/>
                  <a:gd name="T35" fmla="*/ 176 h 546"/>
                  <a:gd name="T36" fmla="*/ 308 w 316"/>
                  <a:gd name="T37" fmla="*/ 190 h 546"/>
                  <a:gd name="T38" fmla="*/ 293 w 316"/>
                  <a:gd name="T39" fmla="*/ 186 h 546"/>
                  <a:gd name="T40" fmla="*/ 193 w 316"/>
                  <a:gd name="T41" fmla="*/ 122 h 546"/>
                  <a:gd name="T42" fmla="*/ 224 w 316"/>
                  <a:gd name="T43" fmla="*/ 182 h 546"/>
                  <a:gd name="T44" fmla="*/ 201 w 316"/>
                  <a:gd name="T45" fmla="*/ 221 h 546"/>
                  <a:gd name="T46" fmla="*/ 188 w 316"/>
                  <a:gd name="T47" fmla="*/ 215 h 546"/>
                  <a:gd name="T48" fmla="*/ 122 w 316"/>
                  <a:gd name="T49" fmla="*/ 165 h 546"/>
                  <a:gd name="T50" fmla="*/ 132 w 316"/>
                  <a:gd name="T51" fmla="*/ 211 h 546"/>
                  <a:gd name="T52" fmla="*/ 178 w 316"/>
                  <a:gd name="T53" fmla="*/ 295 h 546"/>
                  <a:gd name="T54" fmla="*/ 199 w 316"/>
                  <a:gd name="T55" fmla="*/ 345 h 546"/>
                  <a:gd name="T56" fmla="*/ 192 w 316"/>
                  <a:gd name="T57" fmla="*/ 363 h 546"/>
                  <a:gd name="T58" fmla="*/ 179 w 316"/>
                  <a:gd name="T59" fmla="*/ 352 h 546"/>
                  <a:gd name="T60" fmla="*/ 150 w 316"/>
                  <a:gd name="T61" fmla="*/ 317 h 546"/>
                  <a:gd name="T62" fmla="*/ 145 w 316"/>
                  <a:gd name="T63" fmla="*/ 319 h 546"/>
                  <a:gd name="T64" fmla="*/ 140 w 316"/>
                  <a:gd name="T65" fmla="*/ 362 h 546"/>
                  <a:gd name="T66" fmla="*/ 108 w 316"/>
                  <a:gd name="T67" fmla="*/ 393 h 546"/>
                  <a:gd name="T68" fmla="*/ 192 w 316"/>
                  <a:gd name="T69" fmla="*/ 502 h 546"/>
                  <a:gd name="T70" fmla="*/ 201 w 316"/>
                  <a:gd name="T71" fmla="*/ 525 h 546"/>
                  <a:gd name="T72" fmla="*/ 178 w 316"/>
                  <a:gd name="T73" fmla="*/ 539 h 546"/>
                  <a:gd name="T74" fmla="*/ 117 w 316"/>
                  <a:gd name="T75" fmla="*/ 491 h 546"/>
                  <a:gd name="T76" fmla="*/ 72 w 316"/>
                  <a:gd name="T77" fmla="*/ 376 h 546"/>
                  <a:gd name="T78" fmla="*/ 64 w 316"/>
                  <a:gd name="T79" fmla="*/ 350 h 546"/>
                  <a:gd name="T80" fmla="*/ 91 w 316"/>
                  <a:gd name="T81" fmla="*/ 365 h 546"/>
                  <a:gd name="T82" fmla="*/ 74 w 316"/>
                  <a:gd name="T83" fmla="*/ 261 h 546"/>
                  <a:gd name="T84" fmla="*/ 59 w 316"/>
                  <a:gd name="T85" fmla="*/ 289 h 546"/>
                  <a:gd name="T86" fmla="*/ 46 w 316"/>
                  <a:gd name="T87" fmla="*/ 295 h 546"/>
                  <a:gd name="T88" fmla="*/ 41 w 316"/>
                  <a:gd name="T89" fmla="*/ 282 h 546"/>
                  <a:gd name="T90" fmla="*/ 9 w 316"/>
                  <a:gd name="T91" fmla="*/ 207 h 546"/>
                  <a:gd name="T92" fmla="*/ 1 w 316"/>
                  <a:gd name="T93" fmla="*/ 189 h 546"/>
                  <a:gd name="T94" fmla="*/ 15 w 316"/>
                  <a:gd name="T95" fmla="*/ 176 h 546"/>
                  <a:gd name="T96" fmla="*/ 41 w 316"/>
                  <a:gd name="T97" fmla="*/ 172 h 546"/>
                  <a:gd name="T98" fmla="*/ 70 w 316"/>
                  <a:gd name="T99" fmla="*/ 170 h 546"/>
                  <a:gd name="T100" fmla="*/ 99 w 316"/>
                  <a:gd name="T101" fmla="*/ 206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6" h="546">
                    <a:moveTo>
                      <a:pt x="99" y="206"/>
                    </a:moveTo>
                    <a:cubicBezTo>
                      <a:pt x="99" y="187"/>
                      <a:pt x="100" y="169"/>
                      <a:pt x="99" y="151"/>
                    </a:cubicBezTo>
                    <a:cubicBezTo>
                      <a:pt x="98" y="145"/>
                      <a:pt x="94" y="139"/>
                      <a:pt x="90" y="134"/>
                    </a:cubicBezTo>
                    <a:cubicBezTo>
                      <a:pt x="82" y="124"/>
                      <a:pt x="72" y="115"/>
                      <a:pt x="64" y="104"/>
                    </a:cubicBezTo>
                    <a:cubicBezTo>
                      <a:pt x="48" y="86"/>
                      <a:pt x="50" y="76"/>
                      <a:pt x="69" y="62"/>
                    </a:cubicBezTo>
                    <a:cubicBezTo>
                      <a:pt x="73" y="59"/>
                      <a:pt x="77" y="56"/>
                      <a:pt x="81" y="54"/>
                    </a:cubicBezTo>
                    <a:cubicBezTo>
                      <a:pt x="98" y="49"/>
                      <a:pt x="102" y="37"/>
                      <a:pt x="102" y="20"/>
                    </a:cubicBezTo>
                    <a:cubicBezTo>
                      <a:pt x="102" y="14"/>
                      <a:pt x="108" y="7"/>
                      <a:pt x="112" y="0"/>
                    </a:cubicBezTo>
                    <a:cubicBezTo>
                      <a:pt x="119" y="5"/>
                      <a:pt x="129" y="10"/>
                      <a:pt x="132" y="17"/>
                    </a:cubicBezTo>
                    <a:cubicBezTo>
                      <a:pt x="136" y="26"/>
                      <a:pt x="133" y="38"/>
                      <a:pt x="133" y="48"/>
                    </a:cubicBezTo>
                    <a:cubicBezTo>
                      <a:pt x="132" y="65"/>
                      <a:pt x="125" y="84"/>
                      <a:pt x="149" y="100"/>
                    </a:cubicBezTo>
                    <a:cubicBezTo>
                      <a:pt x="147" y="89"/>
                      <a:pt x="147" y="82"/>
                      <a:pt x="144" y="76"/>
                    </a:cubicBezTo>
                    <a:cubicBezTo>
                      <a:pt x="136" y="64"/>
                      <a:pt x="140" y="53"/>
                      <a:pt x="149" y="44"/>
                    </a:cubicBezTo>
                    <a:cubicBezTo>
                      <a:pt x="162" y="33"/>
                      <a:pt x="174" y="17"/>
                      <a:pt x="193" y="23"/>
                    </a:cubicBezTo>
                    <a:cubicBezTo>
                      <a:pt x="200" y="25"/>
                      <a:pt x="203" y="38"/>
                      <a:pt x="207" y="46"/>
                    </a:cubicBezTo>
                    <a:cubicBezTo>
                      <a:pt x="212" y="54"/>
                      <a:pt x="214" y="65"/>
                      <a:pt x="221" y="70"/>
                    </a:cubicBezTo>
                    <a:cubicBezTo>
                      <a:pt x="240" y="84"/>
                      <a:pt x="261" y="96"/>
                      <a:pt x="281" y="109"/>
                    </a:cubicBezTo>
                    <a:cubicBezTo>
                      <a:pt x="306" y="124"/>
                      <a:pt x="311" y="150"/>
                      <a:pt x="315" y="176"/>
                    </a:cubicBezTo>
                    <a:cubicBezTo>
                      <a:pt x="316" y="180"/>
                      <a:pt x="312" y="188"/>
                      <a:pt x="308" y="190"/>
                    </a:cubicBezTo>
                    <a:cubicBezTo>
                      <a:pt x="304" y="192"/>
                      <a:pt x="297" y="189"/>
                      <a:pt x="293" y="186"/>
                    </a:cubicBezTo>
                    <a:cubicBezTo>
                      <a:pt x="260" y="166"/>
                      <a:pt x="227" y="144"/>
                      <a:pt x="193" y="122"/>
                    </a:cubicBezTo>
                    <a:cubicBezTo>
                      <a:pt x="204" y="143"/>
                      <a:pt x="215" y="162"/>
                      <a:pt x="224" y="182"/>
                    </a:cubicBezTo>
                    <a:cubicBezTo>
                      <a:pt x="233" y="202"/>
                      <a:pt x="222" y="219"/>
                      <a:pt x="201" y="221"/>
                    </a:cubicBezTo>
                    <a:cubicBezTo>
                      <a:pt x="196" y="221"/>
                      <a:pt x="189" y="218"/>
                      <a:pt x="188" y="215"/>
                    </a:cubicBezTo>
                    <a:cubicBezTo>
                      <a:pt x="177" y="185"/>
                      <a:pt x="149" y="178"/>
                      <a:pt x="122" y="165"/>
                    </a:cubicBezTo>
                    <a:cubicBezTo>
                      <a:pt x="125" y="180"/>
                      <a:pt x="130" y="195"/>
                      <a:pt x="132" y="211"/>
                    </a:cubicBezTo>
                    <a:cubicBezTo>
                      <a:pt x="137" y="245"/>
                      <a:pt x="153" y="271"/>
                      <a:pt x="178" y="295"/>
                    </a:cubicBezTo>
                    <a:cubicBezTo>
                      <a:pt x="190" y="308"/>
                      <a:pt x="194" y="328"/>
                      <a:pt x="199" y="345"/>
                    </a:cubicBezTo>
                    <a:cubicBezTo>
                      <a:pt x="201" y="350"/>
                      <a:pt x="195" y="357"/>
                      <a:pt x="192" y="363"/>
                    </a:cubicBezTo>
                    <a:cubicBezTo>
                      <a:pt x="187" y="360"/>
                      <a:pt x="182" y="357"/>
                      <a:pt x="179" y="352"/>
                    </a:cubicBezTo>
                    <a:cubicBezTo>
                      <a:pt x="169" y="341"/>
                      <a:pt x="160" y="329"/>
                      <a:pt x="150" y="317"/>
                    </a:cubicBezTo>
                    <a:cubicBezTo>
                      <a:pt x="149" y="318"/>
                      <a:pt x="147" y="318"/>
                      <a:pt x="145" y="319"/>
                    </a:cubicBezTo>
                    <a:cubicBezTo>
                      <a:pt x="144" y="333"/>
                      <a:pt x="146" y="350"/>
                      <a:pt x="140" y="362"/>
                    </a:cubicBezTo>
                    <a:cubicBezTo>
                      <a:pt x="134" y="374"/>
                      <a:pt x="120" y="382"/>
                      <a:pt x="108" y="393"/>
                    </a:cubicBezTo>
                    <a:cubicBezTo>
                      <a:pt x="134" y="426"/>
                      <a:pt x="163" y="464"/>
                      <a:pt x="192" y="502"/>
                    </a:cubicBezTo>
                    <a:cubicBezTo>
                      <a:pt x="197" y="508"/>
                      <a:pt x="204" y="520"/>
                      <a:pt x="201" y="525"/>
                    </a:cubicBezTo>
                    <a:cubicBezTo>
                      <a:pt x="198" y="532"/>
                      <a:pt x="187" y="537"/>
                      <a:pt x="178" y="539"/>
                    </a:cubicBezTo>
                    <a:cubicBezTo>
                      <a:pt x="147" y="546"/>
                      <a:pt x="130" y="530"/>
                      <a:pt x="117" y="491"/>
                    </a:cubicBezTo>
                    <a:cubicBezTo>
                      <a:pt x="103" y="452"/>
                      <a:pt x="87" y="415"/>
                      <a:pt x="72" y="376"/>
                    </a:cubicBezTo>
                    <a:cubicBezTo>
                      <a:pt x="69" y="370"/>
                      <a:pt x="68" y="363"/>
                      <a:pt x="64" y="350"/>
                    </a:cubicBezTo>
                    <a:cubicBezTo>
                      <a:pt x="77" y="357"/>
                      <a:pt x="84" y="361"/>
                      <a:pt x="91" y="365"/>
                    </a:cubicBezTo>
                    <a:cubicBezTo>
                      <a:pt x="109" y="344"/>
                      <a:pt x="98" y="275"/>
                      <a:pt x="74" y="261"/>
                    </a:cubicBezTo>
                    <a:cubicBezTo>
                      <a:pt x="69" y="271"/>
                      <a:pt x="65" y="280"/>
                      <a:pt x="59" y="289"/>
                    </a:cubicBezTo>
                    <a:cubicBezTo>
                      <a:pt x="57" y="292"/>
                      <a:pt x="50" y="293"/>
                      <a:pt x="46" y="295"/>
                    </a:cubicBezTo>
                    <a:cubicBezTo>
                      <a:pt x="44" y="291"/>
                      <a:pt x="41" y="286"/>
                      <a:pt x="41" y="282"/>
                    </a:cubicBezTo>
                    <a:cubicBezTo>
                      <a:pt x="46" y="250"/>
                      <a:pt x="39" y="224"/>
                      <a:pt x="9" y="207"/>
                    </a:cubicBezTo>
                    <a:cubicBezTo>
                      <a:pt x="4" y="204"/>
                      <a:pt x="0" y="194"/>
                      <a:pt x="1" y="189"/>
                    </a:cubicBezTo>
                    <a:cubicBezTo>
                      <a:pt x="2" y="184"/>
                      <a:pt x="9" y="178"/>
                      <a:pt x="15" y="176"/>
                    </a:cubicBezTo>
                    <a:cubicBezTo>
                      <a:pt x="23" y="173"/>
                      <a:pt x="32" y="173"/>
                      <a:pt x="41" y="172"/>
                    </a:cubicBezTo>
                    <a:cubicBezTo>
                      <a:pt x="49" y="171"/>
                      <a:pt x="56" y="171"/>
                      <a:pt x="70" y="170"/>
                    </a:cubicBezTo>
                    <a:cubicBezTo>
                      <a:pt x="80" y="176"/>
                      <a:pt x="76" y="204"/>
                      <a:pt x="99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81"/>
              <p:cNvSpPr/>
              <p:nvPr/>
            </p:nvSpPr>
            <p:spPr bwMode="auto">
              <a:xfrm>
                <a:off x="13196661" y="-7938"/>
                <a:ext cx="1047750" cy="858838"/>
              </a:xfrm>
              <a:custGeom>
                <a:avLst/>
                <a:gdLst>
                  <a:gd name="T0" fmla="*/ 36 w 332"/>
                  <a:gd name="T1" fmla="*/ 247 h 272"/>
                  <a:gd name="T2" fmla="*/ 149 w 332"/>
                  <a:gd name="T3" fmla="*/ 203 h 272"/>
                  <a:gd name="T4" fmla="*/ 78 w 332"/>
                  <a:gd name="T5" fmla="*/ 204 h 272"/>
                  <a:gd name="T6" fmla="*/ 3 w 332"/>
                  <a:gd name="T7" fmla="*/ 159 h 272"/>
                  <a:gd name="T8" fmla="*/ 3 w 332"/>
                  <a:gd name="T9" fmla="*/ 137 h 272"/>
                  <a:gd name="T10" fmla="*/ 22 w 332"/>
                  <a:gd name="T11" fmla="*/ 132 h 272"/>
                  <a:gd name="T12" fmla="*/ 153 w 332"/>
                  <a:gd name="T13" fmla="*/ 148 h 272"/>
                  <a:gd name="T14" fmla="*/ 214 w 332"/>
                  <a:gd name="T15" fmla="*/ 109 h 272"/>
                  <a:gd name="T16" fmla="*/ 249 w 332"/>
                  <a:gd name="T17" fmla="*/ 22 h 272"/>
                  <a:gd name="T18" fmla="*/ 269 w 332"/>
                  <a:gd name="T19" fmla="*/ 1 h 272"/>
                  <a:gd name="T20" fmla="*/ 293 w 332"/>
                  <a:gd name="T21" fmla="*/ 18 h 272"/>
                  <a:gd name="T22" fmla="*/ 308 w 332"/>
                  <a:gd name="T23" fmla="*/ 48 h 272"/>
                  <a:gd name="T24" fmla="*/ 298 w 332"/>
                  <a:gd name="T25" fmla="*/ 83 h 272"/>
                  <a:gd name="T26" fmla="*/ 255 w 332"/>
                  <a:gd name="T27" fmla="*/ 151 h 272"/>
                  <a:gd name="T28" fmla="*/ 307 w 332"/>
                  <a:gd name="T29" fmla="*/ 147 h 272"/>
                  <a:gd name="T30" fmla="*/ 331 w 332"/>
                  <a:gd name="T31" fmla="*/ 159 h 272"/>
                  <a:gd name="T32" fmla="*/ 309 w 332"/>
                  <a:gd name="T33" fmla="*/ 182 h 272"/>
                  <a:gd name="T34" fmla="*/ 253 w 332"/>
                  <a:gd name="T35" fmla="*/ 184 h 272"/>
                  <a:gd name="T36" fmla="*/ 229 w 332"/>
                  <a:gd name="T37" fmla="*/ 194 h 272"/>
                  <a:gd name="T38" fmla="*/ 36 w 332"/>
                  <a:gd name="T39" fmla="*/ 247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2" h="272">
                    <a:moveTo>
                      <a:pt x="36" y="247"/>
                    </a:moveTo>
                    <a:cubicBezTo>
                      <a:pt x="76" y="230"/>
                      <a:pt x="119" y="237"/>
                      <a:pt x="149" y="203"/>
                    </a:cubicBezTo>
                    <a:cubicBezTo>
                      <a:pt x="124" y="203"/>
                      <a:pt x="101" y="202"/>
                      <a:pt x="78" y="204"/>
                    </a:cubicBezTo>
                    <a:cubicBezTo>
                      <a:pt x="41" y="207"/>
                      <a:pt x="19" y="188"/>
                      <a:pt x="3" y="159"/>
                    </a:cubicBezTo>
                    <a:cubicBezTo>
                      <a:pt x="0" y="153"/>
                      <a:pt x="0" y="142"/>
                      <a:pt x="3" y="137"/>
                    </a:cubicBezTo>
                    <a:cubicBezTo>
                      <a:pt x="5" y="133"/>
                      <a:pt x="17" y="129"/>
                      <a:pt x="22" y="132"/>
                    </a:cubicBezTo>
                    <a:cubicBezTo>
                      <a:pt x="64" y="152"/>
                      <a:pt x="109" y="144"/>
                      <a:pt x="153" y="148"/>
                    </a:cubicBezTo>
                    <a:cubicBezTo>
                      <a:pt x="186" y="151"/>
                      <a:pt x="203" y="139"/>
                      <a:pt x="214" y="109"/>
                    </a:cubicBezTo>
                    <a:cubicBezTo>
                      <a:pt x="223" y="79"/>
                      <a:pt x="236" y="50"/>
                      <a:pt x="249" y="22"/>
                    </a:cubicBezTo>
                    <a:cubicBezTo>
                      <a:pt x="253" y="13"/>
                      <a:pt x="262" y="2"/>
                      <a:pt x="269" y="1"/>
                    </a:cubicBezTo>
                    <a:cubicBezTo>
                      <a:pt x="277" y="0"/>
                      <a:pt x="287" y="10"/>
                      <a:pt x="293" y="18"/>
                    </a:cubicBezTo>
                    <a:cubicBezTo>
                      <a:pt x="300" y="27"/>
                      <a:pt x="303" y="38"/>
                      <a:pt x="308" y="48"/>
                    </a:cubicBezTo>
                    <a:cubicBezTo>
                      <a:pt x="315" y="63"/>
                      <a:pt x="313" y="73"/>
                      <a:pt x="298" y="83"/>
                    </a:cubicBezTo>
                    <a:cubicBezTo>
                      <a:pt x="275" y="98"/>
                      <a:pt x="266" y="123"/>
                      <a:pt x="255" y="151"/>
                    </a:cubicBezTo>
                    <a:cubicBezTo>
                      <a:pt x="275" y="150"/>
                      <a:pt x="291" y="148"/>
                      <a:pt x="307" y="147"/>
                    </a:cubicBezTo>
                    <a:cubicBezTo>
                      <a:pt x="316" y="147"/>
                      <a:pt x="330" y="144"/>
                      <a:pt x="331" y="159"/>
                    </a:cubicBezTo>
                    <a:cubicBezTo>
                      <a:pt x="332" y="173"/>
                      <a:pt x="322" y="181"/>
                      <a:pt x="309" y="182"/>
                    </a:cubicBezTo>
                    <a:cubicBezTo>
                      <a:pt x="290" y="184"/>
                      <a:pt x="271" y="183"/>
                      <a:pt x="253" y="184"/>
                    </a:cubicBezTo>
                    <a:cubicBezTo>
                      <a:pt x="245" y="185"/>
                      <a:pt x="234" y="188"/>
                      <a:pt x="229" y="194"/>
                    </a:cubicBezTo>
                    <a:cubicBezTo>
                      <a:pt x="170" y="259"/>
                      <a:pt x="127" y="272"/>
                      <a:pt x="36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82"/>
              <p:cNvSpPr/>
              <p:nvPr/>
            </p:nvSpPr>
            <p:spPr bwMode="auto">
              <a:xfrm>
                <a:off x="10912249" y="5257800"/>
                <a:ext cx="663575" cy="809625"/>
              </a:xfrm>
              <a:custGeom>
                <a:avLst/>
                <a:gdLst>
                  <a:gd name="T0" fmla="*/ 30 w 210"/>
                  <a:gd name="T1" fmla="*/ 218 h 256"/>
                  <a:gd name="T2" fmla="*/ 0 w 210"/>
                  <a:gd name="T3" fmla="*/ 204 h 256"/>
                  <a:gd name="T4" fmla="*/ 103 w 210"/>
                  <a:gd name="T5" fmla="*/ 0 h 256"/>
                  <a:gd name="T6" fmla="*/ 129 w 210"/>
                  <a:gd name="T7" fmla="*/ 38 h 256"/>
                  <a:gd name="T8" fmla="*/ 123 w 210"/>
                  <a:gd name="T9" fmla="*/ 153 h 256"/>
                  <a:gd name="T10" fmla="*/ 185 w 210"/>
                  <a:gd name="T11" fmla="*/ 38 h 256"/>
                  <a:gd name="T12" fmla="*/ 210 w 210"/>
                  <a:gd name="T13" fmla="*/ 48 h 256"/>
                  <a:gd name="T14" fmla="*/ 109 w 210"/>
                  <a:gd name="T15" fmla="*/ 256 h 256"/>
                  <a:gd name="T16" fmla="*/ 80 w 210"/>
                  <a:gd name="T17" fmla="*/ 216 h 256"/>
                  <a:gd name="T18" fmla="*/ 90 w 210"/>
                  <a:gd name="T19" fmla="*/ 94 h 256"/>
                  <a:gd name="T20" fmla="*/ 30 w 210"/>
                  <a:gd name="T21" fmla="*/ 218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256">
                    <a:moveTo>
                      <a:pt x="30" y="218"/>
                    </a:moveTo>
                    <a:cubicBezTo>
                      <a:pt x="20" y="214"/>
                      <a:pt x="11" y="210"/>
                      <a:pt x="0" y="204"/>
                    </a:cubicBezTo>
                    <a:cubicBezTo>
                      <a:pt x="35" y="135"/>
                      <a:pt x="69" y="67"/>
                      <a:pt x="103" y="0"/>
                    </a:cubicBezTo>
                    <a:cubicBezTo>
                      <a:pt x="127" y="4"/>
                      <a:pt x="132" y="16"/>
                      <a:pt x="129" y="38"/>
                    </a:cubicBezTo>
                    <a:cubicBezTo>
                      <a:pt x="124" y="76"/>
                      <a:pt x="122" y="113"/>
                      <a:pt x="123" y="153"/>
                    </a:cubicBezTo>
                    <a:cubicBezTo>
                      <a:pt x="143" y="115"/>
                      <a:pt x="164" y="78"/>
                      <a:pt x="185" y="38"/>
                    </a:cubicBezTo>
                    <a:cubicBezTo>
                      <a:pt x="193" y="41"/>
                      <a:pt x="201" y="44"/>
                      <a:pt x="210" y="48"/>
                    </a:cubicBezTo>
                    <a:cubicBezTo>
                      <a:pt x="176" y="118"/>
                      <a:pt x="142" y="187"/>
                      <a:pt x="109" y="256"/>
                    </a:cubicBezTo>
                    <a:cubicBezTo>
                      <a:pt x="77" y="246"/>
                      <a:pt x="77" y="246"/>
                      <a:pt x="80" y="216"/>
                    </a:cubicBezTo>
                    <a:cubicBezTo>
                      <a:pt x="84" y="176"/>
                      <a:pt x="89" y="136"/>
                      <a:pt x="90" y="94"/>
                    </a:cubicBezTo>
                    <a:cubicBezTo>
                      <a:pt x="70" y="135"/>
                      <a:pt x="50" y="176"/>
                      <a:pt x="30" y="2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83"/>
              <p:cNvSpPr/>
              <p:nvPr/>
            </p:nvSpPr>
            <p:spPr bwMode="auto">
              <a:xfrm>
                <a:off x="12772799" y="5489575"/>
                <a:ext cx="433388" cy="757238"/>
              </a:xfrm>
              <a:custGeom>
                <a:avLst/>
                <a:gdLst>
                  <a:gd name="T0" fmla="*/ 137 w 137"/>
                  <a:gd name="T1" fmla="*/ 221 h 240"/>
                  <a:gd name="T2" fmla="*/ 112 w 137"/>
                  <a:gd name="T3" fmla="*/ 226 h 240"/>
                  <a:gd name="T4" fmla="*/ 38 w 137"/>
                  <a:gd name="T5" fmla="*/ 85 h 240"/>
                  <a:gd name="T6" fmla="*/ 35 w 137"/>
                  <a:gd name="T7" fmla="*/ 86 h 240"/>
                  <a:gd name="T8" fmla="*/ 46 w 137"/>
                  <a:gd name="T9" fmla="*/ 237 h 240"/>
                  <a:gd name="T10" fmla="*/ 17 w 137"/>
                  <a:gd name="T11" fmla="*/ 240 h 240"/>
                  <a:gd name="T12" fmla="*/ 0 w 137"/>
                  <a:gd name="T13" fmla="*/ 17 h 240"/>
                  <a:gd name="T14" fmla="*/ 49 w 137"/>
                  <a:gd name="T15" fmla="*/ 37 h 240"/>
                  <a:gd name="T16" fmla="*/ 95 w 137"/>
                  <a:gd name="T17" fmla="*/ 105 h 240"/>
                  <a:gd name="T18" fmla="*/ 86 w 137"/>
                  <a:gd name="T19" fmla="*/ 5 h 240"/>
                  <a:gd name="T20" fmla="*/ 110 w 137"/>
                  <a:gd name="T21" fmla="*/ 0 h 240"/>
                  <a:gd name="T22" fmla="*/ 137 w 137"/>
                  <a:gd name="T23" fmla="*/ 22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" h="240">
                    <a:moveTo>
                      <a:pt x="137" y="221"/>
                    </a:moveTo>
                    <a:cubicBezTo>
                      <a:pt x="127" y="223"/>
                      <a:pt x="120" y="224"/>
                      <a:pt x="112" y="226"/>
                    </a:cubicBezTo>
                    <a:cubicBezTo>
                      <a:pt x="87" y="179"/>
                      <a:pt x="63" y="132"/>
                      <a:pt x="38" y="85"/>
                    </a:cubicBezTo>
                    <a:cubicBezTo>
                      <a:pt x="37" y="85"/>
                      <a:pt x="36" y="86"/>
                      <a:pt x="35" y="86"/>
                    </a:cubicBezTo>
                    <a:cubicBezTo>
                      <a:pt x="39" y="136"/>
                      <a:pt x="42" y="185"/>
                      <a:pt x="46" y="237"/>
                    </a:cubicBezTo>
                    <a:cubicBezTo>
                      <a:pt x="36" y="238"/>
                      <a:pt x="28" y="238"/>
                      <a:pt x="17" y="240"/>
                    </a:cubicBezTo>
                    <a:cubicBezTo>
                      <a:pt x="11" y="164"/>
                      <a:pt x="5" y="91"/>
                      <a:pt x="0" y="17"/>
                    </a:cubicBezTo>
                    <a:cubicBezTo>
                      <a:pt x="33" y="10"/>
                      <a:pt x="33" y="10"/>
                      <a:pt x="49" y="37"/>
                    </a:cubicBezTo>
                    <a:cubicBezTo>
                      <a:pt x="63" y="60"/>
                      <a:pt x="77" y="83"/>
                      <a:pt x="95" y="105"/>
                    </a:cubicBezTo>
                    <a:cubicBezTo>
                      <a:pt x="92" y="72"/>
                      <a:pt x="89" y="39"/>
                      <a:pt x="86" y="5"/>
                    </a:cubicBezTo>
                    <a:cubicBezTo>
                      <a:pt x="94" y="3"/>
                      <a:pt x="101" y="2"/>
                      <a:pt x="110" y="0"/>
                    </a:cubicBezTo>
                    <a:cubicBezTo>
                      <a:pt x="119" y="73"/>
                      <a:pt x="128" y="146"/>
                      <a:pt x="137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84"/>
              <p:cNvSpPr>
                <a:spLocks noEditPoints="1"/>
              </p:cNvSpPr>
              <p:nvPr/>
            </p:nvSpPr>
            <p:spPr bwMode="auto">
              <a:xfrm>
                <a:off x="14103124" y="4878387"/>
                <a:ext cx="720725" cy="762000"/>
              </a:xfrm>
              <a:custGeom>
                <a:avLst/>
                <a:gdLst>
                  <a:gd name="T0" fmla="*/ 124 w 228"/>
                  <a:gd name="T1" fmla="*/ 122 h 241"/>
                  <a:gd name="T2" fmla="*/ 104 w 228"/>
                  <a:gd name="T3" fmla="*/ 142 h 241"/>
                  <a:gd name="T4" fmla="*/ 158 w 228"/>
                  <a:gd name="T5" fmla="*/ 216 h 241"/>
                  <a:gd name="T6" fmla="*/ 135 w 228"/>
                  <a:gd name="T7" fmla="*/ 241 h 241"/>
                  <a:gd name="T8" fmla="*/ 0 w 228"/>
                  <a:gd name="T9" fmla="*/ 51 h 241"/>
                  <a:gd name="T10" fmla="*/ 49 w 228"/>
                  <a:gd name="T11" fmla="*/ 16 h 241"/>
                  <a:gd name="T12" fmla="*/ 122 w 228"/>
                  <a:gd name="T13" fmla="*/ 15 h 241"/>
                  <a:gd name="T14" fmla="*/ 148 w 228"/>
                  <a:gd name="T15" fmla="*/ 87 h 241"/>
                  <a:gd name="T16" fmla="*/ 159 w 228"/>
                  <a:gd name="T17" fmla="*/ 115 h 241"/>
                  <a:gd name="T18" fmla="*/ 228 w 228"/>
                  <a:gd name="T19" fmla="*/ 169 h 241"/>
                  <a:gd name="T20" fmla="*/ 186 w 228"/>
                  <a:gd name="T21" fmla="*/ 174 h 241"/>
                  <a:gd name="T22" fmla="*/ 124 w 228"/>
                  <a:gd name="T23" fmla="*/ 122 h 241"/>
                  <a:gd name="T24" fmla="*/ 85 w 228"/>
                  <a:gd name="T25" fmla="*/ 113 h 241"/>
                  <a:gd name="T26" fmla="*/ 117 w 228"/>
                  <a:gd name="T27" fmla="*/ 72 h 241"/>
                  <a:gd name="T28" fmla="*/ 90 w 228"/>
                  <a:gd name="T29" fmla="*/ 39 h 241"/>
                  <a:gd name="T30" fmla="*/ 41 w 228"/>
                  <a:gd name="T31" fmla="*/ 55 h 241"/>
                  <a:gd name="T32" fmla="*/ 85 w 228"/>
                  <a:gd name="T33" fmla="*/ 113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8" h="241">
                    <a:moveTo>
                      <a:pt x="124" y="122"/>
                    </a:moveTo>
                    <a:cubicBezTo>
                      <a:pt x="116" y="129"/>
                      <a:pt x="111" y="135"/>
                      <a:pt x="104" y="142"/>
                    </a:cubicBezTo>
                    <a:cubicBezTo>
                      <a:pt x="122" y="167"/>
                      <a:pt x="140" y="191"/>
                      <a:pt x="158" y="216"/>
                    </a:cubicBezTo>
                    <a:cubicBezTo>
                      <a:pt x="150" y="225"/>
                      <a:pt x="143" y="232"/>
                      <a:pt x="135" y="241"/>
                    </a:cubicBezTo>
                    <a:cubicBezTo>
                      <a:pt x="90" y="177"/>
                      <a:pt x="46" y="115"/>
                      <a:pt x="0" y="51"/>
                    </a:cubicBezTo>
                    <a:cubicBezTo>
                      <a:pt x="17" y="39"/>
                      <a:pt x="33" y="27"/>
                      <a:pt x="49" y="16"/>
                    </a:cubicBezTo>
                    <a:cubicBezTo>
                      <a:pt x="73" y="1"/>
                      <a:pt x="97" y="0"/>
                      <a:pt x="122" y="15"/>
                    </a:cubicBezTo>
                    <a:cubicBezTo>
                      <a:pt x="150" y="33"/>
                      <a:pt x="153" y="60"/>
                      <a:pt x="148" y="87"/>
                    </a:cubicBezTo>
                    <a:cubicBezTo>
                      <a:pt x="145" y="101"/>
                      <a:pt x="150" y="107"/>
                      <a:pt x="159" y="115"/>
                    </a:cubicBezTo>
                    <a:cubicBezTo>
                      <a:pt x="183" y="132"/>
                      <a:pt x="205" y="151"/>
                      <a:pt x="228" y="169"/>
                    </a:cubicBezTo>
                    <a:cubicBezTo>
                      <a:pt x="208" y="191"/>
                      <a:pt x="208" y="191"/>
                      <a:pt x="186" y="174"/>
                    </a:cubicBezTo>
                    <a:cubicBezTo>
                      <a:pt x="166" y="157"/>
                      <a:pt x="145" y="140"/>
                      <a:pt x="124" y="122"/>
                    </a:cubicBezTo>
                    <a:close/>
                    <a:moveTo>
                      <a:pt x="85" y="113"/>
                    </a:moveTo>
                    <a:cubicBezTo>
                      <a:pt x="102" y="103"/>
                      <a:pt x="118" y="94"/>
                      <a:pt x="117" y="72"/>
                    </a:cubicBezTo>
                    <a:cubicBezTo>
                      <a:pt x="116" y="55"/>
                      <a:pt x="104" y="45"/>
                      <a:pt x="90" y="39"/>
                    </a:cubicBezTo>
                    <a:cubicBezTo>
                      <a:pt x="70" y="30"/>
                      <a:pt x="56" y="40"/>
                      <a:pt x="41" y="55"/>
                    </a:cubicBezTo>
                    <a:cubicBezTo>
                      <a:pt x="55" y="74"/>
                      <a:pt x="69" y="93"/>
                      <a:pt x="85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85"/>
              <p:cNvSpPr/>
              <p:nvPr/>
            </p:nvSpPr>
            <p:spPr bwMode="auto">
              <a:xfrm>
                <a:off x="9386661" y="3990975"/>
                <a:ext cx="820738" cy="669925"/>
              </a:xfrm>
              <a:custGeom>
                <a:avLst/>
                <a:gdLst>
                  <a:gd name="T0" fmla="*/ 108 w 260"/>
                  <a:gd name="T1" fmla="*/ 81 h 212"/>
                  <a:gd name="T2" fmla="*/ 12 w 260"/>
                  <a:gd name="T3" fmla="*/ 129 h 212"/>
                  <a:gd name="T4" fmla="*/ 0 w 260"/>
                  <a:gd name="T5" fmla="*/ 106 h 212"/>
                  <a:gd name="T6" fmla="*/ 204 w 260"/>
                  <a:gd name="T7" fmla="*/ 0 h 212"/>
                  <a:gd name="T8" fmla="*/ 217 w 260"/>
                  <a:gd name="T9" fmla="*/ 24 h 212"/>
                  <a:gd name="T10" fmla="*/ 131 w 260"/>
                  <a:gd name="T11" fmla="*/ 69 h 212"/>
                  <a:gd name="T12" fmla="*/ 161 w 260"/>
                  <a:gd name="T13" fmla="*/ 126 h 212"/>
                  <a:gd name="T14" fmla="*/ 247 w 260"/>
                  <a:gd name="T15" fmla="*/ 84 h 212"/>
                  <a:gd name="T16" fmla="*/ 260 w 260"/>
                  <a:gd name="T17" fmla="*/ 107 h 212"/>
                  <a:gd name="T18" fmla="*/ 55 w 260"/>
                  <a:gd name="T19" fmla="*/ 212 h 212"/>
                  <a:gd name="T20" fmla="*/ 42 w 260"/>
                  <a:gd name="T21" fmla="*/ 189 h 212"/>
                  <a:gd name="T22" fmla="*/ 138 w 260"/>
                  <a:gd name="T23" fmla="*/ 139 h 212"/>
                  <a:gd name="T24" fmla="*/ 108 w 260"/>
                  <a:gd name="T25" fmla="*/ 8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12">
                    <a:moveTo>
                      <a:pt x="108" y="81"/>
                    </a:moveTo>
                    <a:cubicBezTo>
                      <a:pt x="75" y="97"/>
                      <a:pt x="44" y="113"/>
                      <a:pt x="12" y="129"/>
                    </a:cubicBezTo>
                    <a:cubicBezTo>
                      <a:pt x="8" y="121"/>
                      <a:pt x="4" y="114"/>
                      <a:pt x="0" y="106"/>
                    </a:cubicBezTo>
                    <a:cubicBezTo>
                      <a:pt x="68" y="70"/>
                      <a:pt x="135" y="36"/>
                      <a:pt x="204" y="0"/>
                    </a:cubicBezTo>
                    <a:cubicBezTo>
                      <a:pt x="208" y="9"/>
                      <a:pt x="212" y="16"/>
                      <a:pt x="217" y="24"/>
                    </a:cubicBezTo>
                    <a:cubicBezTo>
                      <a:pt x="188" y="39"/>
                      <a:pt x="160" y="54"/>
                      <a:pt x="131" y="69"/>
                    </a:cubicBezTo>
                    <a:cubicBezTo>
                      <a:pt x="141" y="88"/>
                      <a:pt x="151" y="106"/>
                      <a:pt x="161" y="126"/>
                    </a:cubicBezTo>
                    <a:cubicBezTo>
                      <a:pt x="190" y="112"/>
                      <a:pt x="217" y="99"/>
                      <a:pt x="247" y="84"/>
                    </a:cubicBezTo>
                    <a:cubicBezTo>
                      <a:pt x="251" y="91"/>
                      <a:pt x="255" y="99"/>
                      <a:pt x="260" y="107"/>
                    </a:cubicBezTo>
                    <a:cubicBezTo>
                      <a:pt x="191" y="142"/>
                      <a:pt x="124" y="177"/>
                      <a:pt x="55" y="212"/>
                    </a:cubicBezTo>
                    <a:cubicBezTo>
                      <a:pt x="51" y="205"/>
                      <a:pt x="47" y="198"/>
                      <a:pt x="42" y="189"/>
                    </a:cubicBezTo>
                    <a:cubicBezTo>
                      <a:pt x="74" y="172"/>
                      <a:pt x="105" y="156"/>
                      <a:pt x="138" y="139"/>
                    </a:cubicBezTo>
                    <a:cubicBezTo>
                      <a:pt x="127" y="119"/>
                      <a:pt x="118" y="101"/>
                      <a:pt x="108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86"/>
              <p:cNvSpPr>
                <a:spLocks noEditPoints="1"/>
              </p:cNvSpPr>
              <p:nvPr/>
            </p:nvSpPr>
            <p:spPr bwMode="auto">
              <a:xfrm>
                <a:off x="10480449" y="5126037"/>
                <a:ext cx="615950" cy="741363"/>
              </a:xfrm>
              <a:custGeom>
                <a:avLst/>
                <a:gdLst>
                  <a:gd name="T0" fmla="*/ 0 w 195"/>
                  <a:gd name="T1" fmla="*/ 167 h 235"/>
                  <a:gd name="T2" fmla="*/ 160 w 195"/>
                  <a:gd name="T3" fmla="*/ 0 h 235"/>
                  <a:gd name="T4" fmla="*/ 195 w 195"/>
                  <a:gd name="T5" fmla="*/ 22 h 235"/>
                  <a:gd name="T6" fmla="*/ 107 w 195"/>
                  <a:gd name="T7" fmla="*/ 235 h 235"/>
                  <a:gd name="T8" fmla="*/ 79 w 195"/>
                  <a:gd name="T9" fmla="*/ 219 h 235"/>
                  <a:gd name="T10" fmla="*/ 98 w 195"/>
                  <a:gd name="T11" fmla="*/ 178 h 235"/>
                  <a:gd name="T12" fmla="*/ 90 w 195"/>
                  <a:gd name="T13" fmla="*/ 145 h 235"/>
                  <a:gd name="T14" fmla="*/ 70 w 195"/>
                  <a:gd name="T15" fmla="*/ 131 h 235"/>
                  <a:gd name="T16" fmla="*/ 25 w 195"/>
                  <a:gd name="T17" fmla="*/ 187 h 235"/>
                  <a:gd name="T18" fmla="*/ 0 w 195"/>
                  <a:gd name="T19" fmla="*/ 167 h 235"/>
                  <a:gd name="T20" fmla="*/ 121 w 195"/>
                  <a:gd name="T21" fmla="*/ 127 h 235"/>
                  <a:gd name="T22" fmla="*/ 154 w 195"/>
                  <a:gd name="T23" fmla="*/ 50 h 235"/>
                  <a:gd name="T24" fmla="*/ 95 w 195"/>
                  <a:gd name="T25" fmla="*/ 108 h 235"/>
                  <a:gd name="T26" fmla="*/ 121 w 195"/>
                  <a:gd name="T27" fmla="*/ 127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5" h="235">
                    <a:moveTo>
                      <a:pt x="0" y="167"/>
                    </a:moveTo>
                    <a:cubicBezTo>
                      <a:pt x="54" y="111"/>
                      <a:pt x="107" y="56"/>
                      <a:pt x="160" y="0"/>
                    </a:cubicBezTo>
                    <a:cubicBezTo>
                      <a:pt x="173" y="8"/>
                      <a:pt x="183" y="14"/>
                      <a:pt x="195" y="22"/>
                    </a:cubicBezTo>
                    <a:cubicBezTo>
                      <a:pt x="166" y="92"/>
                      <a:pt x="137" y="163"/>
                      <a:pt x="107" y="235"/>
                    </a:cubicBezTo>
                    <a:cubicBezTo>
                      <a:pt x="97" y="230"/>
                      <a:pt x="89" y="225"/>
                      <a:pt x="79" y="219"/>
                    </a:cubicBezTo>
                    <a:cubicBezTo>
                      <a:pt x="85" y="205"/>
                      <a:pt x="90" y="191"/>
                      <a:pt x="98" y="178"/>
                    </a:cubicBezTo>
                    <a:cubicBezTo>
                      <a:pt x="107" y="163"/>
                      <a:pt x="106" y="153"/>
                      <a:pt x="90" y="145"/>
                    </a:cubicBezTo>
                    <a:cubicBezTo>
                      <a:pt x="84" y="142"/>
                      <a:pt x="79" y="137"/>
                      <a:pt x="70" y="131"/>
                    </a:cubicBezTo>
                    <a:cubicBezTo>
                      <a:pt x="55" y="149"/>
                      <a:pt x="40" y="168"/>
                      <a:pt x="25" y="187"/>
                    </a:cubicBezTo>
                    <a:cubicBezTo>
                      <a:pt x="12" y="177"/>
                      <a:pt x="5" y="171"/>
                      <a:pt x="0" y="167"/>
                    </a:cubicBezTo>
                    <a:close/>
                    <a:moveTo>
                      <a:pt x="121" y="127"/>
                    </a:moveTo>
                    <a:cubicBezTo>
                      <a:pt x="132" y="100"/>
                      <a:pt x="143" y="76"/>
                      <a:pt x="154" y="50"/>
                    </a:cubicBezTo>
                    <a:cubicBezTo>
                      <a:pt x="133" y="71"/>
                      <a:pt x="115" y="89"/>
                      <a:pt x="95" y="108"/>
                    </a:cubicBezTo>
                    <a:cubicBezTo>
                      <a:pt x="103" y="114"/>
                      <a:pt x="111" y="119"/>
                      <a:pt x="12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87"/>
              <p:cNvSpPr/>
              <p:nvPr/>
            </p:nvSpPr>
            <p:spPr bwMode="auto">
              <a:xfrm>
                <a:off x="11399611" y="5441950"/>
                <a:ext cx="520700" cy="785813"/>
              </a:xfrm>
              <a:custGeom>
                <a:avLst/>
                <a:gdLst>
                  <a:gd name="T0" fmla="*/ 110 w 165"/>
                  <a:gd name="T1" fmla="*/ 156 h 249"/>
                  <a:gd name="T2" fmla="*/ 76 w 165"/>
                  <a:gd name="T3" fmla="*/ 143 h 249"/>
                  <a:gd name="T4" fmla="*/ 83 w 165"/>
                  <a:gd name="T5" fmla="*/ 120 h 249"/>
                  <a:gd name="T6" fmla="*/ 141 w 165"/>
                  <a:gd name="T7" fmla="*/ 139 h 249"/>
                  <a:gd name="T8" fmla="*/ 107 w 165"/>
                  <a:gd name="T9" fmla="*/ 249 h 249"/>
                  <a:gd name="T10" fmla="*/ 83 w 165"/>
                  <a:gd name="T11" fmla="*/ 227 h 249"/>
                  <a:gd name="T12" fmla="*/ 11 w 165"/>
                  <a:gd name="T13" fmla="*/ 147 h 249"/>
                  <a:gd name="T14" fmla="*/ 47 w 165"/>
                  <a:gd name="T15" fmla="*/ 47 h 249"/>
                  <a:gd name="T16" fmla="*/ 93 w 165"/>
                  <a:gd name="T17" fmla="*/ 12 h 249"/>
                  <a:gd name="T18" fmla="*/ 162 w 165"/>
                  <a:gd name="T19" fmla="*/ 55 h 249"/>
                  <a:gd name="T20" fmla="*/ 165 w 165"/>
                  <a:gd name="T21" fmla="*/ 93 h 249"/>
                  <a:gd name="T22" fmla="*/ 134 w 165"/>
                  <a:gd name="T23" fmla="*/ 90 h 249"/>
                  <a:gd name="T24" fmla="*/ 134 w 165"/>
                  <a:gd name="T25" fmla="*/ 69 h 249"/>
                  <a:gd name="T26" fmla="*/ 115 w 165"/>
                  <a:gd name="T27" fmla="*/ 38 h 249"/>
                  <a:gd name="T28" fmla="*/ 74 w 165"/>
                  <a:gd name="T29" fmla="*/ 54 h 249"/>
                  <a:gd name="T30" fmla="*/ 38 w 165"/>
                  <a:gd name="T31" fmla="*/ 159 h 249"/>
                  <a:gd name="T32" fmla="*/ 64 w 165"/>
                  <a:gd name="T33" fmla="*/ 205 h 249"/>
                  <a:gd name="T34" fmla="*/ 104 w 165"/>
                  <a:gd name="T35" fmla="*/ 175 h 249"/>
                  <a:gd name="T36" fmla="*/ 110 w 165"/>
                  <a:gd name="T3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5" h="249">
                    <a:moveTo>
                      <a:pt x="110" y="156"/>
                    </a:moveTo>
                    <a:cubicBezTo>
                      <a:pt x="99" y="151"/>
                      <a:pt x="88" y="147"/>
                      <a:pt x="76" y="143"/>
                    </a:cubicBezTo>
                    <a:cubicBezTo>
                      <a:pt x="78" y="136"/>
                      <a:pt x="80" y="129"/>
                      <a:pt x="83" y="120"/>
                    </a:cubicBezTo>
                    <a:cubicBezTo>
                      <a:pt x="102" y="126"/>
                      <a:pt x="121" y="132"/>
                      <a:pt x="141" y="139"/>
                    </a:cubicBezTo>
                    <a:cubicBezTo>
                      <a:pt x="130" y="175"/>
                      <a:pt x="119" y="210"/>
                      <a:pt x="107" y="249"/>
                    </a:cubicBezTo>
                    <a:cubicBezTo>
                      <a:pt x="97" y="241"/>
                      <a:pt x="91" y="234"/>
                      <a:pt x="83" y="227"/>
                    </a:cubicBezTo>
                    <a:cubicBezTo>
                      <a:pt x="36" y="234"/>
                      <a:pt x="0" y="200"/>
                      <a:pt x="11" y="147"/>
                    </a:cubicBezTo>
                    <a:cubicBezTo>
                      <a:pt x="18" y="112"/>
                      <a:pt x="31" y="78"/>
                      <a:pt x="47" y="47"/>
                    </a:cubicBezTo>
                    <a:cubicBezTo>
                      <a:pt x="56" y="31"/>
                      <a:pt x="76" y="18"/>
                      <a:pt x="93" y="12"/>
                    </a:cubicBezTo>
                    <a:cubicBezTo>
                      <a:pt x="127" y="0"/>
                      <a:pt x="154" y="19"/>
                      <a:pt x="162" y="55"/>
                    </a:cubicBezTo>
                    <a:cubicBezTo>
                      <a:pt x="164" y="66"/>
                      <a:pt x="164" y="78"/>
                      <a:pt x="165" y="93"/>
                    </a:cubicBezTo>
                    <a:cubicBezTo>
                      <a:pt x="153" y="92"/>
                      <a:pt x="144" y="91"/>
                      <a:pt x="134" y="90"/>
                    </a:cubicBezTo>
                    <a:cubicBezTo>
                      <a:pt x="134" y="82"/>
                      <a:pt x="134" y="76"/>
                      <a:pt x="134" y="69"/>
                    </a:cubicBezTo>
                    <a:cubicBezTo>
                      <a:pt x="134" y="55"/>
                      <a:pt x="130" y="42"/>
                      <a:pt x="115" y="38"/>
                    </a:cubicBezTo>
                    <a:cubicBezTo>
                      <a:pt x="98" y="34"/>
                      <a:pt x="80" y="38"/>
                      <a:pt x="74" y="54"/>
                    </a:cubicBezTo>
                    <a:cubicBezTo>
                      <a:pt x="60" y="88"/>
                      <a:pt x="48" y="123"/>
                      <a:pt x="38" y="159"/>
                    </a:cubicBezTo>
                    <a:cubicBezTo>
                      <a:pt x="33" y="181"/>
                      <a:pt x="46" y="201"/>
                      <a:pt x="64" y="205"/>
                    </a:cubicBezTo>
                    <a:cubicBezTo>
                      <a:pt x="80" y="210"/>
                      <a:pt x="96" y="198"/>
                      <a:pt x="104" y="175"/>
                    </a:cubicBezTo>
                    <a:cubicBezTo>
                      <a:pt x="107" y="170"/>
                      <a:pt x="108" y="164"/>
                      <a:pt x="110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88"/>
              <p:cNvSpPr/>
              <p:nvPr/>
            </p:nvSpPr>
            <p:spPr bwMode="auto">
              <a:xfrm>
                <a:off x="12312424" y="5551487"/>
                <a:ext cx="412750" cy="714375"/>
              </a:xfrm>
              <a:custGeom>
                <a:avLst/>
                <a:gdLst>
                  <a:gd name="T0" fmla="*/ 1 w 131"/>
                  <a:gd name="T1" fmla="*/ 0 h 226"/>
                  <a:gd name="T2" fmla="*/ 30 w 131"/>
                  <a:gd name="T3" fmla="*/ 0 h 226"/>
                  <a:gd name="T4" fmla="*/ 30 w 131"/>
                  <a:gd name="T5" fmla="*/ 98 h 226"/>
                  <a:gd name="T6" fmla="*/ 28 w 131"/>
                  <a:gd name="T7" fmla="*/ 164 h 226"/>
                  <a:gd name="T8" fmla="*/ 68 w 131"/>
                  <a:gd name="T9" fmla="*/ 199 h 226"/>
                  <a:gd name="T10" fmla="*/ 97 w 131"/>
                  <a:gd name="T11" fmla="*/ 163 h 226"/>
                  <a:gd name="T12" fmla="*/ 102 w 131"/>
                  <a:gd name="T13" fmla="*/ 15 h 226"/>
                  <a:gd name="T14" fmla="*/ 103 w 131"/>
                  <a:gd name="T15" fmla="*/ 4 h 226"/>
                  <a:gd name="T16" fmla="*/ 131 w 131"/>
                  <a:gd name="T17" fmla="*/ 4 h 226"/>
                  <a:gd name="T18" fmla="*/ 123 w 131"/>
                  <a:gd name="T19" fmla="*/ 176 h 226"/>
                  <a:gd name="T20" fmla="*/ 64 w 131"/>
                  <a:gd name="T21" fmla="*/ 226 h 226"/>
                  <a:gd name="T22" fmla="*/ 1 w 131"/>
                  <a:gd name="T23" fmla="*/ 172 h 226"/>
                  <a:gd name="T24" fmla="*/ 1 w 131"/>
                  <a:gd name="T2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" h="226">
                    <a:moveTo>
                      <a:pt x="1" y="0"/>
                    </a:moveTo>
                    <a:cubicBezTo>
                      <a:pt x="14" y="0"/>
                      <a:pt x="22" y="0"/>
                      <a:pt x="30" y="0"/>
                    </a:cubicBezTo>
                    <a:cubicBezTo>
                      <a:pt x="30" y="33"/>
                      <a:pt x="30" y="66"/>
                      <a:pt x="30" y="98"/>
                    </a:cubicBezTo>
                    <a:cubicBezTo>
                      <a:pt x="30" y="120"/>
                      <a:pt x="28" y="142"/>
                      <a:pt x="28" y="164"/>
                    </a:cubicBezTo>
                    <a:cubicBezTo>
                      <a:pt x="28" y="189"/>
                      <a:pt x="44" y="201"/>
                      <a:pt x="68" y="199"/>
                    </a:cubicBezTo>
                    <a:cubicBezTo>
                      <a:pt x="86" y="197"/>
                      <a:pt x="96" y="186"/>
                      <a:pt x="97" y="163"/>
                    </a:cubicBezTo>
                    <a:cubicBezTo>
                      <a:pt x="99" y="114"/>
                      <a:pt x="100" y="65"/>
                      <a:pt x="102" y="15"/>
                    </a:cubicBezTo>
                    <a:cubicBezTo>
                      <a:pt x="102" y="12"/>
                      <a:pt x="103" y="9"/>
                      <a:pt x="103" y="4"/>
                    </a:cubicBezTo>
                    <a:cubicBezTo>
                      <a:pt x="112" y="4"/>
                      <a:pt x="121" y="4"/>
                      <a:pt x="131" y="4"/>
                    </a:cubicBezTo>
                    <a:cubicBezTo>
                      <a:pt x="129" y="62"/>
                      <a:pt x="127" y="119"/>
                      <a:pt x="123" y="176"/>
                    </a:cubicBezTo>
                    <a:cubicBezTo>
                      <a:pt x="121" y="206"/>
                      <a:pt x="95" y="226"/>
                      <a:pt x="64" y="226"/>
                    </a:cubicBezTo>
                    <a:cubicBezTo>
                      <a:pt x="28" y="225"/>
                      <a:pt x="2" y="205"/>
                      <a:pt x="1" y="172"/>
                    </a:cubicBezTo>
                    <a:cubicBezTo>
                      <a:pt x="0" y="115"/>
                      <a:pt x="1" y="58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89"/>
              <p:cNvSpPr/>
              <p:nvPr/>
            </p:nvSpPr>
            <p:spPr bwMode="auto">
              <a:xfrm>
                <a:off x="9635899" y="4373562"/>
                <a:ext cx="825500" cy="698500"/>
              </a:xfrm>
              <a:custGeom>
                <a:avLst/>
                <a:gdLst>
                  <a:gd name="T0" fmla="*/ 192 w 261"/>
                  <a:gd name="T1" fmla="*/ 0 h 221"/>
                  <a:gd name="T2" fmla="*/ 261 w 261"/>
                  <a:gd name="T3" fmla="*/ 96 h 221"/>
                  <a:gd name="T4" fmla="*/ 240 w 261"/>
                  <a:gd name="T5" fmla="*/ 110 h 221"/>
                  <a:gd name="T6" fmla="*/ 196 w 261"/>
                  <a:gd name="T7" fmla="*/ 49 h 221"/>
                  <a:gd name="T8" fmla="*/ 175 w 261"/>
                  <a:gd name="T9" fmla="*/ 44 h 221"/>
                  <a:gd name="T10" fmla="*/ 128 w 261"/>
                  <a:gd name="T11" fmla="*/ 73 h 221"/>
                  <a:gd name="T12" fmla="*/ 175 w 261"/>
                  <a:gd name="T13" fmla="*/ 140 h 221"/>
                  <a:gd name="T14" fmla="*/ 156 w 261"/>
                  <a:gd name="T15" fmla="*/ 155 h 221"/>
                  <a:gd name="T16" fmla="*/ 106 w 261"/>
                  <a:gd name="T17" fmla="*/ 87 h 221"/>
                  <a:gd name="T18" fmla="*/ 38 w 261"/>
                  <a:gd name="T19" fmla="*/ 129 h 221"/>
                  <a:gd name="T20" fmla="*/ 93 w 261"/>
                  <a:gd name="T21" fmla="*/ 207 h 221"/>
                  <a:gd name="T22" fmla="*/ 73 w 261"/>
                  <a:gd name="T23" fmla="*/ 221 h 221"/>
                  <a:gd name="T24" fmla="*/ 0 w 261"/>
                  <a:gd name="T25" fmla="*/ 120 h 221"/>
                  <a:gd name="T26" fmla="*/ 192 w 261"/>
                  <a:gd name="T27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1" h="221">
                    <a:moveTo>
                      <a:pt x="192" y="0"/>
                    </a:moveTo>
                    <a:cubicBezTo>
                      <a:pt x="215" y="32"/>
                      <a:pt x="237" y="63"/>
                      <a:pt x="261" y="96"/>
                    </a:cubicBezTo>
                    <a:cubicBezTo>
                      <a:pt x="254" y="101"/>
                      <a:pt x="248" y="105"/>
                      <a:pt x="240" y="110"/>
                    </a:cubicBezTo>
                    <a:cubicBezTo>
                      <a:pt x="225" y="89"/>
                      <a:pt x="210" y="69"/>
                      <a:pt x="196" y="49"/>
                    </a:cubicBezTo>
                    <a:cubicBezTo>
                      <a:pt x="190" y="39"/>
                      <a:pt x="184" y="38"/>
                      <a:pt x="175" y="44"/>
                    </a:cubicBezTo>
                    <a:cubicBezTo>
                      <a:pt x="160" y="54"/>
                      <a:pt x="145" y="63"/>
                      <a:pt x="128" y="73"/>
                    </a:cubicBezTo>
                    <a:cubicBezTo>
                      <a:pt x="144" y="96"/>
                      <a:pt x="159" y="117"/>
                      <a:pt x="175" y="140"/>
                    </a:cubicBezTo>
                    <a:cubicBezTo>
                      <a:pt x="169" y="145"/>
                      <a:pt x="164" y="149"/>
                      <a:pt x="156" y="155"/>
                    </a:cubicBezTo>
                    <a:cubicBezTo>
                      <a:pt x="139" y="132"/>
                      <a:pt x="122" y="109"/>
                      <a:pt x="106" y="87"/>
                    </a:cubicBezTo>
                    <a:cubicBezTo>
                      <a:pt x="83" y="101"/>
                      <a:pt x="62" y="114"/>
                      <a:pt x="38" y="129"/>
                    </a:cubicBezTo>
                    <a:cubicBezTo>
                      <a:pt x="56" y="154"/>
                      <a:pt x="74" y="180"/>
                      <a:pt x="93" y="207"/>
                    </a:cubicBezTo>
                    <a:cubicBezTo>
                      <a:pt x="87" y="211"/>
                      <a:pt x="81" y="216"/>
                      <a:pt x="73" y="221"/>
                    </a:cubicBezTo>
                    <a:cubicBezTo>
                      <a:pt x="49" y="188"/>
                      <a:pt x="25" y="155"/>
                      <a:pt x="0" y="120"/>
                    </a:cubicBezTo>
                    <a:cubicBezTo>
                      <a:pt x="64" y="80"/>
                      <a:pt x="128" y="4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90"/>
              <p:cNvSpPr/>
              <p:nvPr/>
            </p:nvSpPr>
            <p:spPr bwMode="auto">
              <a:xfrm>
                <a:off x="13347474" y="5267325"/>
                <a:ext cx="487363" cy="777875"/>
              </a:xfrm>
              <a:custGeom>
                <a:avLst/>
                <a:gdLst>
                  <a:gd name="T0" fmla="*/ 117 w 154"/>
                  <a:gd name="T1" fmla="*/ 0 h 246"/>
                  <a:gd name="T2" fmla="*/ 135 w 154"/>
                  <a:gd name="T3" fmla="*/ 115 h 246"/>
                  <a:gd name="T4" fmla="*/ 149 w 154"/>
                  <a:gd name="T5" fmla="*/ 208 h 246"/>
                  <a:gd name="T6" fmla="*/ 124 w 154"/>
                  <a:gd name="T7" fmla="*/ 246 h 246"/>
                  <a:gd name="T8" fmla="*/ 0 w 154"/>
                  <a:gd name="T9" fmla="*/ 48 h 246"/>
                  <a:gd name="T10" fmla="*/ 27 w 154"/>
                  <a:gd name="T11" fmla="*/ 36 h 246"/>
                  <a:gd name="T12" fmla="*/ 108 w 154"/>
                  <a:gd name="T13" fmla="*/ 162 h 246"/>
                  <a:gd name="T14" fmla="*/ 112 w 154"/>
                  <a:gd name="T15" fmla="*/ 160 h 246"/>
                  <a:gd name="T16" fmla="*/ 99 w 154"/>
                  <a:gd name="T17" fmla="*/ 70 h 246"/>
                  <a:gd name="T18" fmla="*/ 92 w 154"/>
                  <a:gd name="T19" fmla="*/ 28 h 246"/>
                  <a:gd name="T20" fmla="*/ 117 w 154"/>
                  <a:gd name="T21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246">
                    <a:moveTo>
                      <a:pt x="117" y="0"/>
                    </a:moveTo>
                    <a:cubicBezTo>
                      <a:pt x="123" y="39"/>
                      <a:pt x="129" y="77"/>
                      <a:pt x="135" y="115"/>
                    </a:cubicBezTo>
                    <a:cubicBezTo>
                      <a:pt x="140" y="146"/>
                      <a:pt x="144" y="177"/>
                      <a:pt x="149" y="208"/>
                    </a:cubicBezTo>
                    <a:cubicBezTo>
                      <a:pt x="153" y="236"/>
                      <a:pt x="154" y="236"/>
                      <a:pt x="124" y="246"/>
                    </a:cubicBezTo>
                    <a:cubicBezTo>
                      <a:pt x="83" y="181"/>
                      <a:pt x="42" y="115"/>
                      <a:pt x="0" y="48"/>
                    </a:cubicBezTo>
                    <a:cubicBezTo>
                      <a:pt x="9" y="44"/>
                      <a:pt x="17" y="40"/>
                      <a:pt x="27" y="36"/>
                    </a:cubicBezTo>
                    <a:cubicBezTo>
                      <a:pt x="54" y="78"/>
                      <a:pt x="81" y="120"/>
                      <a:pt x="108" y="162"/>
                    </a:cubicBezTo>
                    <a:cubicBezTo>
                      <a:pt x="109" y="161"/>
                      <a:pt x="111" y="161"/>
                      <a:pt x="112" y="160"/>
                    </a:cubicBezTo>
                    <a:cubicBezTo>
                      <a:pt x="108" y="130"/>
                      <a:pt x="103" y="100"/>
                      <a:pt x="99" y="70"/>
                    </a:cubicBezTo>
                    <a:cubicBezTo>
                      <a:pt x="97" y="56"/>
                      <a:pt x="94" y="42"/>
                      <a:pt x="92" y="28"/>
                    </a:cubicBezTo>
                    <a:cubicBezTo>
                      <a:pt x="90" y="7"/>
                      <a:pt x="91" y="7"/>
                      <a:pt x="1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91"/>
              <p:cNvSpPr/>
              <p:nvPr/>
            </p:nvSpPr>
            <p:spPr bwMode="auto">
              <a:xfrm>
                <a:off x="11237686" y="209550"/>
                <a:ext cx="533400" cy="842963"/>
              </a:xfrm>
              <a:custGeom>
                <a:avLst/>
                <a:gdLst>
                  <a:gd name="T0" fmla="*/ 169 w 169"/>
                  <a:gd name="T1" fmla="*/ 10 h 267"/>
                  <a:gd name="T2" fmla="*/ 164 w 169"/>
                  <a:gd name="T3" fmla="*/ 22 h 267"/>
                  <a:gd name="T4" fmla="*/ 144 w 169"/>
                  <a:gd name="T5" fmla="*/ 89 h 267"/>
                  <a:gd name="T6" fmla="*/ 121 w 169"/>
                  <a:gd name="T7" fmla="*/ 163 h 267"/>
                  <a:gd name="T8" fmla="*/ 94 w 169"/>
                  <a:gd name="T9" fmla="*/ 233 h 267"/>
                  <a:gd name="T10" fmla="*/ 47 w 169"/>
                  <a:gd name="T11" fmla="*/ 252 h 267"/>
                  <a:gd name="T12" fmla="*/ 34 w 169"/>
                  <a:gd name="T13" fmla="*/ 188 h 267"/>
                  <a:gd name="T14" fmla="*/ 100 w 169"/>
                  <a:gd name="T15" fmla="*/ 98 h 267"/>
                  <a:gd name="T16" fmla="*/ 141 w 169"/>
                  <a:gd name="T17" fmla="*/ 11 h 267"/>
                  <a:gd name="T18" fmla="*/ 157 w 169"/>
                  <a:gd name="T19" fmla="*/ 0 h 267"/>
                  <a:gd name="T20" fmla="*/ 169 w 169"/>
                  <a:gd name="T21" fmla="*/ 1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9" h="267">
                    <a:moveTo>
                      <a:pt x="169" y="10"/>
                    </a:moveTo>
                    <a:cubicBezTo>
                      <a:pt x="166" y="16"/>
                      <a:pt x="165" y="19"/>
                      <a:pt x="164" y="22"/>
                    </a:cubicBezTo>
                    <a:cubicBezTo>
                      <a:pt x="157" y="44"/>
                      <a:pt x="150" y="67"/>
                      <a:pt x="144" y="89"/>
                    </a:cubicBezTo>
                    <a:cubicBezTo>
                      <a:pt x="136" y="114"/>
                      <a:pt x="129" y="139"/>
                      <a:pt x="121" y="163"/>
                    </a:cubicBezTo>
                    <a:cubicBezTo>
                      <a:pt x="113" y="187"/>
                      <a:pt x="103" y="210"/>
                      <a:pt x="94" y="233"/>
                    </a:cubicBezTo>
                    <a:cubicBezTo>
                      <a:pt x="84" y="261"/>
                      <a:pt x="72" y="267"/>
                      <a:pt x="47" y="252"/>
                    </a:cubicBezTo>
                    <a:cubicBezTo>
                      <a:pt x="9" y="228"/>
                      <a:pt x="0" y="230"/>
                      <a:pt x="34" y="188"/>
                    </a:cubicBezTo>
                    <a:cubicBezTo>
                      <a:pt x="57" y="159"/>
                      <a:pt x="81" y="130"/>
                      <a:pt x="100" y="98"/>
                    </a:cubicBezTo>
                    <a:cubicBezTo>
                      <a:pt x="117" y="71"/>
                      <a:pt x="127" y="40"/>
                      <a:pt x="141" y="11"/>
                    </a:cubicBezTo>
                    <a:cubicBezTo>
                      <a:pt x="144" y="6"/>
                      <a:pt x="151" y="1"/>
                      <a:pt x="157" y="0"/>
                    </a:cubicBezTo>
                    <a:cubicBezTo>
                      <a:pt x="160" y="0"/>
                      <a:pt x="165" y="7"/>
                      <a:pt x="16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92"/>
              <p:cNvSpPr/>
              <p:nvPr/>
            </p:nvSpPr>
            <p:spPr bwMode="auto">
              <a:xfrm>
                <a:off x="14469836" y="4581525"/>
                <a:ext cx="693738" cy="644525"/>
              </a:xfrm>
              <a:custGeom>
                <a:avLst/>
                <a:gdLst>
                  <a:gd name="T0" fmla="*/ 116 w 220"/>
                  <a:gd name="T1" fmla="*/ 190 h 204"/>
                  <a:gd name="T2" fmla="*/ 126 w 220"/>
                  <a:gd name="T3" fmla="*/ 168 h 204"/>
                  <a:gd name="T4" fmla="*/ 154 w 220"/>
                  <a:gd name="T5" fmla="*/ 170 h 204"/>
                  <a:gd name="T6" fmla="*/ 188 w 220"/>
                  <a:gd name="T7" fmla="*/ 138 h 204"/>
                  <a:gd name="T8" fmla="*/ 158 w 220"/>
                  <a:gd name="T9" fmla="*/ 102 h 204"/>
                  <a:gd name="T10" fmla="*/ 105 w 220"/>
                  <a:gd name="T11" fmla="*/ 112 h 204"/>
                  <a:gd name="T12" fmla="*/ 63 w 220"/>
                  <a:gd name="T13" fmla="*/ 124 h 204"/>
                  <a:gd name="T14" fmla="*/ 9 w 220"/>
                  <a:gd name="T15" fmla="*/ 86 h 204"/>
                  <a:gd name="T16" fmla="*/ 28 w 220"/>
                  <a:gd name="T17" fmla="*/ 13 h 204"/>
                  <a:gd name="T18" fmla="*/ 97 w 220"/>
                  <a:gd name="T19" fmla="*/ 13 h 204"/>
                  <a:gd name="T20" fmla="*/ 87 w 220"/>
                  <a:gd name="T21" fmla="*/ 35 h 204"/>
                  <a:gd name="T22" fmla="*/ 63 w 220"/>
                  <a:gd name="T23" fmla="*/ 33 h 204"/>
                  <a:gd name="T24" fmla="*/ 32 w 220"/>
                  <a:gd name="T25" fmla="*/ 65 h 204"/>
                  <a:gd name="T26" fmla="*/ 65 w 220"/>
                  <a:gd name="T27" fmla="*/ 94 h 204"/>
                  <a:gd name="T28" fmla="*/ 109 w 220"/>
                  <a:gd name="T29" fmla="*/ 77 h 204"/>
                  <a:gd name="T30" fmla="*/ 213 w 220"/>
                  <a:gd name="T31" fmla="*/ 120 h 204"/>
                  <a:gd name="T32" fmla="*/ 189 w 220"/>
                  <a:gd name="T33" fmla="*/ 187 h 204"/>
                  <a:gd name="T34" fmla="*/ 116 w 220"/>
                  <a:gd name="T35" fmla="*/ 19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0" h="204">
                    <a:moveTo>
                      <a:pt x="116" y="190"/>
                    </a:moveTo>
                    <a:cubicBezTo>
                      <a:pt x="120" y="182"/>
                      <a:pt x="123" y="175"/>
                      <a:pt x="126" y="168"/>
                    </a:cubicBezTo>
                    <a:cubicBezTo>
                      <a:pt x="135" y="169"/>
                      <a:pt x="145" y="171"/>
                      <a:pt x="154" y="170"/>
                    </a:cubicBezTo>
                    <a:cubicBezTo>
                      <a:pt x="173" y="170"/>
                      <a:pt x="187" y="156"/>
                      <a:pt x="188" y="138"/>
                    </a:cubicBezTo>
                    <a:cubicBezTo>
                      <a:pt x="188" y="120"/>
                      <a:pt x="176" y="101"/>
                      <a:pt x="158" y="102"/>
                    </a:cubicBezTo>
                    <a:cubicBezTo>
                      <a:pt x="140" y="102"/>
                      <a:pt x="122" y="108"/>
                      <a:pt x="105" y="112"/>
                    </a:cubicBezTo>
                    <a:cubicBezTo>
                      <a:pt x="91" y="116"/>
                      <a:pt x="77" y="123"/>
                      <a:pt x="63" y="124"/>
                    </a:cubicBezTo>
                    <a:cubicBezTo>
                      <a:pt x="35" y="125"/>
                      <a:pt x="18" y="111"/>
                      <a:pt x="9" y="86"/>
                    </a:cubicBezTo>
                    <a:cubicBezTo>
                      <a:pt x="0" y="59"/>
                      <a:pt x="8" y="29"/>
                      <a:pt x="28" y="13"/>
                    </a:cubicBezTo>
                    <a:cubicBezTo>
                      <a:pt x="44" y="0"/>
                      <a:pt x="74" y="0"/>
                      <a:pt x="97" y="13"/>
                    </a:cubicBezTo>
                    <a:cubicBezTo>
                      <a:pt x="94" y="20"/>
                      <a:pt x="91" y="27"/>
                      <a:pt x="87" y="35"/>
                    </a:cubicBezTo>
                    <a:cubicBezTo>
                      <a:pt x="79" y="34"/>
                      <a:pt x="71" y="33"/>
                      <a:pt x="63" y="33"/>
                    </a:cubicBezTo>
                    <a:cubicBezTo>
                      <a:pt x="41" y="33"/>
                      <a:pt x="30" y="44"/>
                      <a:pt x="32" y="65"/>
                    </a:cubicBezTo>
                    <a:cubicBezTo>
                      <a:pt x="33" y="86"/>
                      <a:pt x="44" y="97"/>
                      <a:pt x="65" y="94"/>
                    </a:cubicBezTo>
                    <a:cubicBezTo>
                      <a:pt x="80" y="91"/>
                      <a:pt x="95" y="84"/>
                      <a:pt x="109" y="77"/>
                    </a:cubicBezTo>
                    <a:cubicBezTo>
                      <a:pt x="152" y="57"/>
                      <a:pt x="202" y="77"/>
                      <a:pt x="213" y="120"/>
                    </a:cubicBezTo>
                    <a:cubicBezTo>
                      <a:pt x="220" y="146"/>
                      <a:pt x="210" y="171"/>
                      <a:pt x="189" y="187"/>
                    </a:cubicBezTo>
                    <a:cubicBezTo>
                      <a:pt x="168" y="203"/>
                      <a:pt x="141" y="204"/>
                      <a:pt x="116" y="1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93"/>
              <p:cNvSpPr/>
              <p:nvPr/>
            </p:nvSpPr>
            <p:spPr bwMode="auto">
              <a:xfrm>
                <a:off x="13752286" y="5072062"/>
                <a:ext cx="695325" cy="788988"/>
              </a:xfrm>
              <a:custGeom>
                <a:avLst/>
                <a:gdLst>
                  <a:gd name="T0" fmla="*/ 208 w 220"/>
                  <a:gd name="T1" fmla="*/ 171 h 250"/>
                  <a:gd name="T2" fmla="*/ 220 w 220"/>
                  <a:gd name="T3" fmla="*/ 194 h 250"/>
                  <a:gd name="T4" fmla="*/ 115 w 220"/>
                  <a:gd name="T5" fmla="*/ 250 h 250"/>
                  <a:gd name="T6" fmla="*/ 0 w 220"/>
                  <a:gd name="T7" fmla="*/ 53 h 250"/>
                  <a:gd name="T8" fmla="*/ 99 w 220"/>
                  <a:gd name="T9" fmla="*/ 0 h 250"/>
                  <a:gd name="T10" fmla="*/ 113 w 220"/>
                  <a:gd name="T11" fmla="*/ 21 h 250"/>
                  <a:gd name="T12" fmla="*/ 37 w 220"/>
                  <a:gd name="T13" fmla="*/ 63 h 250"/>
                  <a:gd name="T14" fmla="*/ 72 w 220"/>
                  <a:gd name="T15" fmla="*/ 123 h 250"/>
                  <a:gd name="T16" fmla="*/ 142 w 220"/>
                  <a:gd name="T17" fmla="*/ 86 h 250"/>
                  <a:gd name="T18" fmla="*/ 155 w 220"/>
                  <a:gd name="T19" fmla="*/ 108 h 250"/>
                  <a:gd name="T20" fmla="*/ 86 w 220"/>
                  <a:gd name="T21" fmla="*/ 145 h 250"/>
                  <a:gd name="T22" fmla="*/ 125 w 220"/>
                  <a:gd name="T23" fmla="*/ 215 h 250"/>
                  <a:gd name="T24" fmla="*/ 208 w 220"/>
                  <a:gd name="T25" fmla="*/ 171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250">
                    <a:moveTo>
                      <a:pt x="208" y="171"/>
                    </a:moveTo>
                    <a:cubicBezTo>
                      <a:pt x="212" y="179"/>
                      <a:pt x="216" y="186"/>
                      <a:pt x="220" y="194"/>
                    </a:cubicBezTo>
                    <a:cubicBezTo>
                      <a:pt x="185" y="212"/>
                      <a:pt x="151" y="231"/>
                      <a:pt x="115" y="250"/>
                    </a:cubicBezTo>
                    <a:cubicBezTo>
                      <a:pt x="77" y="184"/>
                      <a:pt x="39" y="119"/>
                      <a:pt x="0" y="53"/>
                    </a:cubicBezTo>
                    <a:cubicBezTo>
                      <a:pt x="33" y="35"/>
                      <a:pt x="66" y="18"/>
                      <a:pt x="99" y="0"/>
                    </a:cubicBezTo>
                    <a:cubicBezTo>
                      <a:pt x="104" y="6"/>
                      <a:pt x="108" y="13"/>
                      <a:pt x="113" y="21"/>
                    </a:cubicBezTo>
                    <a:cubicBezTo>
                      <a:pt x="88" y="35"/>
                      <a:pt x="64" y="48"/>
                      <a:pt x="37" y="63"/>
                    </a:cubicBezTo>
                    <a:cubicBezTo>
                      <a:pt x="49" y="83"/>
                      <a:pt x="60" y="102"/>
                      <a:pt x="72" y="123"/>
                    </a:cubicBezTo>
                    <a:cubicBezTo>
                      <a:pt x="96" y="111"/>
                      <a:pt x="118" y="99"/>
                      <a:pt x="142" y="86"/>
                    </a:cubicBezTo>
                    <a:cubicBezTo>
                      <a:pt x="146" y="93"/>
                      <a:pt x="150" y="100"/>
                      <a:pt x="155" y="108"/>
                    </a:cubicBezTo>
                    <a:cubicBezTo>
                      <a:pt x="131" y="120"/>
                      <a:pt x="109" y="132"/>
                      <a:pt x="86" y="145"/>
                    </a:cubicBezTo>
                    <a:cubicBezTo>
                      <a:pt x="99" y="168"/>
                      <a:pt x="111" y="190"/>
                      <a:pt x="125" y="215"/>
                    </a:cubicBezTo>
                    <a:cubicBezTo>
                      <a:pt x="152" y="201"/>
                      <a:pt x="179" y="187"/>
                      <a:pt x="208" y="1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94"/>
              <p:cNvSpPr/>
              <p:nvPr/>
            </p:nvSpPr>
            <p:spPr bwMode="auto">
              <a:xfrm>
                <a:off x="9172349" y="3549650"/>
                <a:ext cx="827088" cy="603250"/>
              </a:xfrm>
              <a:custGeom>
                <a:avLst/>
                <a:gdLst>
                  <a:gd name="T0" fmla="*/ 198 w 262"/>
                  <a:gd name="T1" fmla="*/ 10 h 191"/>
                  <a:gd name="T2" fmla="*/ 221 w 262"/>
                  <a:gd name="T3" fmla="*/ 0 h 191"/>
                  <a:gd name="T4" fmla="*/ 262 w 262"/>
                  <a:gd name="T5" fmla="*/ 108 h 191"/>
                  <a:gd name="T6" fmla="*/ 207 w 262"/>
                  <a:gd name="T7" fmla="*/ 114 h 191"/>
                  <a:gd name="T8" fmla="*/ 35 w 262"/>
                  <a:gd name="T9" fmla="*/ 88 h 191"/>
                  <a:gd name="T10" fmla="*/ 69 w 262"/>
                  <a:gd name="T11" fmla="*/ 180 h 191"/>
                  <a:gd name="T12" fmla="*/ 46 w 262"/>
                  <a:gd name="T13" fmla="*/ 191 h 191"/>
                  <a:gd name="T14" fmla="*/ 0 w 262"/>
                  <a:gd name="T15" fmla="*/ 69 h 191"/>
                  <a:gd name="T16" fmla="*/ 39 w 262"/>
                  <a:gd name="T17" fmla="*/ 65 h 191"/>
                  <a:gd name="T18" fmla="*/ 214 w 262"/>
                  <a:gd name="T19" fmla="*/ 91 h 191"/>
                  <a:gd name="T20" fmla="*/ 228 w 262"/>
                  <a:gd name="T21" fmla="*/ 92 h 191"/>
                  <a:gd name="T22" fmla="*/ 198 w 262"/>
                  <a:gd name="T23" fmla="*/ 1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91">
                    <a:moveTo>
                      <a:pt x="198" y="10"/>
                    </a:moveTo>
                    <a:cubicBezTo>
                      <a:pt x="205" y="7"/>
                      <a:pt x="212" y="4"/>
                      <a:pt x="221" y="0"/>
                    </a:cubicBezTo>
                    <a:cubicBezTo>
                      <a:pt x="235" y="37"/>
                      <a:pt x="248" y="72"/>
                      <a:pt x="262" y="108"/>
                    </a:cubicBezTo>
                    <a:cubicBezTo>
                      <a:pt x="245" y="123"/>
                      <a:pt x="225" y="117"/>
                      <a:pt x="207" y="114"/>
                    </a:cubicBezTo>
                    <a:cubicBezTo>
                      <a:pt x="151" y="106"/>
                      <a:pt x="95" y="97"/>
                      <a:pt x="35" y="88"/>
                    </a:cubicBezTo>
                    <a:cubicBezTo>
                      <a:pt x="47" y="121"/>
                      <a:pt x="58" y="150"/>
                      <a:pt x="69" y="180"/>
                    </a:cubicBezTo>
                    <a:cubicBezTo>
                      <a:pt x="62" y="183"/>
                      <a:pt x="55" y="186"/>
                      <a:pt x="46" y="191"/>
                    </a:cubicBezTo>
                    <a:cubicBezTo>
                      <a:pt x="31" y="151"/>
                      <a:pt x="16" y="112"/>
                      <a:pt x="0" y="69"/>
                    </a:cubicBezTo>
                    <a:cubicBezTo>
                      <a:pt x="14" y="67"/>
                      <a:pt x="27" y="63"/>
                      <a:pt x="39" y="65"/>
                    </a:cubicBezTo>
                    <a:cubicBezTo>
                      <a:pt x="97" y="73"/>
                      <a:pt x="156" y="82"/>
                      <a:pt x="214" y="91"/>
                    </a:cubicBezTo>
                    <a:cubicBezTo>
                      <a:pt x="217" y="92"/>
                      <a:pt x="221" y="92"/>
                      <a:pt x="228" y="92"/>
                    </a:cubicBezTo>
                    <a:cubicBezTo>
                      <a:pt x="217" y="64"/>
                      <a:pt x="208" y="37"/>
                      <a:pt x="19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95"/>
              <p:cNvSpPr/>
              <p:nvPr/>
            </p:nvSpPr>
            <p:spPr bwMode="auto">
              <a:xfrm>
                <a:off x="15009586" y="3498850"/>
                <a:ext cx="749300" cy="492125"/>
              </a:xfrm>
              <a:custGeom>
                <a:avLst/>
                <a:gdLst>
                  <a:gd name="T0" fmla="*/ 1 w 237"/>
                  <a:gd name="T1" fmla="*/ 123 h 156"/>
                  <a:gd name="T2" fmla="*/ 27 w 237"/>
                  <a:gd name="T3" fmla="*/ 100 h 156"/>
                  <a:gd name="T4" fmla="*/ 107 w 237"/>
                  <a:gd name="T5" fmla="*/ 101 h 156"/>
                  <a:gd name="T6" fmla="*/ 114 w 237"/>
                  <a:gd name="T7" fmla="*/ 98 h 156"/>
                  <a:gd name="T8" fmla="*/ 57 w 237"/>
                  <a:gd name="T9" fmla="*/ 45 h 156"/>
                  <a:gd name="T10" fmla="*/ 50 w 237"/>
                  <a:gd name="T11" fmla="*/ 0 h 156"/>
                  <a:gd name="T12" fmla="*/ 237 w 237"/>
                  <a:gd name="T13" fmla="*/ 128 h 156"/>
                  <a:gd name="T14" fmla="*/ 226 w 237"/>
                  <a:gd name="T15" fmla="*/ 156 h 156"/>
                  <a:gd name="T16" fmla="*/ 1 w 237"/>
                  <a:gd name="T17" fmla="*/ 12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" h="156">
                    <a:moveTo>
                      <a:pt x="1" y="123"/>
                    </a:moveTo>
                    <a:cubicBezTo>
                      <a:pt x="0" y="104"/>
                      <a:pt x="9" y="99"/>
                      <a:pt x="27" y="100"/>
                    </a:cubicBezTo>
                    <a:cubicBezTo>
                      <a:pt x="53" y="102"/>
                      <a:pt x="80" y="101"/>
                      <a:pt x="107" y="101"/>
                    </a:cubicBezTo>
                    <a:cubicBezTo>
                      <a:pt x="108" y="101"/>
                      <a:pt x="109" y="100"/>
                      <a:pt x="114" y="98"/>
                    </a:cubicBezTo>
                    <a:cubicBezTo>
                      <a:pt x="94" y="80"/>
                      <a:pt x="76" y="63"/>
                      <a:pt x="57" y="45"/>
                    </a:cubicBezTo>
                    <a:cubicBezTo>
                      <a:pt x="38" y="27"/>
                      <a:pt x="38" y="27"/>
                      <a:pt x="50" y="0"/>
                    </a:cubicBezTo>
                    <a:cubicBezTo>
                      <a:pt x="110" y="47"/>
                      <a:pt x="157" y="112"/>
                      <a:pt x="237" y="128"/>
                    </a:cubicBezTo>
                    <a:cubicBezTo>
                      <a:pt x="233" y="138"/>
                      <a:pt x="230" y="145"/>
                      <a:pt x="226" y="156"/>
                    </a:cubicBezTo>
                    <a:cubicBezTo>
                      <a:pt x="155" y="113"/>
                      <a:pt x="77" y="133"/>
                      <a:pt x="1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96"/>
              <p:cNvSpPr>
                <a:spLocks noEditPoints="1"/>
              </p:cNvSpPr>
              <p:nvPr/>
            </p:nvSpPr>
            <p:spPr bwMode="auto">
              <a:xfrm>
                <a:off x="11859986" y="4851400"/>
                <a:ext cx="496888" cy="469900"/>
              </a:xfrm>
              <a:custGeom>
                <a:avLst/>
                <a:gdLst>
                  <a:gd name="T0" fmla="*/ 129 w 157"/>
                  <a:gd name="T1" fmla="*/ 71 h 149"/>
                  <a:gd name="T2" fmla="*/ 148 w 157"/>
                  <a:gd name="T3" fmla="*/ 114 h 149"/>
                  <a:gd name="T4" fmla="*/ 105 w 157"/>
                  <a:gd name="T5" fmla="*/ 145 h 149"/>
                  <a:gd name="T6" fmla="*/ 25 w 157"/>
                  <a:gd name="T7" fmla="*/ 129 h 149"/>
                  <a:gd name="T8" fmla="*/ 32 w 157"/>
                  <a:gd name="T9" fmla="*/ 70 h 149"/>
                  <a:gd name="T10" fmla="*/ 47 w 157"/>
                  <a:gd name="T11" fmla="*/ 63 h 149"/>
                  <a:gd name="T12" fmla="*/ 44 w 157"/>
                  <a:gd name="T13" fmla="*/ 59 h 149"/>
                  <a:gd name="T14" fmla="*/ 30 w 157"/>
                  <a:gd name="T15" fmla="*/ 26 h 149"/>
                  <a:gd name="T16" fmla="*/ 67 w 157"/>
                  <a:gd name="T17" fmla="*/ 2 h 149"/>
                  <a:gd name="T18" fmla="*/ 133 w 157"/>
                  <a:gd name="T19" fmla="*/ 11 h 149"/>
                  <a:gd name="T20" fmla="*/ 156 w 157"/>
                  <a:gd name="T21" fmla="*/ 41 h 149"/>
                  <a:gd name="T22" fmla="*/ 133 w 157"/>
                  <a:gd name="T23" fmla="*/ 68 h 149"/>
                  <a:gd name="T24" fmla="*/ 129 w 157"/>
                  <a:gd name="T25" fmla="*/ 71 h 149"/>
                  <a:gd name="T26" fmla="*/ 92 w 157"/>
                  <a:gd name="T27" fmla="*/ 136 h 149"/>
                  <a:gd name="T28" fmla="*/ 118 w 157"/>
                  <a:gd name="T29" fmla="*/ 112 h 149"/>
                  <a:gd name="T30" fmla="*/ 100 w 157"/>
                  <a:gd name="T31" fmla="*/ 84 h 149"/>
                  <a:gd name="T32" fmla="*/ 80 w 157"/>
                  <a:gd name="T33" fmla="*/ 76 h 149"/>
                  <a:gd name="T34" fmla="*/ 39 w 157"/>
                  <a:gd name="T35" fmla="*/ 92 h 149"/>
                  <a:gd name="T36" fmla="*/ 58 w 157"/>
                  <a:gd name="T37" fmla="*/ 127 h 149"/>
                  <a:gd name="T38" fmla="*/ 92 w 157"/>
                  <a:gd name="T39" fmla="*/ 136 h 149"/>
                  <a:gd name="T40" fmla="*/ 81 w 157"/>
                  <a:gd name="T41" fmla="*/ 11 h 149"/>
                  <a:gd name="T42" fmla="*/ 59 w 157"/>
                  <a:gd name="T43" fmla="*/ 28 h 149"/>
                  <a:gd name="T44" fmla="*/ 76 w 157"/>
                  <a:gd name="T45" fmla="*/ 55 h 149"/>
                  <a:gd name="T46" fmla="*/ 91 w 157"/>
                  <a:gd name="T47" fmla="*/ 61 h 149"/>
                  <a:gd name="T48" fmla="*/ 128 w 157"/>
                  <a:gd name="T49" fmla="*/ 44 h 149"/>
                  <a:gd name="T50" fmla="*/ 107 w 157"/>
                  <a:gd name="T51" fmla="*/ 16 h 149"/>
                  <a:gd name="T52" fmla="*/ 81 w 157"/>
                  <a:gd name="T53" fmla="*/ 11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7" h="149">
                    <a:moveTo>
                      <a:pt x="129" y="71"/>
                    </a:moveTo>
                    <a:cubicBezTo>
                      <a:pt x="136" y="86"/>
                      <a:pt x="150" y="101"/>
                      <a:pt x="148" y="114"/>
                    </a:cubicBezTo>
                    <a:cubicBezTo>
                      <a:pt x="145" y="134"/>
                      <a:pt x="125" y="143"/>
                      <a:pt x="105" y="145"/>
                    </a:cubicBezTo>
                    <a:cubicBezTo>
                      <a:pt x="76" y="149"/>
                      <a:pt x="49" y="146"/>
                      <a:pt x="25" y="129"/>
                    </a:cubicBezTo>
                    <a:cubicBezTo>
                      <a:pt x="0" y="110"/>
                      <a:pt x="3" y="84"/>
                      <a:pt x="32" y="70"/>
                    </a:cubicBezTo>
                    <a:cubicBezTo>
                      <a:pt x="37" y="68"/>
                      <a:pt x="42" y="66"/>
                      <a:pt x="47" y="63"/>
                    </a:cubicBezTo>
                    <a:cubicBezTo>
                      <a:pt x="46" y="61"/>
                      <a:pt x="45" y="60"/>
                      <a:pt x="44" y="59"/>
                    </a:cubicBezTo>
                    <a:cubicBezTo>
                      <a:pt x="35" y="49"/>
                      <a:pt x="20" y="39"/>
                      <a:pt x="30" y="26"/>
                    </a:cubicBezTo>
                    <a:cubicBezTo>
                      <a:pt x="38" y="14"/>
                      <a:pt x="54" y="3"/>
                      <a:pt x="67" y="2"/>
                    </a:cubicBezTo>
                    <a:cubicBezTo>
                      <a:pt x="89" y="0"/>
                      <a:pt x="112" y="4"/>
                      <a:pt x="133" y="11"/>
                    </a:cubicBezTo>
                    <a:cubicBezTo>
                      <a:pt x="144" y="14"/>
                      <a:pt x="156" y="30"/>
                      <a:pt x="156" y="41"/>
                    </a:cubicBezTo>
                    <a:cubicBezTo>
                      <a:pt x="157" y="49"/>
                      <a:pt x="142" y="59"/>
                      <a:pt x="133" y="68"/>
                    </a:cubicBezTo>
                    <a:cubicBezTo>
                      <a:pt x="131" y="71"/>
                      <a:pt x="127" y="71"/>
                      <a:pt x="129" y="71"/>
                    </a:cubicBezTo>
                    <a:close/>
                    <a:moveTo>
                      <a:pt x="92" y="136"/>
                    </a:moveTo>
                    <a:cubicBezTo>
                      <a:pt x="100" y="129"/>
                      <a:pt x="113" y="123"/>
                      <a:pt x="118" y="112"/>
                    </a:cubicBezTo>
                    <a:cubicBezTo>
                      <a:pt x="125" y="97"/>
                      <a:pt x="110" y="90"/>
                      <a:pt x="100" y="84"/>
                    </a:cubicBezTo>
                    <a:cubicBezTo>
                      <a:pt x="94" y="80"/>
                      <a:pt x="86" y="78"/>
                      <a:pt x="80" y="76"/>
                    </a:cubicBezTo>
                    <a:cubicBezTo>
                      <a:pt x="65" y="69"/>
                      <a:pt x="44" y="78"/>
                      <a:pt x="39" y="92"/>
                    </a:cubicBezTo>
                    <a:cubicBezTo>
                      <a:pt x="34" y="106"/>
                      <a:pt x="42" y="121"/>
                      <a:pt x="58" y="127"/>
                    </a:cubicBezTo>
                    <a:cubicBezTo>
                      <a:pt x="67" y="130"/>
                      <a:pt x="76" y="132"/>
                      <a:pt x="92" y="136"/>
                    </a:cubicBezTo>
                    <a:close/>
                    <a:moveTo>
                      <a:pt x="81" y="11"/>
                    </a:moveTo>
                    <a:cubicBezTo>
                      <a:pt x="75" y="15"/>
                      <a:pt x="63" y="20"/>
                      <a:pt x="59" y="28"/>
                    </a:cubicBezTo>
                    <a:cubicBezTo>
                      <a:pt x="53" y="42"/>
                      <a:pt x="66" y="49"/>
                      <a:pt x="76" y="55"/>
                    </a:cubicBezTo>
                    <a:cubicBezTo>
                      <a:pt x="81" y="57"/>
                      <a:pt x="86" y="59"/>
                      <a:pt x="91" y="61"/>
                    </a:cubicBezTo>
                    <a:cubicBezTo>
                      <a:pt x="106" y="68"/>
                      <a:pt x="124" y="60"/>
                      <a:pt x="128" y="44"/>
                    </a:cubicBezTo>
                    <a:cubicBezTo>
                      <a:pt x="133" y="27"/>
                      <a:pt x="121" y="20"/>
                      <a:pt x="107" y="16"/>
                    </a:cubicBezTo>
                    <a:cubicBezTo>
                      <a:pt x="100" y="14"/>
                      <a:pt x="93" y="14"/>
                      <a:pt x="8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97"/>
              <p:cNvSpPr/>
              <p:nvPr/>
            </p:nvSpPr>
            <p:spPr bwMode="auto">
              <a:xfrm>
                <a:off x="11859986" y="-317500"/>
                <a:ext cx="423863" cy="431800"/>
              </a:xfrm>
              <a:custGeom>
                <a:avLst/>
                <a:gdLst>
                  <a:gd name="T0" fmla="*/ 64 w 134"/>
                  <a:gd name="T1" fmla="*/ 137 h 137"/>
                  <a:gd name="T2" fmla="*/ 64 w 134"/>
                  <a:gd name="T3" fmla="*/ 92 h 137"/>
                  <a:gd name="T4" fmla="*/ 8 w 134"/>
                  <a:gd name="T5" fmla="*/ 79 h 137"/>
                  <a:gd name="T6" fmla="*/ 14 w 134"/>
                  <a:gd name="T7" fmla="*/ 51 h 137"/>
                  <a:gd name="T8" fmla="*/ 68 w 134"/>
                  <a:gd name="T9" fmla="*/ 14 h 137"/>
                  <a:gd name="T10" fmla="*/ 112 w 134"/>
                  <a:gd name="T11" fmla="*/ 10 h 137"/>
                  <a:gd name="T12" fmla="*/ 129 w 134"/>
                  <a:gd name="T13" fmla="*/ 53 h 137"/>
                  <a:gd name="T14" fmla="*/ 64 w 134"/>
                  <a:gd name="T15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4" h="137">
                    <a:moveTo>
                      <a:pt x="64" y="137"/>
                    </a:moveTo>
                    <a:cubicBezTo>
                      <a:pt x="64" y="123"/>
                      <a:pt x="64" y="109"/>
                      <a:pt x="64" y="92"/>
                    </a:cubicBezTo>
                    <a:cubicBezTo>
                      <a:pt x="40" y="103"/>
                      <a:pt x="22" y="98"/>
                      <a:pt x="8" y="79"/>
                    </a:cubicBezTo>
                    <a:cubicBezTo>
                      <a:pt x="0" y="68"/>
                      <a:pt x="3" y="58"/>
                      <a:pt x="14" y="51"/>
                    </a:cubicBezTo>
                    <a:cubicBezTo>
                      <a:pt x="32" y="39"/>
                      <a:pt x="51" y="27"/>
                      <a:pt x="68" y="14"/>
                    </a:cubicBezTo>
                    <a:cubicBezTo>
                      <a:pt x="83" y="3"/>
                      <a:pt x="98" y="0"/>
                      <a:pt x="112" y="10"/>
                    </a:cubicBezTo>
                    <a:cubicBezTo>
                      <a:pt x="125" y="20"/>
                      <a:pt x="134" y="34"/>
                      <a:pt x="129" y="53"/>
                    </a:cubicBezTo>
                    <a:cubicBezTo>
                      <a:pt x="119" y="89"/>
                      <a:pt x="91" y="126"/>
                      <a:pt x="6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98"/>
              <p:cNvSpPr/>
              <p:nvPr/>
            </p:nvSpPr>
            <p:spPr bwMode="auto">
              <a:xfrm>
                <a:off x="9926411" y="4838700"/>
                <a:ext cx="758825" cy="536575"/>
              </a:xfrm>
              <a:custGeom>
                <a:avLst/>
                <a:gdLst>
                  <a:gd name="T0" fmla="*/ 217 w 240"/>
                  <a:gd name="T1" fmla="*/ 0 h 170"/>
                  <a:gd name="T2" fmla="*/ 235 w 240"/>
                  <a:gd name="T3" fmla="*/ 22 h 170"/>
                  <a:gd name="T4" fmla="*/ 240 w 240"/>
                  <a:gd name="T5" fmla="*/ 28 h 170"/>
                  <a:gd name="T6" fmla="*/ 198 w 240"/>
                  <a:gd name="T7" fmla="*/ 63 h 170"/>
                  <a:gd name="T8" fmla="*/ 107 w 240"/>
                  <a:gd name="T9" fmla="*/ 150 h 170"/>
                  <a:gd name="T10" fmla="*/ 30 w 240"/>
                  <a:gd name="T11" fmla="*/ 149 h 170"/>
                  <a:gd name="T12" fmla="*/ 14 w 240"/>
                  <a:gd name="T13" fmla="*/ 73 h 170"/>
                  <a:gd name="T14" fmla="*/ 36 w 240"/>
                  <a:gd name="T15" fmla="*/ 102 h 170"/>
                  <a:gd name="T16" fmla="*/ 87 w 240"/>
                  <a:gd name="T17" fmla="*/ 128 h 170"/>
                  <a:gd name="T18" fmla="*/ 135 w 240"/>
                  <a:gd name="T19" fmla="*/ 83 h 170"/>
                  <a:gd name="T20" fmla="*/ 217 w 240"/>
                  <a:gd name="T2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70">
                    <a:moveTo>
                      <a:pt x="217" y="0"/>
                    </a:moveTo>
                    <a:cubicBezTo>
                      <a:pt x="224" y="9"/>
                      <a:pt x="230" y="15"/>
                      <a:pt x="235" y="22"/>
                    </a:cubicBezTo>
                    <a:cubicBezTo>
                      <a:pt x="237" y="24"/>
                      <a:pt x="239" y="26"/>
                      <a:pt x="240" y="28"/>
                    </a:cubicBezTo>
                    <a:cubicBezTo>
                      <a:pt x="226" y="39"/>
                      <a:pt x="211" y="51"/>
                      <a:pt x="198" y="63"/>
                    </a:cubicBezTo>
                    <a:cubicBezTo>
                      <a:pt x="167" y="92"/>
                      <a:pt x="138" y="122"/>
                      <a:pt x="107" y="150"/>
                    </a:cubicBezTo>
                    <a:cubicBezTo>
                      <a:pt x="83" y="170"/>
                      <a:pt x="52" y="168"/>
                      <a:pt x="30" y="149"/>
                    </a:cubicBezTo>
                    <a:cubicBezTo>
                      <a:pt x="6" y="128"/>
                      <a:pt x="0" y="100"/>
                      <a:pt x="14" y="73"/>
                    </a:cubicBezTo>
                    <a:cubicBezTo>
                      <a:pt x="27" y="78"/>
                      <a:pt x="39" y="81"/>
                      <a:pt x="36" y="102"/>
                    </a:cubicBezTo>
                    <a:cubicBezTo>
                      <a:pt x="33" y="127"/>
                      <a:pt x="66" y="143"/>
                      <a:pt x="87" y="128"/>
                    </a:cubicBezTo>
                    <a:cubicBezTo>
                      <a:pt x="104" y="115"/>
                      <a:pt x="119" y="99"/>
                      <a:pt x="135" y="83"/>
                    </a:cubicBezTo>
                    <a:cubicBezTo>
                      <a:pt x="162" y="57"/>
                      <a:pt x="188" y="29"/>
                      <a:pt x="2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99"/>
              <p:cNvSpPr>
                <a:spLocks noEditPoints="1"/>
              </p:cNvSpPr>
              <p:nvPr/>
            </p:nvSpPr>
            <p:spPr bwMode="auto">
              <a:xfrm>
                <a:off x="12596586" y="4835525"/>
                <a:ext cx="476250" cy="476250"/>
              </a:xfrm>
              <a:custGeom>
                <a:avLst/>
                <a:gdLst>
                  <a:gd name="T0" fmla="*/ 20 w 151"/>
                  <a:gd name="T1" fmla="*/ 148 h 151"/>
                  <a:gd name="T2" fmla="*/ 20 w 151"/>
                  <a:gd name="T3" fmla="*/ 132 h 151"/>
                  <a:gd name="T4" fmla="*/ 105 w 151"/>
                  <a:gd name="T5" fmla="*/ 93 h 151"/>
                  <a:gd name="T6" fmla="*/ 45 w 151"/>
                  <a:gd name="T7" fmla="*/ 95 h 151"/>
                  <a:gd name="T8" fmla="*/ 1 w 151"/>
                  <a:gd name="T9" fmla="*/ 56 h 151"/>
                  <a:gd name="T10" fmla="*/ 41 w 151"/>
                  <a:gd name="T11" fmla="*/ 9 h 151"/>
                  <a:gd name="T12" fmla="*/ 116 w 151"/>
                  <a:gd name="T13" fmla="*/ 19 h 151"/>
                  <a:gd name="T14" fmla="*/ 101 w 151"/>
                  <a:gd name="T15" fmla="*/ 137 h 151"/>
                  <a:gd name="T16" fmla="*/ 20 w 151"/>
                  <a:gd name="T17" fmla="*/ 148 h 151"/>
                  <a:gd name="T18" fmla="*/ 73 w 151"/>
                  <a:gd name="T19" fmla="*/ 82 h 151"/>
                  <a:gd name="T20" fmla="*/ 109 w 151"/>
                  <a:gd name="T21" fmla="*/ 62 h 151"/>
                  <a:gd name="T22" fmla="*/ 68 w 151"/>
                  <a:gd name="T23" fmla="*/ 19 h 151"/>
                  <a:gd name="T24" fmla="*/ 29 w 151"/>
                  <a:gd name="T25" fmla="*/ 51 h 151"/>
                  <a:gd name="T26" fmla="*/ 73 w 151"/>
                  <a:gd name="T27" fmla="*/ 8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1" h="151">
                    <a:moveTo>
                      <a:pt x="20" y="148"/>
                    </a:moveTo>
                    <a:cubicBezTo>
                      <a:pt x="20" y="142"/>
                      <a:pt x="20" y="137"/>
                      <a:pt x="20" y="132"/>
                    </a:cubicBezTo>
                    <a:cubicBezTo>
                      <a:pt x="72" y="141"/>
                      <a:pt x="104" y="125"/>
                      <a:pt x="105" y="93"/>
                    </a:cubicBezTo>
                    <a:cubicBezTo>
                      <a:pt x="85" y="94"/>
                      <a:pt x="65" y="97"/>
                      <a:pt x="45" y="95"/>
                    </a:cubicBezTo>
                    <a:cubicBezTo>
                      <a:pt x="17" y="92"/>
                      <a:pt x="3" y="77"/>
                      <a:pt x="1" y="56"/>
                    </a:cubicBezTo>
                    <a:cubicBezTo>
                      <a:pt x="0" y="34"/>
                      <a:pt x="14" y="14"/>
                      <a:pt x="41" y="9"/>
                    </a:cubicBezTo>
                    <a:cubicBezTo>
                      <a:pt x="66" y="3"/>
                      <a:pt x="94" y="0"/>
                      <a:pt x="116" y="19"/>
                    </a:cubicBezTo>
                    <a:cubicBezTo>
                      <a:pt x="151" y="49"/>
                      <a:pt x="142" y="113"/>
                      <a:pt x="101" y="137"/>
                    </a:cubicBezTo>
                    <a:cubicBezTo>
                      <a:pt x="76" y="151"/>
                      <a:pt x="50" y="151"/>
                      <a:pt x="20" y="148"/>
                    </a:cubicBezTo>
                    <a:close/>
                    <a:moveTo>
                      <a:pt x="73" y="82"/>
                    </a:moveTo>
                    <a:cubicBezTo>
                      <a:pt x="82" y="74"/>
                      <a:pt x="107" y="88"/>
                      <a:pt x="109" y="62"/>
                    </a:cubicBezTo>
                    <a:cubicBezTo>
                      <a:pt x="112" y="37"/>
                      <a:pt x="93" y="19"/>
                      <a:pt x="68" y="19"/>
                    </a:cubicBezTo>
                    <a:cubicBezTo>
                      <a:pt x="45" y="19"/>
                      <a:pt x="30" y="32"/>
                      <a:pt x="29" y="51"/>
                    </a:cubicBezTo>
                    <a:cubicBezTo>
                      <a:pt x="29" y="70"/>
                      <a:pt x="44" y="82"/>
                      <a:pt x="7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00"/>
              <p:cNvSpPr/>
              <p:nvPr/>
            </p:nvSpPr>
            <p:spPr bwMode="auto">
              <a:xfrm>
                <a:off x="14814324" y="3927475"/>
                <a:ext cx="757238" cy="582613"/>
              </a:xfrm>
              <a:custGeom>
                <a:avLst/>
                <a:gdLst>
                  <a:gd name="T0" fmla="*/ 240 w 240"/>
                  <a:gd name="T1" fmla="*/ 161 h 184"/>
                  <a:gd name="T2" fmla="*/ 228 w 240"/>
                  <a:gd name="T3" fmla="*/ 184 h 184"/>
                  <a:gd name="T4" fmla="*/ 45 w 240"/>
                  <a:gd name="T5" fmla="*/ 77 h 184"/>
                  <a:gd name="T6" fmla="*/ 23 w 240"/>
                  <a:gd name="T7" fmla="*/ 116 h 184"/>
                  <a:gd name="T8" fmla="*/ 0 w 240"/>
                  <a:gd name="T9" fmla="*/ 102 h 184"/>
                  <a:gd name="T10" fmla="*/ 55 w 240"/>
                  <a:gd name="T11" fmla="*/ 0 h 184"/>
                  <a:gd name="T12" fmla="*/ 76 w 240"/>
                  <a:gd name="T13" fmla="*/ 12 h 184"/>
                  <a:gd name="T14" fmla="*/ 76 w 240"/>
                  <a:gd name="T15" fmla="*/ 17 h 184"/>
                  <a:gd name="T16" fmla="*/ 94 w 240"/>
                  <a:gd name="T17" fmla="*/ 75 h 184"/>
                  <a:gd name="T18" fmla="*/ 167 w 240"/>
                  <a:gd name="T19" fmla="*/ 118 h 184"/>
                  <a:gd name="T20" fmla="*/ 240 w 240"/>
                  <a:gd name="T21" fmla="*/ 16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84">
                    <a:moveTo>
                      <a:pt x="240" y="161"/>
                    </a:moveTo>
                    <a:cubicBezTo>
                      <a:pt x="235" y="169"/>
                      <a:pt x="232" y="176"/>
                      <a:pt x="228" y="184"/>
                    </a:cubicBezTo>
                    <a:cubicBezTo>
                      <a:pt x="166" y="148"/>
                      <a:pt x="106" y="113"/>
                      <a:pt x="45" y="77"/>
                    </a:cubicBezTo>
                    <a:cubicBezTo>
                      <a:pt x="37" y="90"/>
                      <a:pt x="30" y="102"/>
                      <a:pt x="23" y="116"/>
                    </a:cubicBezTo>
                    <a:cubicBezTo>
                      <a:pt x="15" y="111"/>
                      <a:pt x="8" y="107"/>
                      <a:pt x="0" y="102"/>
                    </a:cubicBezTo>
                    <a:cubicBezTo>
                      <a:pt x="19" y="68"/>
                      <a:pt x="37" y="34"/>
                      <a:pt x="55" y="0"/>
                    </a:cubicBezTo>
                    <a:cubicBezTo>
                      <a:pt x="64" y="5"/>
                      <a:pt x="71" y="9"/>
                      <a:pt x="76" y="12"/>
                    </a:cubicBezTo>
                    <a:cubicBezTo>
                      <a:pt x="76" y="15"/>
                      <a:pt x="76" y="16"/>
                      <a:pt x="76" y="17"/>
                    </a:cubicBezTo>
                    <a:cubicBezTo>
                      <a:pt x="59" y="54"/>
                      <a:pt x="58" y="54"/>
                      <a:pt x="94" y="75"/>
                    </a:cubicBezTo>
                    <a:cubicBezTo>
                      <a:pt x="118" y="90"/>
                      <a:pt x="143" y="104"/>
                      <a:pt x="167" y="118"/>
                    </a:cubicBezTo>
                    <a:cubicBezTo>
                      <a:pt x="191" y="132"/>
                      <a:pt x="215" y="146"/>
                      <a:pt x="240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01"/>
              <p:cNvSpPr/>
              <p:nvPr/>
            </p:nvSpPr>
            <p:spPr bwMode="auto">
              <a:xfrm>
                <a:off x="10302649" y="4960937"/>
                <a:ext cx="523875" cy="609600"/>
              </a:xfrm>
              <a:custGeom>
                <a:avLst/>
                <a:gdLst>
                  <a:gd name="T0" fmla="*/ 142 w 166"/>
                  <a:gd name="T1" fmla="*/ 0 h 193"/>
                  <a:gd name="T2" fmla="*/ 166 w 166"/>
                  <a:gd name="T3" fmla="*/ 21 h 193"/>
                  <a:gd name="T4" fmla="*/ 26 w 166"/>
                  <a:gd name="T5" fmla="*/ 193 h 193"/>
                  <a:gd name="T6" fmla="*/ 19 w 166"/>
                  <a:gd name="T7" fmla="*/ 152 h 193"/>
                  <a:gd name="T8" fmla="*/ 142 w 166"/>
                  <a:gd name="T9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93">
                    <a:moveTo>
                      <a:pt x="142" y="0"/>
                    </a:moveTo>
                    <a:cubicBezTo>
                      <a:pt x="151" y="8"/>
                      <a:pt x="158" y="14"/>
                      <a:pt x="166" y="21"/>
                    </a:cubicBezTo>
                    <a:cubicBezTo>
                      <a:pt x="119" y="80"/>
                      <a:pt x="72" y="137"/>
                      <a:pt x="26" y="193"/>
                    </a:cubicBezTo>
                    <a:cubicBezTo>
                      <a:pt x="0" y="176"/>
                      <a:pt x="0" y="176"/>
                      <a:pt x="19" y="152"/>
                    </a:cubicBezTo>
                    <a:cubicBezTo>
                      <a:pt x="59" y="102"/>
                      <a:pt x="100" y="52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02"/>
              <p:cNvSpPr/>
              <p:nvPr/>
            </p:nvSpPr>
            <p:spPr bwMode="auto">
              <a:xfrm>
                <a:off x="13190311" y="5445125"/>
                <a:ext cx="280988" cy="698500"/>
              </a:xfrm>
              <a:custGeom>
                <a:avLst/>
                <a:gdLst>
                  <a:gd name="T0" fmla="*/ 0 w 89"/>
                  <a:gd name="T1" fmla="*/ 8 h 221"/>
                  <a:gd name="T2" fmla="*/ 29 w 89"/>
                  <a:gd name="T3" fmla="*/ 0 h 221"/>
                  <a:gd name="T4" fmla="*/ 89 w 89"/>
                  <a:gd name="T5" fmla="*/ 212 h 221"/>
                  <a:gd name="T6" fmla="*/ 60 w 89"/>
                  <a:gd name="T7" fmla="*/ 221 h 221"/>
                  <a:gd name="T8" fmla="*/ 0 w 89"/>
                  <a:gd name="T9" fmla="*/ 8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221">
                    <a:moveTo>
                      <a:pt x="0" y="8"/>
                    </a:moveTo>
                    <a:cubicBezTo>
                      <a:pt x="11" y="5"/>
                      <a:pt x="18" y="3"/>
                      <a:pt x="29" y="0"/>
                    </a:cubicBezTo>
                    <a:cubicBezTo>
                      <a:pt x="49" y="70"/>
                      <a:pt x="69" y="140"/>
                      <a:pt x="89" y="212"/>
                    </a:cubicBezTo>
                    <a:cubicBezTo>
                      <a:pt x="80" y="215"/>
                      <a:pt x="71" y="217"/>
                      <a:pt x="60" y="221"/>
                    </a:cubicBezTo>
                    <a:cubicBezTo>
                      <a:pt x="40" y="150"/>
                      <a:pt x="20" y="80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03"/>
              <p:cNvSpPr/>
              <p:nvPr/>
            </p:nvSpPr>
            <p:spPr bwMode="auto">
              <a:xfrm>
                <a:off x="14706374" y="4360862"/>
                <a:ext cx="663575" cy="449263"/>
              </a:xfrm>
              <a:custGeom>
                <a:avLst/>
                <a:gdLst>
                  <a:gd name="T0" fmla="*/ 210 w 210"/>
                  <a:gd name="T1" fmla="*/ 122 h 142"/>
                  <a:gd name="T2" fmla="*/ 192 w 210"/>
                  <a:gd name="T3" fmla="*/ 142 h 142"/>
                  <a:gd name="T4" fmla="*/ 0 w 210"/>
                  <a:gd name="T5" fmla="*/ 22 h 142"/>
                  <a:gd name="T6" fmla="*/ 15 w 210"/>
                  <a:gd name="T7" fmla="*/ 0 h 142"/>
                  <a:gd name="T8" fmla="*/ 210 w 210"/>
                  <a:gd name="T9" fmla="*/ 12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42">
                    <a:moveTo>
                      <a:pt x="210" y="122"/>
                    </a:moveTo>
                    <a:cubicBezTo>
                      <a:pt x="204" y="130"/>
                      <a:pt x="198" y="136"/>
                      <a:pt x="192" y="142"/>
                    </a:cubicBezTo>
                    <a:cubicBezTo>
                      <a:pt x="129" y="102"/>
                      <a:pt x="65" y="63"/>
                      <a:pt x="0" y="22"/>
                    </a:cubicBezTo>
                    <a:cubicBezTo>
                      <a:pt x="5" y="14"/>
                      <a:pt x="10" y="8"/>
                      <a:pt x="15" y="0"/>
                    </a:cubicBezTo>
                    <a:cubicBezTo>
                      <a:pt x="80" y="40"/>
                      <a:pt x="144" y="80"/>
                      <a:pt x="21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04"/>
              <p:cNvSpPr/>
              <p:nvPr/>
            </p:nvSpPr>
            <p:spPr bwMode="auto">
              <a:xfrm>
                <a:off x="13203011" y="4594225"/>
                <a:ext cx="357188" cy="522288"/>
              </a:xfrm>
              <a:custGeom>
                <a:avLst/>
                <a:gdLst>
                  <a:gd name="T0" fmla="*/ 0 w 113"/>
                  <a:gd name="T1" fmla="*/ 54 h 165"/>
                  <a:gd name="T2" fmla="*/ 93 w 113"/>
                  <a:gd name="T3" fmla="*/ 6 h 165"/>
                  <a:gd name="T4" fmla="*/ 113 w 113"/>
                  <a:gd name="T5" fmla="*/ 17 h 165"/>
                  <a:gd name="T6" fmla="*/ 110 w 113"/>
                  <a:gd name="T7" fmla="*/ 141 h 165"/>
                  <a:gd name="T8" fmla="*/ 97 w 113"/>
                  <a:gd name="T9" fmla="*/ 165 h 165"/>
                  <a:gd name="T10" fmla="*/ 90 w 113"/>
                  <a:gd name="T11" fmla="*/ 162 h 165"/>
                  <a:gd name="T12" fmla="*/ 90 w 113"/>
                  <a:gd name="T13" fmla="*/ 30 h 165"/>
                  <a:gd name="T14" fmla="*/ 18 w 113"/>
                  <a:gd name="T15" fmla="*/ 65 h 165"/>
                  <a:gd name="T16" fmla="*/ 0 w 113"/>
                  <a:gd name="T17" fmla="*/ 54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3" h="165">
                    <a:moveTo>
                      <a:pt x="0" y="54"/>
                    </a:moveTo>
                    <a:cubicBezTo>
                      <a:pt x="31" y="38"/>
                      <a:pt x="62" y="22"/>
                      <a:pt x="93" y="6"/>
                    </a:cubicBezTo>
                    <a:cubicBezTo>
                      <a:pt x="105" y="0"/>
                      <a:pt x="113" y="1"/>
                      <a:pt x="113" y="17"/>
                    </a:cubicBezTo>
                    <a:cubicBezTo>
                      <a:pt x="112" y="59"/>
                      <a:pt x="112" y="100"/>
                      <a:pt x="110" y="141"/>
                    </a:cubicBezTo>
                    <a:cubicBezTo>
                      <a:pt x="109" y="149"/>
                      <a:pt x="101" y="157"/>
                      <a:pt x="97" y="165"/>
                    </a:cubicBezTo>
                    <a:cubicBezTo>
                      <a:pt x="94" y="164"/>
                      <a:pt x="92" y="163"/>
                      <a:pt x="90" y="162"/>
                    </a:cubicBezTo>
                    <a:cubicBezTo>
                      <a:pt x="90" y="119"/>
                      <a:pt x="90" y="77"/>
                      <a:pt x="90" y="30"/>
                    </a:cubicBezTo>
                    <a:cubicBezTo>
                      <a:pt x="64" y="43"/>
                      <a:pt x="41" y="53"/>
                      <a:pt x="18" y="65"/>
                    </a:cubicBezTo>
                    <a:cubicBezTo>
                      <a:pt x="8" y="71"/>
                      <a:pt x="1" y="70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05"/>
              <p:cNvSpPr/>
              <p:nvPr/>
            </p:nvSpPr>
            <p:spPr bwMode="auto">
              <a:xfrm>
                <a:off x="11958411" y="50800"/>
                <a:ext cx="328613" cy="312738"/>
              </a:xfrm>
              <a:custGeom>
                <a:avLst/>
                <a:gdLst>
                  <a:gd name="T0" fmla="*/ 104 w 104"/>
                  <a:gd name="T1" fmla="*/ 17 h 99"/>
                  <a:gd name="T2" fmla="*/ 63 w 104"/>
                  <a:gd name="T3" fmla="*/ 88 h 99"/>
                  <a:gd name="T4" fmla="*/ 2 w 104"/>
                  <a:gd name="T5" fmla="*/ 68 h 99"/>
                  <a:gd name="T6" fmla="*/ 11 w 104"/>
                  <a:gd name="T7" fmla="*/ 48 h 99"/>
                  <a:gd name="T8" fmla="*/ 80 w 104"/>
                  <a:gd name="T9" fmla="*/ 6 h 99"/>
                  <a:gd name="T10" fmla="*/ 98 w 104"/>
                  <a:gd name="T11" fmla="*/ 2 h 99"/>
                  <a:gd name="T12" fmla="*/ 104 w 104"/>
                  <a:gd name="T13" fmla="*/ 1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99">
                    <a:moveTo>
                      <a:pt x="104" y="17"/>
                    </a:moveTo>
                    <a:cubicBezTo>
                      <a:pt x="100" y="48"/>
                      <a:pt x="85" y="71"/>
                      <a:pt x="63" y="88"/>
                    </a:cubicBezTo>
                    <a:cubicBezTo>
                      <a:pt x="49" y="99"/>
                      <a:pt x="6" y="85"/>
                      <a:pt x="2" y="68"/>
                    </a:cubicBezTo>
                    <a:cubicBezTo>
                      <a:pt x="0" y="62"/>
                      <a:pt x="6" y="49"/>
                      <a:pt x="11" y="48"/>
                    </a:cubicBezTo>
                    <a:cubicBezTo>
                      <a:pt x="39" y="40"/>
                      <a:pt x="58" y="21"/>
                      <a:pt x="80" y="6"/>
                    </a:cubicBezTo>
                    <a:cubicBezTo>
                      <a:pt x="85" y="3"/>
                      <a:pt x="94" y="0"/>
                      <a:pt x="98" y="2"/>
                    </a:cubicBezTo>
                    <a:cubicBezTo>
                      <a:pt x="102" y="4"/>
                      <a:pt x="103" y="13"/>
                      <a:pt x="104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06"/>
              <p:cNvSpPr/>
              <p:nvPr/>
            </p:nvSpPr>
            <p:spPr bwMode="auto">
              <a:xfrm>
                <a:off x="13885636" y="838200"/>
                <a:ext cx="239713" cy="303213"/>
              </a:xfrm>
              <a:custGeom>
                <a:avLst/>
                <a:gdLst>
                  <a:gd name="T0" fmla="*/ 75 w 76"/>
                  <a:gd name="T1" fmla="*/ 60 h 96"/>
                  <a:gd name="T2" fmla="*/ 55 w 76"/>
                  <a:gd name="T3" fmla="*/ 90 h 96"/>
                  <a:gd name="T4" fmla="*/ 2 w 76"/>
                  <a:gd name="T5" fmla="*/ 82 h 96"/>
                  <a:gd name="T6" fmla="*/ 0 w 76"/>
                  <a:gd name="T7" fmla="*/ 73 h 96"/>
                  <a:gd name="T8" fmla="*/ 6 w 76"/>
                  <a:gd name="T9" fmla="*/ 26 h 96"/>
                  <a:gd name="T10" fmla="*/ 36 w 76"/>
                  <a:gd name="T11" fmla="*/ 5 h 96"/>
                  <a:gd name="T12" fmla="*/ 75 w 76"/>
                  <a:gd name="T13" fmla="*/ 6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96">
                    <a:moveTo>
                      <a:pt x="75" y="60"/>
                    </a:moveTo>
                    <a:cubicBezTo>
                      <a:pt x="76" y="73"/>
                      <a:pt x="71" y="85"/>
                      <a:pt x="55" y="90"/>
                    </a:cubicBezTo>
                    <a:cubicBezTo>
                      <a:pt x="36" y="96"/>
                      <a:pt x="18" y="94"/>
                      <a:pt x="2" y="82"/>
                    </a:cubicBezTo>
                    <a:cubicBezTo>
                      <a:pt x="0" y="80"/>
                      <a:pt x="0" y="76"/>
                      <a:pt x="0" y="73"/>
                    </a:cubicBezTo>
                    <a:cubicBezTo>
                      <a:pt x="2" y="57"/>
                      <a:pt x="4" y="42"/>
                      <a:pt x="6" y="26"/>
                    </a:cubicBezTo>
                    <a:cubicBezTo>
                      <a:pt x="8" y="9"/>
                      <a:pt x="19" y="0"/>
                      <a:pt x="36" y="5"/>
                    </a:cubicBezTo>
                    <a:cubicBezTo>
                      <a:pt x="63" y="13"/>
                      <a:pt x="74" y="28"/>
                      <a:pt x="7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07"/>
              <p:cNvSpPr/>
              <p:nvPr/>
            </p:nvSpPr>
            <p:spPr bwMode="auto">
              <a:xfrm>
                <a:off x="11288486" y="4664075"/>
                <a:ext cx="360363" cy="490538"/>
              </a:xfrm>
              <a:custGeom>
                <a:avLst/>
                <a:gdLst>
                  <a:gd name="T0" fmla="*/ 55 w 114"/>
                  <a:gd name="T1" fmla="*/ 119 h 155"/>
                  <a:gd name="T2" fmla="*/ 82 w 114"/>
                  <a:gd name="T3" fmla="*/ 138 h 155"/>
                  <a:gd name="T4" fmla="*/ 61 w 114"/>
                  <a:gd name="T5" fmla="*/ 140 h 155"/>
                  <a:gd name="T6" fmla="*/ 6 w 114"/>
                  <a:gd name="T7" fmla="*/ 91 h 155"/>
                  <a:gd name="T8" fmla="*/ 35 w 114"/>
                  <a:gd name="T9" fmla="*/ 106 h 155"/>
                  <a:gd name="T10" fmla="*/ 81 w 114"/>
                  <a:gd name="T11" fmla="*/ 26 h 155"/>
                  <a:gd name="T12" fmla="*/ 48 w 114"/>
                  <a:gd name="T13" fmla="*/ 4 h 155"/>
                  <a:gd name="T14" fmla="*/ 66 w 114"/>
                  <a:gd name="T15" fmla="*/ 1 h 155"/>
                  <a:gd name="T16" fmla="*/ 99 w 114"/>
                  <a:gd name="T17" fmla="*/ 3 h 155"/>
                  <a:gd name="T18" fmla="*/ 112 w 114"/>
                  <a:gd name="T19" fmla="*/ 8 h 155"/>
                  <a:gd name="T20" fmla="*/ 111 w 114"/>
                  <a:gd name="T21" fmla="*/ 22 h 155"/>
                  <a:gd name="T22" fmla="*/ 55 w 114"/>
                  <a:gd name="T23" fmla="*/ 119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" h="155">
                    <a:moveTo>
                      <a:pt x="55" y="119"/>
                    </a:moveTo>
                    <a:cubicBezTo>
                      <a:pt x="65" y="126"/>
                      <a:pt x="74" y="132"/>
                      <a:pt x="82" y="138"/>
                    </a:cubicBezTo>
                    <a:cubicBezTo>
                      <a:pt x="77" y="155"/>
                      <a:pt x="68" y="144"/>
                      <a:pt x="61" y="140"/>
                    </a:cubicBezTo>
                    <a:cubicBezTo>
                      <a:pt x="0" y="104"/>
                      <a:pt x="0" y="104"/>
                      <a:pt x="6" y="91"/>
                    </a:cubicBezTo>
                    <a:cubicBezTo>
                      <a:pt x="15" y="95"/>
                      <a:pt x="25" y="100"/>
                      <a:pt x="35" y="106"/>
                    </a:cubicBezTo>
                    <a:cubicBezTo>
                      <a:pt x="50" y="79"/>
                      <a:pt x="65" y="53"/>
                      <a:pt x="81" y="26"/>
                    </a:cubicBezTo>
                    <a:cubicBezTo>
                      <a:pt x="71" y="20"/>
                      <a:pt x="62" y="13"/>
                      <a:pt x="48" y="4"/>
                    </a:cubicBezTo>
                    <a:cubicBezTo>
                      <a:pt x="57" y="2"/>
                      <a:pt x="61" y="0"/>
                      <a:pt x="66" y="1"/>
                    </a:cubicBezTo>
                    <a:cubicBezTo>
                      <a:pt x="77" y="1"/>
                      <a:pt x="88" y="2"/>
                      <a:pt x="99" y="3"/>
                    </a:cubicBezTo>
                    <a:cubicBezTo>
                      <a:pt x="104" y="4"/>
                      <a:pt x="110" y="5"/>
                      <a:pt x="112" y="8"/>
                    </a:cubicBezTo>
                    <a:cubicBezTo>
                      <a:pt x="114" y="11"/>
                      <a:pt x="113" y="18"/>
                      <a:pt x="111" y="22"/>
                    </a:cubicBezTo>
                    <a:cubicBezTo>
                      <a:pt x="93" y="54"/>
                      <a:pt x="75" y="85"/>
                      <a:pt x="55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08"/>
              <p:cNvSpPr/>
              <p:nvPr/>
            </p:nvSpPr>
            <p:spPr bwMode="auto">
              <a:xfrm>
                <a:off x="11380561" y="-306388"/>
                <a:ext cx="261938" cy="298450"/>
              </a:xfrm>
              <a:custGeom>
                <a:avLst/>
                <a:gdLst>
                  <a:gd name="T0" fmla="*/ 27 w 83"/>
                  <a:gd name="T1" fmla="*/ 94 h 94"/>
                  <a:gd name="T2" fmla="*/ 5 w 83"/>
                  <a:gd name="T3" fmla="*/ 33 h 94"/>
                  <a:gd name="T4" fmla="*/ 32 w 83"/>
                  <a:gd name="T5" fmla="*/ 6 h 94"/>
                  <a:gd name="T6" fmla="*/ 80 w 83"/>
                  <a:gd name="T7" fmla="*/ 41 h 94"/>
                  <a:gd name="T8" fmla="*/ 43 w 83"/>
                  <a:gd name="T9" fmla="*/ 86 h 94"/>
                  <a:gd name="T10" fmla="*/ 27 w 83"/>
                  <a:gd name="T11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94">
                    <a:moveTo>
                      <a:pt x="27" y="94"/>
                    </a:moveTo>
                    <a:cubicBezTo>
                      <a:pt x="19" y="71"/>
                      <a:pt x="10" y="52"/>
                      <a:pt x="5" y="33"/>
                    </a:cubicBezTo>
                    <a:cubicBezTo>
                      <a:pt x="0" y="11"/>
                      <a:pt x="11" y="0"/>
                      <a:pt x="32" y="6"/>
                    </a:cubicBezTo>
                    <a:cubicBezTo>
                      <a:pt x="52" y="12"/>
                      <a:pt x="78" y="18"/>
                      <a:pt x="80" y="41"/>
                    </a:cubicBezTo>
                    <a:cubicBezTo>
                      <a:pt x="83" y="63"/>
                      <a:pt x="61" y="75"/>
                      <a:pt x="43" y="86"/>
                    </a:cubicBezTo>
                    <a:cubicBezTo>
                      <a:pt x="39" y="89"/>
                      <a:pt x="33" y="91"/>
                      <a:pt x="27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109"/>
              <p:cNvSpPr/>
              <p:nvPr/>
            </p:nvSpPr>
            <p:spPr bwMode="auto">
              <a:xfrm>
                <a:off x="11355161" y="57150"/>
                <a:ext cx="249238" cy="303213"/>
              </a:xfrm>
              <a:custGeom>
                <a:avLst/>
                <a:gdLst>
                  <a:gd name="T0" fmla="*/ 0 w 79"/>
                  <a:gd name="T1" fmla="*/ 30 h 96"/>
                  <a:gd name="T2" fmla="*/ 12 w 79"/>
                  <a:gd name="T3" fmla="*/ 12 h 96"/>
                  <a:gd name="T4" fmla="*/ 67 w 79"/>
                  <a:gd name="T5" fmla="*/ 25 h 96"/>
                  <a:gd name="T6" fmla="*/ 68 w 79"/>
                  <a:gd name="T7" fmla="*/ 66 h 96"/>
                  <a:gd name="T8" fmla="*/ 58 w 79"/>
                  <a:gd name="T9" fmla="*/ 79 h 96"/>
                  <a:gd name="T10" fmla="*/ 16 w 79"/>
                  <a:gd name="T11" fmla="*/ 71 h 96"/>
                  <a:gd name="T12" fmla="*/ 0 w 79"/>
                  <a:gd name="T13" fmla="*/ 3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96">
                    <a:moveTo>
                      <a:pt x="0" y="30"/>
                    </a:moveTo>
                    <a:cubicBezTo>
                      <a:pt x="4" y="24"/>
                      <a:pt x="7" y="16"/>
                      <a:pt x="12" y="12"/>
                    </a:cubicBezTo>
                    <a:cubicBezTo>
                      <a:pt x="26" y="0"/>
                      <a:pt x="49" y="6"/>
                      <a:pt x="67" y="25"/>
                    </a:cubicBezTo>
                    <a:cubicBezTo>
                      <a:pt x="79" y="38"/>
                      <a:pt x="77" y="52"/>
                      <a:pt x="68" y="66"/>
                    </a:cubicBezTo>
                    <a:cubicBezTo>
                      <a:pt x="65" y="71"/>
                      <a:pt x="62" y="75"/>
                      <a:pt x="58" y="79"/>
                    </a:cubicBezTo>
                    <a:cubicBezTo>
                      <a:pt x="40" y="96"/>
                      <a:pt x="26" y="94"/>
                      <a:pt x="16" y="71"/>
                    </a:cubicBezTo>
                    <a:cubicBezTo>
                      <a:pt x="10" y="58"/>
                      <a:pt x="5" y="45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10"/>
              <p:cNvSpPr/>
              <p:nvPr/>
            </p:nvSpPr>
            <p:spPr bwMode="auto">
              <a:xfrm>
                <a:off x="9291411" y="1674812"/>
                <a:ext cx="269875" cy="228600"/>
              </a:xfrm>
              <a:custGeom>
                <a:avLst/>
                <a:gdLst>
                  <a:gd name="T0" fmla="*/ 75 w 85"/>
                  <a:gd name="T1" fmla="*/ 72 h 72"/>
                  <a:gd name="T2" fmla="*/ 37 w 85"/>
                  <a:gd name="T3" fmla="*/ 59 h 72"/>
                  <a:gd name="T4" fmla="*/ 1 w 85"/>
                  <a:gd name="T5" fmla="*/ 23 h 72"/>
                  <a:gd name="T6" fmla="*/ 9 w 85"/>
                  <a:gd name="T7" fmla="*/ 10 h 72"/>
                  <a:gd name="T8" fmla="*/ 51 w 85"/>
                  <a:gd name="T9" fmla="*/ 3 h 72"/>
                  <a:gd name="T10" fmla="*/ 84 w 85"/>
                  <a:gd name="T11" fmla="*/ 30 h 72"/>
                  <a:gd name="T12" fmla="*/ 75 w 85"/>
                  <a:gd name="T13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72">
                    <a:moveTo>
                      <a:pt x="75" y="72"/>
                    </a:moveTo>
                    <a:cubicBezTo>
                      <a:pt x="59" y="66"/>
                      <a:pt x="48" y="62"/>
                      <a:pt x="37" y="59"/>
                    </a:cubicBezTo>
                    <a:cubicBezTo>
                      <a:pt x="18" y="53"/>
                      <a:pt x="4" y="43"/>
                      <a:pt x="1" y="23"/>
                    </a:cubicBezTo>
                    <a:cubicBezTo>
                      <a:pt x="0" y="19"/>
                      <a:pt x="5" y="11"/>
                      <a:pt x="9" y="10"/>
                    </a:cubicBezTo>
                    <a:cubicBezTo>
                      <a:pt x="23" y="6"/>
                      <a:pt x="37" y="6"/>
                      <a:pt x="51" y="3"/>
                    </a:cubicBezTo>
                    <a:cubicBezTo>
                      <a:pt x="71" y="0"/>
                      <a:pt x="85" y="10"/>
                      <a:pt x="84" y="30"/>
                    </a:cubicBezTo>
                    <a:cubicBezTo>
                      <a:pt x="82" y="45"/>
                      <a:pt x="78" y="59"/>
                      <a:pt x="75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111"/>
              <p:cNvSpPr/>
              <p:nvPr/>
            </p:nvSpPr>
            <p:spPr bwMode="auto">
              <a:xfrm>
                <a:off x="9510486" y="1884362"/>
                <a:ext cx="280988" cy="239713"/>
              </a:xfrm>
              <a:custGeom>
                <a:avLst/>
                <a:gdLst>
                  <a:gd name="T0" fmla="*/ 77 w 89"/>
                  <a:gd name="T1" fmla="*/ 76 h 76"/>
                  <a:gd name="T2" fmla="*/ 29 w 89"/>
                  <a:gd name="T3" fmla="*/ 56 h 76"/>
                  <a:gd name="T4" fmla="*/ 17 w 89"/>
                  <a:gd name="T5" fmla="*/ 50 h 76"/>
                  <a:gd name="T6" fmla="*/ 0 w 89"/>
                  <a:gd name="T7" fmla="*/ 26 h 76"/>
                  <a:gd name="T8" fmla="*/ 23 w 89"/>
                  <a:gd name="T9" fmla="*/ 14 h 76"/>
                  <a:gd name="T10" fmla="*/ 75 w 89"/>
                  <a:gd name="T11" fmla="*/ 18 h 76"/>
                  <a:gd name="T12" fmla="*/ 77 w 89"/>
                  <a:gd name="T13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76">
                    <a:moveTo>
                      <a:pt x="77" y="76"/>
                    </a:moveTo>
                    <a:cubicBezTo>
                      <a:pt x="61" y="69"/>
                      <a:pt x="45" y="63"/>
                      <a:pt x="29" y="56"/>
                    </a:cubicBezTo>
                    <a:cubicBezTo>
                      <a:pt x="25" y="54"/>
                      <a:pt x="20" y="53"/>
                      <a:pt x="17" y="50"/>
                    </a:cubicBezTo>
                    <a:cubicBezTo>
                      <a:pt x="11" y="43"/>
                      <a:pt x="6" y="34"/>
                      <a:pt x="0" y="26"/>
                    </a:cubicBezTo>
                    <a:cubicBezTo>
                      <a:pt x="8" y="22"/>
                      <a:pt x="15" y="16"/>
                      <a:pt x="23" y="14"/>
                    </a:cubicBezTo>
                    <a:cubicBezTo>
                      <a:pt x="41" y="10"/>
                      <a:pt x="61" y="0"/>
                      <a:pt x="75" y="18"/>
                    </a:cubicBezTo>
                    <a:cubicBezTo>
                      <a:pt x="89" y="37"/>
                      <a:pt x="84" y="58"/>
                      <a:pt x="77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112"/>
              <p:cNvSpPr/>
              <p:nvPr/>
            </p:nvSpPr>
            <p:spPr bwMode="auto">
              <a:xfrm>
                <a:off x="14734949" y="1489075"/>
                <a:ext cx="188913" cy="217488"/>
              </a:xfrm>
              <a:custGeom>
                <a:avLst/>
                <a:gdLst>
                  <a:gd name="T0" fmla="*/ 60 w 60"/>
                  <a:gd name="T1" fmla="*/ 27 h 69"/>
                  <a:gd name="T2" fmla="*/ 49 w 60"/>
                  <a:gd name="T3" fmla="*/ 51 h 69"/>
                  <a:gd name="T4" fmla="*/ 11 w 60"/>
                  <a:gd name="T5" fmla="*/ 61 h 69"/>
                  <a:gd name="T6" fmla="*/ 13 w 60"/>
                  <a:gd name="T7" fmla="*/ 22 h 69"/>
                  <a:gd name="T8" fmla="*/ 25 w 60"/>
                  <a:gd name="T9" fmla="*/ 11 h 69"/>
                  <a:gd name="T10" fmla="*/ 46 w 60"/>
                  <a:gd name="T11" fmla="*/ 3 h 69"/>
                  <a:gd name="T12" fmla="*/ 60 w 60"/>
                  <a:gd name="T13" fmla="*/ 2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69">
                    <a:moveTo>
                      <a:pt x="60" y="27"/>
                    </a:moveTo>
                    <a:cubicBezTo>
                      <a:pt x="56" y="37"/>
                      <a:pt x="54" y="45"/>
                      <a:pt x="49" y="51"/>
                    </a:cubicBezTo>
                    <a:cubicBezTo>
                      <a:pt x="39" y="65"/>
                      <a:pt x="22" y="69"/>
                      <a:pt x="11" y="61"/>
                    </a:cubicBezTo>
                    <a:cubicBezTo>
                      <a:pt x="0" y="52"/>
                      <a:pt x="1" y="37"/>
                      <a:pt x="13" y="22"/>
                    </a:cubicBezTo>
                    <a:cubicBezTo>
                      <a:pt x="17" y="18"/>
                      <a:pt x="20" y="13"/>
                      <a:pt x="25" y="11"/>
                    </a:cubicBezTo>
                    <a:cubicBezTo>
                      <a:pt x="32" y="7"/>
                      <a:pt x="43" y="0"/>
                      <a:pt x="46" y="3"/>
                    </a:cubicBezTo>
                    <a:cubicBezTo>
                      <a:pt x="53" y="8"/>
                      <a:pt x="56" y="19"/>
                      <a:pt x="6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703" name="组合 702"/>
            <p:cNvGrpSpPr/>
            <p:nvPr/>
          </p:nvGrpSpPr>
          <p:grpSpPr>
            <a:xfrm>
              <a:off x="5634" y="2542"/>
              <a:ext cx="3490" cy="1224"/>
              <a:chOff x="6815138" y="1806575"/>
              <a:chExt cx="2881312" cy="1009650"/>
            </a:xfrm>
            <a:grpFill/>
          </p:grpSpPr>
          <p:sp>
            <p:nvSpPr>
              <p:cNvPr id="704" name="Freeform 12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Freeform 12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Freeform 12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Freeform 12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Freeform 12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Freeform 12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Freeform 12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Freeform 12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Freeform 12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Freeform 13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Freeform 13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Freeform 13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6" name="Freeform 13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7" name="Freeform 13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Freeform 13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Freeform 13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Freeform 13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Freeform 13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13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14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Freeform 14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Freeform 14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Freeform 14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Freeform 14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Freeform 14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Freeform 14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0" name="Freeform 14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1" name="Freeform 14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Freeform 14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Freeform 15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Freeform 15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5" name="Freeform 15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6" name="Freeform 15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7" name="Freeform 15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8" name="Freeform 15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9" name="Freeform 15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0" name="Freeform 15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1" name="Freeform 15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2" name="Freeform 15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3" name="Freeform 16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4" name="Freeform 16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5" name="Freeform 16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6" name="Freeform 16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7" name="Freeform 16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16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Freeform 16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16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16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16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17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4" name="Freeform 17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17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17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17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17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17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0" name="Freeform 17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Freeform 17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17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18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2" name="文本框 51"/>
          <p:cNvSpPr txBox="1"/>
          <p:nvPr/>
        </p:nvSpPr>
        <p:spPr>
          <a:xfrm>
            <a:off x="391795" y="363855"/>
            <a:ext cx="2308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>
                <a:solidFill>
                  <a:schemeClr val="bg1"/>
                </a:solidFill>
                <a:latin typeface="Impact" panose="020B0806030902050204" charset="0"/>
                <a:ea typeface="微软雅黑" panose="020B0503020204020204" charset="-122"/>
                <a:cs typeface="Impact" panose="020B0806030902050204" charset="0"/>
              </a:rPr>
              <a:t>02  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AgentAuditor</a:t>
            </a:r>
            <a:endParaRPr lang="en-US" altLang="zh-CN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50895" y="338455"/>
            <a:ext cx="71386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solidFill>
                  <a:schemeClr val="bg1"/>
                </a:solidFill>
                <a:ea typeface="微软雅黑" panose="020B0503020204020204" charset="-122"/>
                <a:cs typeface="+mn-lt"/>
              </a:rPr>
              <a:t>3. RAG-based Memory Augmented Reasoning</a:t>
            </a:r>
            <a:endParaRPr lang="en-US" altLang="zh-CN" sz="2400" b="1">
              <a:solidFill>
                <a:schemeClr val="bg1"/>
              </a:solidFill>
              <a:ea typeface="微软雅黑" panose="020B0503020204020204" charset="-122"/>
              <a:cs typeface="+mn-lt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15" y="932180"/>
            <a:ext cx="5300345" cy="5875655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940" y="2409825"/>
            <a:ext cx="6311265" cy="429260"/>
          </a:xfrm>
          <a:prstGeom prst="rect">
            <a:avLst/>
          </a:prstGeom>
        </p:spPr>
      </p:pic>
      <p:sp>
        <p:nvSpPr>
          <p:cNvPr id="54" name="文本框 53"/>
          <p:cNvSpPr txBox="1"/>
          <p:nvPr/>
        </p:nvSpPr>
        <p:spPr>
          <a:xfrm>
            <a:off x="5960745" y="1800860"/>
            <a:ext cx="29203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solidFill>
                  <a:schemeClr val="tx1"/>
                </a:solidFill>
                <a:ea typeface="微软雅黑" panose="020B0503020204020204" charset="-122"/>
                <a:cs typeface="+mn-lt"/>
              </a:rPr>
              <a:t>Content Matching</a:t>
            </a:r>
            <a:endParaRPr lang="en-US" altLang="zh-CN" sz="2400" b="1">
              <a:solidFill>
                <a:schemeClr val="tx1"/>
              </a:solidFill>
              <a:ea typeface="微软雅黑" panose="020B0503020204020204" charset="-122"/>
              <a:cs typeface="+mn-lt"/>
            </a:endParaRPr>
          </a:p>
        </p:txBody>
      </p:sp>
      <p:pic>
        <p:nvPicPr>
          <p:cNvPr id="55" name="图片 54" descr="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690" y="1874520"/>
            <a:ext cx="313055" cy="313055"/>
          </a:xfrm>
          <a:prstGeom prst="rect">
            <a:avLst/>
          </a:prstGeom>
        </p:spPr>
      </p:pic>
      <p:pic>
        <p:nvPicPr>
          <p:cNvPr id="56" name="图片 55" descr="2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23560" y="3204210"/>
            <a:ext cx="337185" cy="337185"/>
          </a:xfrm>
          <a:prstGeom prst="rect">
            <a:avLst/>
          </a:prstGeom>
        </p:spPr>
      </p:pic>
      <p:sp>
        <p:nvSpPr>
          <p:cNvPr id="57" name="文本框 56"/>
          <p:cNvSpPr txBox="1"/>
          <p:nvPr/>
        </p:nvSpPr>
        <p:spPr>
          <a:xfrm>
            <a:off x="5960745" y="3142615"/>
            <a:ext cx="29203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solidFill>
                  <a:schemeClr val="tx1"/>
                </a:solidFill>
                <a:ea typeface="微软雅黑" panose="020B0503020204020204" charset="-122"/>
                <a:cs typeface="+mn-lt"/>
              </a:rPr>
              <a:t>Feature Matching</a:t>
            </a:r>
            <a:endParaRPr lang="en-US" altLang="zh-CN" sz="2400" b="1">
              <a:solidFill>
                <a:schemeClr val="tx1"/>
              </a:solidFill>
              <a:ea typeface="微软雅黑" panose="020B0503020204020204" charset="-122"/>
              <a:cs typeface="+mn-lt"/>
            </a:endParaRPr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1325" y="3748405"/>
            <a:ext cx="6643370" cy="575310"/>
          </a:xfrm>
          <a:prstGeom prst="rect">
            <a:avLst/>
          </a:prstGeom>
        </p:spPr>
      </p:pic>
      <p:pic>
        <p:nvPicPr>
          <p:cNvPr id="59" name="图片 58" descr="3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15940" y="4529455"/>
            <a:ext cx="328295" cy="328295"/>
          </a:xfrm>
          <a:prstGeom prst="rect">
            <a:avLst/>
          </a:prstGeom>
        </p:spPr>
      </p:pic>
      <p:sp>
        <p:nvSpPr>
          <p:cNvPr id="60" name="文本框 59"/>
          <p:cNvSpPr txBox="1"/>
          <p:nvPr/>
        </p:nvSpPr>
        <p:spPr>
          <a:xfrm>
            <a:off x="5935980" y="4463415"/>
            <a:ext cx="48494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solidFill>
                  <a:schemeClr val="tx1"/>
                </a:solidFill>
                <a:ea typeface="微软雅黑" panose="020B0503020204020204" charset="-122"/>
                <a:cs typeface="+mn-lt"/>
              </a:rPr>
              <a:t>Few-shot Prompt Construction</a:t>
            </a:r>
            <a:endParaRPr lang="en-US" altLang="zh-CN" sz="2400" b="1">
              <a:solidFill>
                <a:schemeClr val="tx1"/>
              </a:solidFill>
              <a:ea typeface="微软雅黑" panose="020B0503020204020204" charset="-122"/>
              <a:cs typeface="+mn-lt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2" name="组合 701"/>
          <p:cNvGrpSpPr/>
          <p:nvPr/>
        </p:nvGrpSpPr>
        <p:grpSpPr>
          <a:xfrm>
            <a:off x="2646680" y="49530"/>
            <a:ext cx="6897370" cy="6887210"/>
            <a:chOff x="8645299" y="-830263"/>
            <a:chExt cx="7618413" cy="7602538"/>
          </a:xfrm>
          <a:solidFill>
            <a:srgbClr val="00458E">
              <a:alpha val="6000"/>
            </a:srgbClr>
          </a:solidFill>
        </p:grpSpPr>
        <p:sp>
          <p:nvSpPr>
            <p:cNvPr id="764" name="Freeform 75"/>
            <p:cNvSpPr>
              <a:spLocks noEditPoints="1"/>
            </p:cNvSpPr>
            <p:nvPr/>
          </p:nvSpPr>
          <p:spPr bwMode="auto">
            <a:xfrm>
              <a:off x="8645299" y="-830263"/>
              <a:ext cx="7618413" cy="7602538"/>
            </a:xfrm>
            <a:custGeom>
              <a:avLst/>
              <a:gdLst>
                <a:gd name="T0" fmla="*/ 1106 w 2412"/>
                <a:gd name="T1" fmla="*/ 2355 h 2406"/>
                <a:gd name="T2" fmla="*/ 435 w 2412"/>
                <a:gd name="T3" fmla="*/ 2057 h 2406"/>
                <a:gd name="T4" fmla="*/ 57 w 2412"/>
                <a:gd name="T5" fmla="*/ 1368 h 2406"/>
                <a:gd name="T6" fmla="*/ 118 w 2412"/>
                <a:gd name="T7" fmla="*/ 767 h 2406"/>
                <a:gd name="T8" fmla="*/ 811 w 2412"/>
                <a:gd name="T9" fmla="*/ 78 h 2406"/>
                <a:gd name="T10" fmla="*/ 1443 w 2412"/>
                <a:gd name="T11" fmla="*/ 26 h 2406"/>
                <a:gd name="T12" fmla="*/ 2296 w 2412"/>
                <a:gd name="T13" fmla="*/ 701 h 2406"/>
                <a:gd name="T14" fmla="*/ 2304 w 2412"/>
                <a:gd name="T15" fmla="*/ 1645 h 2406"/>
                <a:gd name="T16" fmla="*/ 1649 w 2412"/>
                <a:gd name="T17" fmla="*/ 2280 h 2406"/>
                <a:gd name="T18" fmla="*/ 1257 w 2412"/>
                <a:gd name="T19" fmla="*/ 2363 h 2406"/>
                <a:gd name="T20" fmla="*/ 2266 w 2412"/>
                <a:gd name="T21" fmla="*/ 754 h 2406"/>
                <a:gd name="T22" fmla="*/ 121 w 2412"/>
                <a:gd name="T23" fmla="*/ 919 h 2406"/>
                <a:gd name="T24" fmla="*/ 2125 w 2412"/>
                <a:gd name="T25" fmla="*/ 1861 h 2406"/>
                <a:gd name="T26" fmla="*/ 2275 w 2412"/>
                <a:gd name="T27" fmla="*/ 773 h 2406"/>
                <a:gd name="T28" fmla="*/ 2259 w 2412"/>
                <a:gd name="T29" fmla="*/ 853 h 2406"/>
                <a:gd name="T30" fmla="*/ 2163 w 2412"/>
                <a:gd name="T31" fmla="*/ 912 h 2406"/>
                <a:gd name="T32" fmla="*/ 2031 w 2412"/>
                <a:gd name="T33" fmla="*/ 918 h 2406"/>
                <a:gd name="T34" fmla="*/ 2013 w 2412"/>
                <a:gd name="T35" fmla="*/ 929 h 2406"/>
                <a:gd name="T36" fmla="*/ 2035 w 2412"/>
                <a:gd name="T37" fmla="*/ 966 h 2406"/>
                <a:gd name="T38" fmla="*/ 1970 w 2412"/>
                <a:gd name="T39" fmla="*/ 979 h 2406"/>
                <a:gd name="T40" fmla="*/ 1872 w 2412"/>
                <a:gd name="T41" fmla="*/ 996 h 2406"/>
                <a:gd name="T42" fmla="*/ 1842 w 2412"/>
                <a:gd name="T43" fmla="*/ 942 h 2406"/>
                <a:gd name="T44" fmla="*/ 1925 w 2412"/>
                <a:gd name="T45" fmla="*/ 935 h 2406"/>
                <a:gd name="T46" fmla="*/ 1826 w 2412"/>
                <a:gd name="T47" fmla="*/ 852 h 2406"/>
                <a:gd name="T48" fmla="*/ 1886 w 2412"/>
                <a:gd name="T49" fmla="*/ 861 h 2406"/>
                <a:gd name="T50" fmla="*/ 1987 w 2412"/>
                <a:gd name="T51" fmla="*/ 894 h 2406"/>
                <a:gd name="T52" fmla="*/ 2074 w 2412"/>
                <a:gd name="T53" fmla="*/ 910 h 2406"/>
                <a:gd name="T54" fmla="*/ 2018 w 2412"/>
                <a:gd name="T55" fmla="*/ 883 h 2406"/>
                <a:gd name="T56" fmla="*/ 1910 w 2412"/>
                <a:gd name="T57" fmla="*/ 815 h 2406"/>
                <a:gd name="T58" fmla="*/ 2081 w 2412"/>
                <a:gd name="T59" fmla="*/ 840 h 2406"/>
                <a:gd name="T60" fmla="*/ 1994 w 2412"/>
                <a:gd name="T61" fmla="*/ 808 h 2406"/>
                <a:gd name="T62" fmla="*/ 2031 w 2412"/>
                <a:gd name="T63" fmla="*/ 716 h 2406"/>
                <a:gd name="T64" fmla="*/ 2059 w 2412"/>
                <a:gd name="T65" fmla="*/ 689 h 2406"/>
                <a:gd name="T66" fmla="*/ 2049 w 2412"/>
                <a:gd name="T67" fmla="*/ 805 h 2406"/>
                <a:gd name="T68" fmla="*/ 2101 w 2412"/>
                <a:gd name="T69" fmla="*/ 781 h 2406"/>
                <a:gd name="T70" fmla="*/ 2122 w 2412"/>
                <a:gd name="T71" fmla="*/ 746 h 2406"/>
                <a:gd name="T72" fmla="*/ 2167 w 2412"/>
                <a:gd name="T73" fmla="*/ 753 h 2406"/>
                <a:gd name="T74" fmla="*/ 2266 w 2412"/>
                <a:gd name="T75" fmla="*/ 754 h 2406"/>
                <a:gd name="T76" fmla="*/ 2158 w 2412"/>
                <a:gd name="T77" fmla="*/ 848 h 2406"/>
                <a:gd name="T78" fmla="*/ 2151 w 2412"/>
                <a:gd name="T79" fmla="*/ 869 h 2406"/>
                <a:gd name="T80" fmla="*/ 2169 w 2412"/>
                <a:gd name="T81" fmla="*/ 822 h 2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12" h="2406">
                  <a:moveTo>
                    <a:pt x="1189" y="2363"/>
                  </a:moveTo>
                  <a:cubicBezTo>
                    <a:pt x="1161" y="2360"/>
                    <a:pt x="1134" y="2358"/>
                    <a:pt x="1106" y="2355"/>
                  </a:cubicBezTo>
                  <a:cubicBezTo>
                    <a:pt x="947" y="2340"/>
                    <a:pt x="797" y="2293"/>
                    <a:pt x="657" y="2217"/>
                  </a:cubicBezTo>
                  <a:cubicBezTo>
                    <a:pt x="577" y="2172"/>
                    <a:pt x="503" y="2119"/>
                    <a:pt x="435" y="2057"/>
                  </a:cubicBezTo>
                  <a:cubicBezTo>
                    <a:pt x="330" y="1963"/>
                    <a:pt x="245" y="1855"/>
                    <a:pt x="179" y="1731"/>
                  </a:cubicBezTo>
                  <a:cubicBezTo>
                    <a:pt x="118" y="1617"/>
                    <a:pt x="78" y="1496"/>
                    <a:pt x="57" y="1368"/>
                  </a:cubicBezTo>
                  <a:cubicBezTo>
                    <a:pt x="42" y="1274"/>
                    <a:pt x="40" y="1178"/>
                    <a:pt x="47" y="1083"/>
                  </a:cubicBezTo>
                  <a:cubicBezTo>
                    <a:pt x="55" y="975"/>
                    <a:pt x="79" y="869"/>
                    <a:pt x="118" y="767"/>
                  </a:cubicBezTo>
                  <a:cubicBezTo>
                    <a:pt x="171" y="631"/>
                    <a:pt x="245" y="507"/>
                    <a:pt x="343" y="398"/>
                  </a:cubicBezTo>
                  <a:cubicBezTo>
                    <a:pt x="473" y="254"/>
                    <a:pt x="629" y="146"/>
                    <a:pt x="811" y="78"/>
                  </a:cubicBezTo>
                  <a:cubicBezTo>
                    <a:pt x="904" y="43"/>
                    <a:pt x="1001" y="21"/>
                    <a:pt x="1099" y="11"/>
                  </a:cubicBezTo>
                  <a:cubicBezTo>
                    <a:pt x="1215" y="0"/>
                    <a:pt x="1329" y="4"/>
                    <a:pt x="1443" y="26"/>
                  </a:cubicBezTo>
                  <a:cubicBezTo>
                    <a:pt x="1633" y="62"/>
                    <a:pt x="1803" y="141"/>
                    <a:pt x="1955" y="262"/>
                  </a:cubicBezTo>
                  <a:cubicBezTo>
                    <a:pt x="2104" y="381"/>
                    <a:pt x="2217" y="528"/>
                    <a:pt x="2296" y="701"/>
                  </a:cubicBezTo>
                  <a:cubicBezTo>
                    <a:pt x="2348" y="816"/>
                    <a:pt x="2381" y="936"/>
                    <a:pt x="2393" y="1061"/>
                  </a:cubicBezTo>
                  <a:cubicBezTo>
                    <a:pt x="2412" y="1263"/>
                    <a:pt x="2385" y="1458"/>
                    <a:pt x="2304" y="1645"/>
                  </a:cubicBezTo>
                  <a:cubicBezTo>
                    <a:pt x="2259" y="1751"/>
                    <a:pt x="2199" y="1849"/>
                    <a:pt x="2124" y="1937"/>
                  </a:cubicBezTo>
                  <a:cubicBezTo>
                    <a:pt x="1994" y="2091"/>
                    <a:pt x="1836" y="2206"/>
                    <a:pt x="1649" y="2280"/>
                  </a:cubicBezTo>
                  <a:cubicBezTo>
                    <a:pt x="1532" y="2326"/>
                    <a:pt x="1410" y="2353"/>
                    <a:pt x="1284" y="2358"/>
                  </a:cubicBezTo>
                  <a:cubicBezTo>
                    <a:pt x="1275" y="2359"/>
                    <a:pt x="1266" y="2361"/>
                    <a:pt x="1257" y="2363"/>
                  </a:cubicBezTo>
                  <a:cubicBezTo>
                    <a:pt x="1234" y="2363"/>
                    <a:pt x="1212" y="2363"/>
                    <a:pt x="1189" y="2363"/>
                  </a:cubicBezTo>
                  <a:close/>
                  <a:moveTo>
                    <a:pt x="2266" y="754"/>
                  </a:moveTo>
                  <a:cubicBezTo>
                    <a:pt x="2129" y="397"/>
                    <a:pt x="1740" y="51"/>
                    <a:pt x="1218" y="52"/>
                  </a:cubicBezTo>
                  <a:cubicBezTo>
                    <a:pt x="699" y="52"/>
                    <a:pt x="246" y="408"/>
                    <a:pt x="121" y="919"/>
                  </a:cubicBezTo>
                  <a:cubicBezTo>
                    <a:pt x="0" y="1416"/>
                    <a:pt x="233" y="1979"/>
                    <a:pt x="768" y="2219"/>
                  </a:cubicBezTo>
                  <a:cubicBezTo>
                    <a:pt x="1188" y="2406"/>
                    <a:pt x="1766" y="2330"/>
                    <a:pt x="2125" y="1861"/>
                  </a:cubicBezTo>
                  <a:cubicBezTo>
                    <a:pt x="2244" y="1706"/>
                    <a:pt x="2315" y="1529"/>
                    <a:pt x="2341" y="1334"/>
                  </a:cubicBezTo>
                  <a:cubicBezTo>
                    <a:pt x="2367" y="1140"/>
                    <a:pt x="2345" y="952"/>
                    <a:pt x="2275" y="773"/>
                  </a:cubicBezTo>
                  <a:cubicBezTo>
                    <a:pt x="2261" y="788"/>
                    <a:pt x="2247" y="802"/>
                    <a:pt x="2233" y="816"/>
                  </a:cubicBezTo>
                  <a:cubicBezTo>
                    <a:pt x="2250" y="820"/>
                    <a:pt x="2260" y="827"/>
                    <a:pt x="2259" y="853"/>
                  </a:cubicBezTo>
                  <a:cubicBezTo>
                    <a:pt x="2258" y="874"/>
                    <a:pt x="2252" y="881"/>
                    <a:pt x="2236" y="887"/>
                  </a:cubicBezTo>
                  <a:cubicBezTo>
                    <a:pt x="2212" y="896"/>
                    <a:pt x="2187" y="904"/>
                    <a:pt x="2163" y="912"/>
                  </a:cubicBezTo>
                  <a:cubicBezTo>
                    <a:pt x="2155" y="945"/>
                    <a:pt x="2133" y="967"/>
                    <a:pt x="2098" y="942"/>
                  </a:cubicBezTo>
                  <a:cubicBezTo>
                    <a:pt x="2079" y="929"/>
                    <a:pt x="2054" y="925"/>
                    <a:pt x="2031" y="918"/>
                  </a:cubicBezTo>
                  <a:cubicBezTo>
                    <a:pt x="2027" y="917"/>
                    <a:pt x="2022" y="921"/>
                    <a:pt x="2017" y="922"/>
                  </a:cubicBezTo>
                  <a:cubicBezTo>
                    <a:pt x="2016" y="924"/>
                    <a:pt x="2014" y="927"/>
                    <a:pt x="2013" y="929"/>
                  </a:cubicBezTo>
                  <a:cubicBezTo>
                    <a:pt x="2019" y="932"/>
                    <a:pt x="2025" y="935"/>
                    <a:pt x="2030" y="939"/>
                  </a:cubicBezTo>
                  <a:cubicBezTo>
                    <a:pt x="2041" y="946"/>
                    <a:pt x="2044" y="955"/>
                    <a:pt x="2035" y="966"/>
                  </a:cubicBezTo>
                  <a:cubicBezTo>
                    <a:pt x="2026" y="975"/>
                    <a:pt x="2017" y="985"/>
                    <a:pt x="2003" y="974"/>
                  </a:cubicBezTo>
                  <a:cubicBezTo>
                    <a:pt x="1990" y="964"/>
                    <a:pt x="1980" y="968"/>
                    <a:pt x="1970" y="979"/>
                  </a:cubicBezTo>
                  <a:cubicBezTo>
                    <a:pt x="1966" y="984"/>
                    <a:pt x="1961" y="989"/>
                    <a:pt x="1957" y="994"/>
                  </a:cubicBezTo>
                  <a:cubicBezTo>
                    <a:pt x="1922" y="1036"/>
                    <a:pt x="1908" y="1040"/>
                    <a:pt x="1872" y="996"/>
                  </a:cubicBezTo>
                  <a:cubicBezTo>
                    <a:pt x="1859" y="980"/>
                    <a:pt x="1849" y="963"/>
                    <a:pt x="1837" y="947"/>
                  </a:cubicBezTo>
                  <a:cubicBezTo>
                    <a:pt x="1839" y="946"/>
                    <a:pt x="1841" y="944"/>
                    <a:pt x="1842" y="942"/>
                  </a:cubicBezTo>
                  <a:cubicBezTo>
                    <a:pt x="1857" y="948"/>
                    <a:pt x="1870" y="955"/>
                    <a:pt x="1885" y="960"/>
                  </a:cubicBezTo>
                  <a:cubicBezTo>
                    <a:pt x="1906" y="968"/>
                    <a:pt x="1912" y="946"/>
                    <a:pt x="1925" y="935"/>
                  </a:cubicBezTo>
                  <a:cubicBezTo>
                    <a:pt x="1911" y="928"/>
                    <a:pt x="1896" y="921"/>
                    <a:pt x="1881" y="918"/>
                  </a:cubicBezTo>
                  <a:cubicBezTo>
                    <a:pt x="1840" y="911"/>
                    <a:pt x="1832" y="893"/>
                    <a:pt x="1826" y="852"/>
                  </a:cubicBezTo>
                  <a:cubicBezTo>
                    <a:pt x="1825" y="844"/>
                    <a:pt x="1833" y="834"/>
                    <a:pt x="1837" y="826"/>
                  </a:cubicBezTo>
                  <a:cubicBezTo>
                    <a:pt x="1856" y="840"/>
                    <a:pt x="1870" y="853"/>
                    <a:pt x="1886" y="861"/>
                  </a:cubicBezTo>
                  <a:cubicBezTo>
                    <a:pt x="1914" y="874"/>
                    <a:pt x="1943" y="883"/>
                    <a:pt x="1971" y="894"/>
                  </a:cubicBezTo>
                  <a:cubicBezTo>
                    <a:pt x="1976" y="895"/>
                    <a:pt x="1983" y="896"/>
                    <a:pt x="1987" y="894"/>
                  </a:cubicBezTo>
                  <a:cubicBezTo>
                    <a:pt x="2003" y="885"/>
                    <a:pt x="2016" y="891"/>
                    <a:pt x="2030" y="897"/>
                  </a:cubicBezTo>
                  <a:cubicBezTo>
                    <a:pt x="2044" y="903"/>
                    <a:pt x="2059" y="906"/>
                    <a:pt x="2074" y="910"/>
                  </a:cubicBezTo>
                  <a:cubicBezTo>
                    <a:pt x="2075" y="907"/>
                    <a:pt x="2075" y="904"/>
                    <a:pt x="2076" y="901"/>
                  </a:cubicBezTo>
                  <a:cubicBezTo>
                    <a:pt x="2057" y="895"/>
                    <a:pt x="2037" y="883"/>
                    <a:pt x="2018" y="883"/>
                  </a:cubicBezTo>
                  <a:cubicBezTo>
                    <a:pt x="1970" y="884"/>
                    <a:pt x="1939" y="858"/>
                    <a:pt x="1911" y="825"/>
                  </a:cubicBezTo>
                  <a:cubicBezTo>
                    <a:pt x="1910" y="823"/>
                    <a:pt x="1910" y="820"/>
                    <a:pt x="1910" y="815"/>
                  </a:cubicBezTo>
                  <a:cubicBezTo>
                    <a:pt x="1964" y="828"/>
                    <a:pt x="2016" y="841"/>
                    <a:pt x="2070" y="855"/>
                  </a:cubicBezTo>
                  <a:cubicBezTo>
                    <a:pt x="2073" y="849"/>
                    <a:pt x="2078" y="844"/>
                    <a:pt x="2081" y="840"/>
                  </a:cubicBezTo>
                  <a:cubicBezTo>
                    <a:pt x="2064" y="833"/>
                    <a:pt x="2049" y="826"/>
                    <a:pt x="2032" y="818"/>
                  </a:cubicBezTo>
                  <a:cubicBezTo>
                    <a:pt x="2020" y="815"/>
                    <a:pt x="2007" y="811"/>
                    <a:pt x="1994" y="808"/>
                  </a:cubicBezTo>
                  <a:cubicBezTo>
                    <a:pt x="1998" y="794"/>
                    <a:pt x="2000" y="780"/>
                    <a:pt x="2006" y="767"/>
                  </a:cubicBezTo>
                  <a:cubicBezTo>
                    <a:pt x="2013" y="750"/>
                    <a:pt x="2022" y="733"/>
                    <a:pt x="2031" y="716"/>
                  </a:cubicBezTo>
                  <a:cubicBezTo>
                    <a:pt x="2034" y="709"/>
                    <a:pt x="2034" y="701"/>
                    <a:pt x="2039" y="696"/>
                  </a:cubicBezTo>
                  <a:cubicBezTo>
                    <a:pt x="2044" y="691"/>
                    <a:pt x="2053" y="688"/>
                    <a:pt x="2059" y="689"/>
                  </a:cubicBezTo>
                  <a:cubicBezTo>
                    <a:pt x="2063" y="689"/>
                    <a:pt x="2068" y="699"/>
                    <a:pt x="2069" y="705"/>
                  </a:cubicBezTo>
                  <a:cubicBezTo>
                    <a:pt x="2073" y="740"/>
                    <a:pt x="2072" y="774"/>
                    <a:pt x="2049" y="805"/>
                  </a:cubicBezTo>
                  <a:cubicBezTo>
                    <a:pt x="2064" y="807"/>
                    <a:pt x="2075" y="809"/>
                    <a:pt x="2077" y="791"/>
                  </a:cubicBezTo>
                  <a:cubicBezTo>
                    <a:pt x="2079" y="776"/>
                    <a:pt x="2089" y="775"/>
                    <a:pt x="2101" y="781"/>
                  </a:cubicBezTo>
                  <a:cubicBezTo>
                    <a:pt x="2104" y="783"/>
                    <a:pt x="2108" y="786"/>
                    <a:pt x="2112" y="789"/>
                  </a:cubicBezTo>
                  <a:cubicBezTo>
                    <a:pt x="2116" y="774"/>
                    <a:pt x="2118" y="760"/>
                    <a:pt x="2122" y="746"/>
                  </a:cubicBezTo>
                  <a:cubicBezTo>
                    <a:pt x="2125" y="737"/>
                    <a:pt x="2131" y="730"/>
                    <a:pt x="2143" y="738"/>
                  </a:cubicBezTo>
                  <a:cubicBezTo>
                    <a:pt x="2151" y="744"/>
                    <a:pt x="2159" y="748"/>
                    <a:pt x="2167" y="753"/>
                  </a:cubicBezTo>
                  <a:cubicBezTo>
                    <a:pt x="2185" y="764"/>
                    <a:pt x="2202" y="765"/>
                    <a:pt x="2222" y="759"/>
                  </a:cubicBezTo>
                  <a:cubicBezTo>
                    <a:pt x="2236" y="755"/>
                    <a:pt x="2250" y="756"/>
                    <a:pt x="2266" y="754"/>
                  </a:cubicBezTo>
                  <a:close/>
                  <a:moveTo>
                    <a:pt x="2140" y="834"/>
                  </a:moveTo>
                  <a:cubicBezTo>
                    <a:pt x="2148" y="840"/>
                    <a:pt x="2153" y="843"/>
                    <a:pt x="2158" y="848"/>
                  </a:cubicBezTo>
                  <a:cubicBezTo>
                    <a:pt x="2154" y="854"/>
                    <a:pt x="2151" y="859"/>
                    <a:pt x="2148" y="863"/>
                  </a:cubicBezTo>
                  <a:cubicBezTo>
                    <a:pt x="2149" y="865"/>
                    <a:pt x="2150" y="867"/>
                    <a:pt x="2151" y="869"/>
                  </a:cubicBezTo>
                  <a:cubicBezTo>
                    <a:pt x="2161" y="864"/>
                    <a:pt x="2176" y="861"/>
                    <a:pt x="2179" y="854"/>
                  </a:cubicBezTo>
                  <a:cubicBezTo>
                    <a:pt x="2182" y="846"/>
                    <a:pt x="2173" y="834"/>
                    <a:pt x="2169" y="822"/>
                  </a:cubicBezTo>
                  <a:cubicBezTo>
                    <a:pt x="2158" y="827"/>
                    <a:pt x="2150" y="830"/>
                    <a:pt x="2140" y="8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5" name="Freeform 78"/>
            <p:cNvSpPr/>
            <p:nvPr/>
          </p:nvSpPr>
          <p:spPr bwMode="auto">
            <a:xfrm>
              <a:off x="10745561" y="1906587"/>
              <a:ext cx="3482975" cy="2900363"/>
            </a:xfrm>
            <a:custGeom>
              <a:avLst/>
              <a:gdLst>
                <a:gd name="T0" fmla="*/ 1103 w 1103"/>
                <a:gd name="T1" fmla="*/ 30 h 918"/>
                <a:gd name="T2" fmla="*/ 980 w 1103"/>
                <a:gd name="T3" fmla="*/ 112 h 918"/>
                <a:gd name="T4" fmla="*/ 922 w 1103"/>
                <a:gd name="T5" fmla="*/ 108 h 918"/>
                <a:gd name="T6" fmla="*/ 905 w 1103"/>
                <a:gd name="T7" fmla="*/ 117 h 918"/>
                <a:gd name="T8" fmla="*/ 888 w 1103"/>
                <a:gd name="T9" fmla="*/ 160 h 918"/>
                <a:gd name="T10" fmla="*/ 1030 w 1103"/>
                <a:gd name="T11" fmla="*/ 160 h 918"/>
                <a:gd name="T12" fmla="*/ 930 w 1103"/>
                <a:gd name="T13" fmla="*/ 244 h 918"/>
                <a:gd name="T14" fmla="*/ 849 w 1103"/>
                <a:gd name="T15" fmla="*/ 244 h 918"/>
                <a:gd name="T16" fmla="*/ 827 w 1103"/>
                <a:gd name="T17" fmla="*/ 297 h 918"/>
                <a:gd name="T18" fmla="*/ 943 w 1103"/>
                <a:gd name="T19" fmla="*/ 297 h 918"/>
                <a:gd name="T20" fmla="*/ 852 w 1103"/>
                <a:gd name="T21" fmla="*/ 372 h 918"/>
                <a:gd name="T22" fmla="*/ 830 w 1103"/>
                <a:gd name="T23" fmla="*/ 373 h 918"/>
                <a:gd name="T24" fmla="*/ 775 w 1103"/>
                <a:gd name="T25" fmla="*/ 424 h 918"/>
                <a:gd name="T26" fmla="*/ 862 w 1103"/>
                <a:gd name="T27" fmla="*/ 424 h 918"/>
                <a:gd name="T28" fmla="*/ 775 w 1103"/>
                <a:gd name="T29" fmla="*/ 501 h 918"/>
                <a:gd name="T30" fmla="*/ 720 w 1103"/>
                <a:gd name="T31" fmla="*/ 553 h 918"/>
                <a:gd name="T32" fmla="*/ 750 w 1103"/>
                <a:gd name="T33" fmla="*/ 553 h 918"/>
                <a:gd name="T34" fmla="*/ 780 w 1103"/>
                <a:gd name="T35" fmla="*/ 553 h 918"/>
                <a:gd name="T36" fmla="*/ 715 w 1103"/>
                <a:gd name="T37" fmla="*/ 620 h 918"/>
                <a:gd name="T38" fmla="*/ 695 w 1103"/>
                <a:gd name="T39" fmla="*/ 623 h 918"/>
                <a:gd name="T40" fmla="*/ 666 w 1103"/>
                <a:gd name="T41" fmla="*/ 701 h 918"/>
                <a:gd name="T42" fmla="*/ 682 w 1103"/>
                <a:gd name="T43" fmla="*/ 719 h 918"/>
                <a:gd name="T44" fmla="*/ 560 w 1103"/>
                <a:gd name="T45" fmla="*/ 918 h 918"/>
                <a:gd name="T46" fmla="*/ 430 w 1103"/>
                <a:gd name="T47" fmla="*/ 719 h 918"/>
                <a:gd name="T48" fmla="*/ 453 w 1103"/>
                <a:gd name="T49" fmla="*/ 676 h 918"/>
                <a:gd name="T50" fmla="*/ 416 w 1103"/>
                <a:gd name="T51" fmla="*/ 621 h 918"/>
                <a:gd name="T52" fmla="*/ 331 w 1103"/>
                <a:gd name="T53" fmla="*/ 553 h 918"/>
                <a:gd name="T54" fmla="*/ 393 w 1103"/>
                <a:gd name="T55" fmla="*/ 553 h 918"/>
                <a:gd name="T56" fmla="*/ 376 w 1103"/>
                <a:gd name="T57" fmla="*/ 508 h 918"/>
                <a:gd name="T58" fmla="*/ 360 w 1103"/>
                <a:gd name="T59" fmla="*/ 501 h 918"/>
                <a:gd name="T60" fmla="*/ 254 w 1103"/>
                <a:gd name="T61" fmla="*/ 430 h 918"/>
                <a:gd name="T62" fmla="*/ 342 w 1103"/>
                <a:gd name="T63" fmla="*/ 425 h 918"/>
                <a:gd name="T64" fmla="*/ 326 w 1103"/>
                <a:gd name="T65" fmla="*/ 386 h 918"/>
                <a:gd name="T66" fmla="*/ 309 w 1103"/>
                <a:gd name="T67" fmla="*/ 380 h 918"/>
                <a:gd name="T68" fmla="*/ 255 w 1103"/>
                <a:gd name="T69" fmla="*/ 376 h 918"/>
                <a:gd name="T70" fmla="*/ 174 w 1103"/>
                <a:gd name="T71" fmla="*/ 303 h 918"/>
                <a:gd name="T72" fmla="*/ 291 w 1103"/>
                <a:gd name="T73" fmla="*/ 303 h 918"/>
                <a:gd name="T74" fmla="*/ 266 w 1103"/>
                <a:gd name="T75" fmla="*/ 249 h 918"/>
                <a:gd name="T76" fmla="*/ 250 w 1103"/>
                <a:gd name="T77" fmla="*/ 245 h 918"/>
                <a:gd name="T78" fmla="*/ 190 w 1103"/>
                <a:gd name="T79" fmla="*/ 244 h 918"/>
                <a:gd name="T80" fmla="*/ 82 w 1103"/>
                <a:gd name="T81" fmla="*/ 165 h 918"/>
                <a:gd name="T82" fmla="*/ 225 w 1103"/>
                <a:gd name="T83" fmla="*/ 165 h 918"/>
                <a:gd name="T84" fmla="*/ 207 w 1103"/>
                <a:gd name="T85" fmla="*/ 120 h 918"/>
                <a:gd name="T86" fmla="*/ 185 w 1103"/>
                <a:gd name="T87" fmla="*/ 112 h 918"/>
                <a:gd name="T88" fmla="*/ 88 w 1103"/>
                <a:gd name="T89" fmla="*/ 106 h 918"/>
                <a:gd name="T90" fmla="*/ 0 w 1103"/>
                <a:gd name="T91" fmla="*/ 38 h 918"/>
                <a:gd name="T92" fmla="*/ 109 w 1103"/>
                <a:gd name="T93" fmla="*/ 34 h 918"/>
                <a:gd name="T94" fmla="*/ 291 w 1103"/>
                <a:gd name="T95" fmla="*/ 29 h 918"/>
                <a:gd name="T96" fmla="*/ 419 w 1103"/>
                <a:gd name="T97" fmla="*/ 112 h 918"/>
                <a:gd name="T98" fmla="*/ 450 w 1103"/>
                <a:gd name="T99" fmla="*/ 168 h 918"/>
                <a:gd name="T100" fmla="*/ 480 w 1103"/>
                <a:gd name="T101" fmla="*/ 64 h 918"/>
                <a:gd name="T102" fmla="*/ 553 w 1103"/>
                <a:gd name="T103" fmla="*/ 4 h 918"/>
                <a:gd name="T104" fmla="*/ 701 w 1103"/>
                <a:gd name="T105" fmla="*/ 46 h 918"/>
                <a:gd name="T106" fmla="*/ 612 w 1103"/>
                <a:gd name="T107" fmla="*/ 79 h 918"/>
                <a:gd name="T108" fmla="*/ 655 w 1103"/>
                <a:gd name="T109" fmla="*/ 182 h 918"/>
                <a:gd name="T110" fmla="*/ 691 w 1103"/>
                <a:gd name="T111" fmla="*/ 113 h 918"/>
                <a:gd name="T112" fmla="*/ 784 w 1103"/>
                <a:gd name="T113" fmla="*/ 32 h 918"/>
                <a:gd name="T114" fmla="*/ 802 w 1103"/>
                <a:gd name="T115" fmla="*/ 29 h 918"/>
                <a:gd name="T116" fmla="*/ 1092 w 1103"/>
                <a:gd name="T117" fmla="*/ 29 h 918"/>
                <a:gd name="T118" fmla="*/ 1103 w 1103"/>
                <a:gd name="T119" fmla="*/ 30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03" h="918">
                  <a:moveTo>
                    <a:pt x="1103" y="30"/>
                  </a:moveTo>
                  <a:cubicBezTo>
                    <a:pt x="1085" y="84"/>
                    <a:pt x="1044" y="111"/>
                    <a:pt x="980" y="112"/>
                  </a:cubicBezTo>
                  <a:cubicBezTo>
                    <a:pt x="961" y="112"/>
                    <a:pt x="941" y="108"/>
                    <a:pt x="922" y="108"/>
                  </a:cubicBezTo>
                  <a:cubicBezTo>
                    <a:pt x="916" y="108"/>
                    <a:pt x="907" y="112"/>
                    <a:pt x="905" y="117"/>
                  </a:cubicBezTo>
                  <a:cubicBezTo>
                    <a:pt x="898" y="130"/>
                    <a:pt x="894" y="144"/>
                    <a:pt x="888" y="160"/>
                  </a:cubicBezTo>
                  <a:cubicBezTo>
                    <a:pt x="936" y="160"/>
                    <a:pt x="983" y="160"/>
                    <a:pt x="1030" y="160"/>
                  </a:cubicBezTo>
                  <a:cubicBezTo>
                    <a:pt x="1024" y="205"/>
                    <a:pt x="980" y="242"/>
                    <a:pt x="930" y="244"/>
                  </a:cubicBezTo>
                  <a:cubicBezTo>
                    <a:pt x="904" y="245"/>
                    <a:pt x="878" y="244"/>
                    <a:pt x="849" y="244"/>
                  </a:cubicBezTo>
                  <a:cubicBezTo>
                    <a:pt x="843" y="258"/>
                    <a:pt x="836" y="275"/>
                    <a:pt x="827" y="297"/>
                  </a:cubicBezTo>
                  <a:cubicBezTo>
                    <a:pt x="868" y="297"/>
                    <a:pt x="905" y="297"/>
                    <a:pt x="943" y="297"/>
                  </a:cubicBezTo>
                  <a:cubicBezTo>
                    <a:pt x="929" y="339"/>
                    <a:pt x="891" y="369"/>
                    <a:pt x="852" y="372"/>
                  </a:cubicBezTo>
                  <a:cubicBezTo>
                    <a:pt x="844" y="373"/>
                    <a:pt x="837" y="373"/>
                    <a:pt x="830" y="373"/>
                  </a:cubicBezTo>
                  <a:cubicBezTo>
                    <a:pt x="787" y="375"/>
                    <a:pt x="783" y="378"/>
                    <a:pt x="775" y="424"/>
                  </a:cubicBezTo>
                  <a:cubicBezTo>
                    <a:pt x="804" y="424"/>
                    <a:pt x="833" y="424"/>
                    <a:pt x="862" y="424"/>
                  </a:cubicBezTo>
                  <a:cubicBezTo>
                    <a:pt x="852" y="474"/>
                    <a:pt x="823" y="499"/>
                    <a:pt x="775" y="501"/>
                  </a:cubicBezTo>
                  <a:cubicBezTo>
                    <a:pt x="731" y="502"/>
                    <a:pt x="729" y="504"/>
                    <a:pt x="720" y="553"/>
                  </a:cubicBezTo>
                  <a:cubicBezTo>
                    <a:pt x="731" y="553"/>
                    <a:pt x="740" y="553"/>
                    <a:pt x="750" y="553"/>
                  </a:cubicBezTo>
                  <a:cubicBezTo>
                    <a:pt x="760" y="553"/>
                    <a:pt x="770" y="553"/>
                    <a:pt x="780" y="553"/>
                  </a:cubicBezTo>
                  <a:cubicBezTo>
                    <a:pt x="775" y="588"/>
                    <a:pt x="747" y="616"/>
                    <a:pt x="715" y="620"/>
                  </a:cubicBezTo>
                  <a:cubicBezTo>
                    <a:pt x="708" y="621"/>
                    <a:pt x="702" y="623"/>
                    <a:pt x="695" y="623"/>
                  </a:cubicBezTo>
                  <a:cubicBezTo>
                    <a:pt x="653" y="620"/>
                    <a:pt x="642" y="674"/>
                    <a:pt x="666" y="701"/>
                  </a:cubicBezTo>
                  <a:cubicBezTo>
                    <a:pt x="671" y="707"/>
                    <a:pt x="677" y="713"/>
                    <a:pt x="682" y="719"/>
                  </a:cubicBezTo>
                  <a:cubicBezTo>
                    <a:pt x="642" y="784"/>
                    <a:pt x="602" y="850"/>
                    <a:pt x="560" y="918"/>
                  </a:cubicBezTo>
                  <a:cubicBezTo>
                    <a:pt x="515" y="849"/>
                    <a:pt x="471" y="783"/>
                    <a:pt x="430" y="719"/>
                  </a:cubicBezTo>
                  <a:cubicBezTo>
                    <a:pt x="438" y="704"/>
                    <a:pt x="449" y="690"/>
                    <a:pt x="453" y="676"/>
                  </a:cubicBezTo>
                  <a:cubicBezTo>
                    <a:pt x="462" y="644"/>
                    <a:pt x="449" y="624"/>
                    <a:pt x="416" y="621"/>
                  </a:cubicBezTo>
                  <a:cubicBezTo>
                    <a:pt x="374" y="616"/>
                    <a:pt x="347" y="594"/>
                    <a:pt x="331" y="553"/>
                  </a:cubicBezTo>
                  <a:cubicBezTo>
                    <a:pt x="352" y="553"/>
                    <a:pt x="371" y="553"/>
                    <a:pt x="393" y="553"/>
                  </a:cubicBezTo>
                  <a:cubicBezTo>
                    <a:pt x="387" y="536"/>
                    <a:pt x="382" y="521"/>
                    <a:pt x="376" y="508"/>
                  </a:cubicBezTo>
                  <a:cubicBezTo>
                    <a:pt x="374" y="504"/>
                    <a:pt x="365" y="500"/>
                    <a:pt x="360" y="501"/>
                  </a:cubicBezTo>
                  <a:cubicBezTo>
                    <a:pt x="306" y="506"/>
                    <a:pt x="276" y="476"/>
                    <a:pt x="254" y="430"/>
                  </a:cubicBezTo>
                  <a:cubicBezTo>
                    <a:pt x="283" y="428"/>
                    <a:pt x="311" y="426"/>
                    <a:pt x="342" y="425"/>
                  </a:cubicBezTo>
                  <a:cubicBezTo>
                    <a:pt x="336" y="410"/>
                    <a:pt x="332" y="397"/>
                    <a:pt x="326" y="386"/>
                  </a:cubicBezTo>
                  <a:cubicBezTo>
                    <a:pt x="324" y="382"/>
                    <a:pt x="315" y="381"/>
                    <a:pt x="309" y="380"/>
                  </a:cubicBezTo>
                  <a:cubicBezTo>
                    <a:pt x="291" y="378"/>
                    <a:pt x="273" y="378"/>
                    <a:pt x="255" y="376"/>
                  </a:cubicBezTo>
                  <a:cubicBezTo>
                    <a:pt x="214" y="371"/>
                    <a:pt x="193" y="342"/>
                    <a:pt x="174" y="303"/>
                  </a:cubicBezTo>
                  <a:cubicBezTo>
                    <a:pt x="213" y="303"/>
                    <a:pt x="249" y="303"/>
                    <a:pt x="291" y="303"/>
                  </a:cubicBezTo>
                  <a:cubicBezTo>
                    <a:pt x="281" y="281"/>
                    <a:pt x="274" y="265"/>
                    <a:pt x="266" y="249"/>
                  </a:cubicBezTo>
                  <a:cubicBezTo>
                    <a:pt x="264" y="246"/>
                    <a:pt x="255" y="245"/>
                    <a:pt x="250" y="245"/>
                  </a:cubicBezTo>
                  <a:cubicBezTo>
                    <a:pt x="230" y="244"/>
                    <a:pt x="210" y="245"/>
                    <a:pt x="190" y="244"/>
                  </a:cubicBezTo>
                  <a:cubicBezTo>
                    <a:pt x="137" y="243"/>
                    <a:pt x="103" y="218"/>
                    <a:pt x="82" y="165"/>
                  </a:cubicBezTo>
                  <a:cubicBezTo>
                    <a:pt x="129" y="165"/>
                    <a:pt x="175" y="165"/>
                    <a:pt x="225" y="165"/>
                  </a:cubicBezTo>
                  <a:cubicBezTo>
                    <a:pt x="218" y="148"/>
                    <a:pt x="215" y="133"/>
                    <a:pt x="207" y="120"/>
                  </a:cubicBezTo>
                  <a:cubicBezTo>
                    <a:pt x="204" y="115"/>
                    <a:pt x="193" y="113"/>
                    <a:pt x="185" y="112"/>
                  </a:cubicBezTo>
                  <a:cubicBezTo>
                    <a:pt x="153" y="110"/>
                    <a:pt x="120" y="109"/>
                    <a:pt x="88" y="106"/>
                  </a:cubicBezTo>
                  <a:cubicBezTo>
                    <a:pt x="46" y="102"/>
                    <a:pt x="21" y="74"/>
                    <a:pt x="0" y="38"/>
                  </a:cubicBezTo>
                  <a:cubicBezTo>
                    <a:pt x="38" y="37"/>
                    <a:pt x="74" y="35"/>
                    <a:pt x="109" y="34"/>
                  </a:cubicBezTo>
                  <a:cubicBezTo>
                    <a:pt x="170" y="32"/>
                    <a:pt x="230" y="30"/>
                    <a:pt x="291" y="29"/>
                  </a:cubicBezTo>
                  <a:cubicBezTo>
                    <a:pt x="352" y="28"/>
                    <a:pt x="395" y="56"/>
                    <a:pt x="419" y="112"/>
                  </a:cubicBezTo>
                  <a:cubicBezTo>
                    <a:pt x="428" y="131"/>
                    <a:pt x="437" y="150"/>
                    <a:pt x="450" y="168"/>
                  </a:cubicBezTo>
                  <a:cubicBezTo>
                    <a:pt x="460" y="133"/>
                    <a:pt x="471" y="99"/>
                    <a:pt x="480" y="64"/>
                  </a:cubicBezTo>
                  <a:cubicBezTo>
                    <a:pt x="493" y="20"/>
                    <a:pt x="508" y="7"/>
                    <a:pt x="553" y="4"/>
                  </a:cubicBezTo>
                  <a:cubicBezTo>
                    <a:pt x="606" y="0"/>
                    <a:pt x="655" y="12"/>
                    <a:pt x="701" y="46"/>
                  </a:cubicBezTo>
                  <a:cubicBezTo>
                    <a:pt x="671" y="58"/>
                    <a:pt x="642" y="68"/>
                    <a:pt x="612" y="79"/>
                  </a:cubicBezTo>
                  <a:cubicBezTo>
                    <a:pt x="626" y="113"/>
                    <a:pt x="640" y="146"/>
                    <a:pt x="655" y="182"/>
                  </a:cubicBezTo>
                  <a:cubicBezTo>
                    <a:pt x="668" y="157"/>
                    <a:pt x="679" y="135"/>
                    <a:pt x="691" y="113"/>
                  </a:cubicBezTo>
                  <a:cubicBezTo>
                    <a:pt x="713" y="75"/>
                    <a:pt x="740" y="43"/>
                    <a:pt x="784" y="32"/>
                  </a:cubicBezTo>
                  <a:cubicBezTo>
                    <a:pt x="790" y="31"/>
                    <a:pt x="796" y="29"/>
                    <a:pt x="802" y="29"/>
                  </a:cubicBezTo>
                  <a:cubicBezTo>
                    <a:pt x="899" y="29"/>
                    <a:pt x="995" y="29"/>
                    <a:pt x="1092" y="29"/>
                  </a:cubicBezTo>
                  <a:cubicBezTo>
                    <a:pt x="1095" y="29"/>
                    <a:pt x="1098" y="30"/>
                    <a:pt x="110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6" name="Freeform 79"/>
            <p:cNvSpPr/>
            <p:nvPr/>
          </p:nvSpPr>
          <p:spPr bwMode="auto">
            <a:xfrm>
              <a:off x="10196286" y="627062"/>
              <a:ext cx="4621213" cy="3867150"/>
            </a:xfrm>
            <a:custGeom>
              <a:avLst/>
              <a:gdLst>
                <a:gd name="T0" fmla="*/ 1144 w 1463"/>
                <a:gd name="T1" fmla="*/ 1224 h 1224"/>
                <a:gd name="T2" fmla="*/ 1130 w 1463"/>
                <a:gd name="T3" fmla="*/ 1207 h 1224"/>
                <a:gd name="T4" fmla="*/ 1352 w 1463"/>
                <a:gd name="T5" fmla="*/ 646 h 1224"/>
                <a:gd name="T6" fmla="*/ 1129 w 1463"/>
                <a:gd name="T7" fmla="*/ 238 h 1224"/>
                <a:gd name="T8" fmla="*/ 275 w 1463"/>
                <a:gd name="T9" fmla="*/ 290 h 1224"/>
                <a:gd name="T10" fmla="*/ 104 w 1463"/>
                <a:gd name="T11" fmla="*/ 760 h 1224"/>
                <a:gd name="T12" fmla="*/ 331 w 1463"/>
                <a:gd name="T13" fmla="*/ 1206 h 1224"/>
                <a:gd name="T14" fmla="*/ 316 w 1463"/>
                <a:gd name="T15" fmla="*/ 1223 h 1224"/>
                <a:gd name="T16" fmla="*/ 233 w 1463"/>
                <a:gd name="T17" fmla="*/ 301 h 1224"/>
                <a:gd name="T18" fmla="*/ 1177 w 1463"/>
                <a:gd name="T19" fmla="*/ 248 h 1224"/>
                <a:gd name="T20" fmla="*/ 1144 w 1463"/>
                <a:gd name="T21" fmla="*/ 1224 h 1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63" h="1224">
                  <a:moveTo>
                    <a:pt x="1144" y="1224"/>
                  </a:moveTo>
                  <a:cubicBezTo>
                    <a:pt x="1139" y="1218"/>
                    <a:pt x="1135" y="1213"/>
                    <a:pt x="1130" y="1207"/>
                  </a:cubicBezTo>
                  <a:cubicBezTo>
                    <a:pt x="1297" y="1057"/>
                    <a:pt x="1378" y="871"/>
                    <a:pt x="1352" y="646"/>
                  </a:cubicBezTo>
                  <a:cubicBezTo>
                    <a:pt x="1334" y="481"/>
                    <a:pt x="1258" y="343"/>
                    <a:pt x="1129" y="238"/>
                  </a:cubicBezTo>
                  <a:cubicBezTo>
                    <a:pt x="864" y="20"/>
                    <a:pt x="494" y="58"/>
                    <a:pt x="275" y="290"/>
                  </a:cubicBezTo>
                  <a:cubicBezTo>
                    <a:pt x="152" y="422"/>
                    <a:pt x="93" y="579"/>
                    <a:pt x="104" y="760"/>
                  </a:cubicBezTo>
                  <a:cubicBezTo>
                    <a:pt x="115" y="940"/>
                    <a:pt x="194" y="1088"/>
                    <a:pt x="331" y="1206"/>
                  </a:cubicBezTo>
                  <a:cubicBezTo>
                    <a:pt x="326" y="1212"/>
                    <a:pt x="321" y="1218"/>
                    <a:pt x="316" y="1223"/>
                  </a:cubicBezTo>
                  <a:cubicBezTo>
                    <a:pt x="32" y="988"/>
                    <a:pt x="0" y="575"/>
                    <a:pt x="233" y="301"/>
                  </a:cubicBezTo>
                  <a:cubicBezTo>
                    <a:pt x="491" y="0"/>
                    <a:pt x="922" y="5"/>
                    <a:pt x="1177" y="248"/>
                  </a:cubicBezTo>
                  <a:cubicBezTo>
                    <a:pt x="1463" y="521"/>
                    <a:pt x="1447" y="970"/>
                    <a:pt x="1144" y="12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7" name="Freeform 80"/>
            <p:cNvSpPr/>
            <p:nvPr/>
          </p:nvSpPr>
          <p:spPr bwMode="auto">
            <a:xfrm>
              <a:off x="9645424" y="914400"/>
              <a:ext cx="998538" cy="1724025"/>
            </a:xfrm>
            <a:custGeom>
              <a:avLst/>
              <a:gdLst>
                <a:gd name="T0" fmla="*/ 99 w 316"/>
                <a:gd name="T1" fmla="*/ 206 h 546"/>
                <a:gd name="T2" fmla="*/ 99 w 316"/>
                <a:gd name="T3" fmla="*/ 151 h 546"/>
                <a:gd name="T4" fmla="*/ 90 w 316"/>
                <a:gd name="T5" fmla="*/ 134 h 546"/>
                <a:gd name="T6" fmla="*/ 64 w 316"/>
                <a:gd name="T7" fmla="*/ 104 h 546"/>
                <a:gd name="T8" fmla="*/ 69 w 316"/>
                <a:gd name="T9" fmla="*/ 62 h 546"/>
                <a:gd name="T10" fmla="*/ 81 w 316"/>
                <a:gd name="T11" fmla="*/ 54 h 546"/>
                <a:gd name="T12" fmla="*/ 102 w 316"/>
                <a:gd name="T13" fmla="*/ 20 h 546"/>
                <a:gd name="T14" fmla="*/ 112 w 316"/>
                <a:gd name="T15" fmla="*/ 0 h 546"/>
                <a:gd name="T16" fmla="*/ 132 w 316"/>
                <a:gd name="T17" fmla="*/ 17 h 546"/>
                <a:gd name="T18" fmla="*/ 133 w 316"/>
                <a:gd name="T19" fmla="*/ 48 h 546"/>
                <a:gd name="T20" fmla="*/ 149 w 316"/>
                <a:gd name="T21" fmla="*/ 100 h 546"/>
                <a:gd name="T22" fmla="*/ 144 w 316"/>
                <a:gd name="T23" fmla="*/ 76 h 546"/>
                <a:gd name="T24" fmla="*/ 149 w 316"/>
                <a:gd name="T25" fmla="*/ 44 h 546"/>
                <a:gd name="T26" fmla="*/ 193 w 316"/>
                <a:gd name="T27" fmla="*/ 23 h 546"/>
                <a:gd name="T28" fmla="*/ 207 w 316"/>
                <a:gd name="T29" fmla="*/ 46 h 546"/>
                <a:gd name="T30" fmla="*/ 221 w 316"/>
                <a:gd name="T31" fmla="*/ 70 h 546"/>
                <a:gd name="T32" fmla="*/ 281 w 316"/>
                <a:gd name="T33" fmla="*/ 109 h 546"/>
                <a:gd name="T34" fmla="*/ 315 w 316"/>
                <a:gd name="T35" fmla="*/ 176 h 546"/>
                <a:gd name="T36" fmla="*/ 308 w 316"/>
                <a:gd name="T37" fmla="*/ 190 h 546"/>
                <a:gd name="T38" fmla="*/ 293 w 316"/>
                <a:gd name="T39" fmla="*/ 186 h 546"/>
                <a:gd name="T40" fmla="*/ 193 w 316"/>
                <a:gd name="T41" fmla="*/ 122 h 546"/>
                <a:gd name="T42" fmla="*/ 224 w 316"/>
                <a:gd name="T43" fmla="*/ 182 h 546"/>
                <a:gd name="T44" fmla="*/ 201 w 316"/>
                <a:gd name="T45" fmla="*/ 221 h 546"/>
                <a:gd name="T46" fmla="*/ 188 w 316"/>
                <a:gd name="T47" fmla="*/ 215 h 546"/>
                <a:gd name="T48" fmla="*/ 122 w 316"/>
                <a:gd name="T49" fmla="*/ 165 h 546"/>
                <a:gd name="T50" fmla="*/ 132 w 316"/>
                <a:gd name="T51" fmla="*/ 211 h 546"/>
                <a:gd name="T52" fmla="*/ 178 w 316"/>
                <a:gd name="T53" fmla="*/ 295 h 546"/>
                <a:gd name="T54" fmla="*/ 199 w 316"/>
                <a:gd name="T55" fmla="*/ 345 h 546"/>
                <a:gd name="T56" fmla="*/ 192 w 316"/>
                <a:gd name="T57" fmla="*/ 363 h 546"/>
                <a:gd name="T58" fmla="*/ 179 w 316"/>
                <a:gd name="T59" fmla="*/ 352 h 546"/>
                <a:gd name="T60" fmla="*/ 150 w 316"/>
                <a:gd name="T61" fmla="*/ 317 h 546"/>
                <a:gd name="T62" fmla="*/ 145 w 316"/>
                <a:gd name="T63" fmla="*/ 319 h 546"/>
                <a:gd name="T64" fmla="*/ 140 w 316"/>
                <a:gd name="T65" fmla="*/ 362 h 546"/>
                <a:gd name="T66" fmla="*/ 108 w 316"/>
                <a:gd name="T67" fmla="*/ 393 h 546"/>
                <a:gd name="T68" fmla="*/ 192 w 316"/>
                <a:gd name="T69" fmla="*/ 502 h 546"/>
                <a:gd name="T70" fmla="*/ 201 w 316"/>
                <a:gd name="T71" fmla="*/ 525 h 546"/>
                <a:gd name="T72" fmla="*/ 178 w 316"/>
                <a:gd name="T73" fmla="*/ 539 h 546"/>
                <a:gd name="T74" fmla="*/ 117 w 316"/>
                <a:gd name="T75" fmla="*/ 491 h 546"/>
                <a:gd name="T76" fmla="*/ 72 w 316"/>
                <a:gd name="T77" fmla="*/ 376 h 546"/>
                <a:gd name="T78" fmla="*/ 64 w 316"/>
                <a:gd name="T79" fmla="*/ 350 h 546"/>
                <a:gd name="T80" fmla="*/ 91 w 316"/>
                <a:gd name="T81" fmla="*/ 365 h 546"/>
                <a:gd name="T82" fmla="*/ 74 w 316"/>
                <a:gd name="T83" fmla="*/ 261 h 546"/>
                <a:gd name="T84" fmla="*/ 59 w 316"/>
                <a:gd name="T85" fmla="*/ 289 h 546"/>
                <a:gd name="T86" fmla="*/ 46 w 316"/>
                <a:gd name="T87" fmla="*/ 295 h 546"/>
                <a:gd name="T88" fmla="*/ 41 w 316"/>
                <a:gd name="T89" fmla="*/ 282 h 546"/>
                <a:gd name="T90" fmla="*/ 9 w 316"/>
                <a:gd name="T91" fmla="*/ 207 h 546"/>
                <a:gd name="T92" fmla="*/ 1 w 316"/>
                <a:gd name="T93" fmla="*/ 189 h 546"/>
                <a:gd name="T94" fmla="*/ 15 w 316"/>
                <a:gd name="T95" fmla="*/ 176 h 546"/>
                <a:gd name="T96" fmla="*/ 41 w 316"/>
                <a:gd name="T97" fmla="*/ 172 h 546"/>
                <a:gd name="T98" fmla="*/ 70 w 316"/>
                <a:gd name="T99" fmla="*/ 170 h 546"/>
                <a:gd name="T100" fmla="*/ 99 w 316"/>
                <a:gd name="T101" fmla="*/ 206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6" h="546">
                  <a:moveTo>
                    <a:pt x="99" y="206"/>
                  </a:moveTo>
                  <a:cubicBezTo>
                    <a:pt x="99" y="187"/>
                    <a:pt x="100" y="169"/>
                    <a:pt x="99" y="151"/>
                  </a:cubicBezTo>
                  <a:cubicBezTo>
                    <a:pt x="98" y="145"/>
                    <a:pt x="94" y="139"/>
                    <a:pt x="90" y="134"/>
                  </a:cubicBezTo>
                  <a:cubicBezTo>
                    <a:pt x="82" y="124"/>
                    <a:pt x="72" y="115"/>
                    <a:pt x="64" y="104"/>
                  </a:cubicBezTo>
                  <a:cubicBezTo>
                    <a:pt x="48" y="86"/>
                    <a:pt x="50" y="76"/>
                    <a:pt x="69" y="62"/>
                  </a:cubicBezTo>
                  <a:cubicBezTo>
                    <a:pt x="73" y="59"/>
                    <a:pt x="77" y="56"/>
                    <a:pt x="81" y="54"/>
                  </a:cubicBezTo>
                  <a:cubicBezTo>
                    <a:pt x="98" y="49"/>
                    <a:pt x="102" y="37"/>
                    <a:pt x="102" y="20"/>
                  </a:cubicBezTo>
                  <a:cubicBezTo>
                    <a:pt x="102" y="14"/>
                    <a:pt x="108" y="7"/>
                    <a:pt x="112" y="0"/>
                  </a:cubicBezTo>
                  <a:cubicBezTo>
                    <a:pt x="119" y="5"/>
                    <a:pt x="129" y="10"/>
                    <a:pt x="132" y="17"/>
                  </a:cubicBezTo>
                  <a:cubicBezTo>
                    <a:pt x="136" y="26"/>
                    <a:pt x="133" y="38"/>
                    <a:pt x="133" y="48"/>
                  </a:cubicBezTo>
                  <a:cubicBezTo>
                    <a:pt x="132" y="65"/>
                    <a:pt x="125" y="84"/>
                    <a:pt x="149" y="100"/>
                  </a:cubicBezTo>
                  <a:cubicBezTo>
                    <a:pt x="147" y="89"/>
                    <a:pt x="147" y="82"/>
                    <a:pt x="144" y="76"/>
                  </a:cubicBezTo>
                  <a:cubicBezTo>
                    <a:pt x="136" y="64"/>
                    <a:pt x="140" y="53"/>
                    <a:pt x="149" y="44"/>
                  </a:cubicBezTo>
                  <a:cubicBezTo>
                    <a:pt x="162" y="33"/>
                    <a:pt x="174" y="17"/>
                    <a:pt x="193" y="23"/>
                  </a:cubicBezTo>
                  <a:cubicBezTo>
                    <a:pt x="200" y="25"/>
                    <a:pt x="203" y="38"/>
                    <a:pt x="207" y="46"/>
                  </a:cubicBezTo>
                  <a:cubicBezTo>
                    <a:pt x="212" y="54"/>
                    <a:pt x="214" y="65"/>
                    <a:pt x="221" y="70"/>
                  </a:cubicBezTo>
                  <a:cubicBezTo>
                    <a:pt x="240" y="84"/>
                    <a:pt x="261" y="96"/>
                    <a:pt x="281" y="109"/>
                  </a:cubicBezTo>
                  <a:cubicBezTo>
                    <a:pt x="306" y="124"/>
                    <a:pt x="311" y="150"/>
                    <a:pt x="315" y="176"/>
                  </a:cubicBezTo>
                  <a:cubicBezTo>
                    <a:pt x="316" y="180"/>
                    <a:pt x="312" y="188"/>
                    <a:pt x="308" y="190"/>
                  </a:cubicBezTo>
                  <a:cubicBezTo>
                    <a:pt x="304" y="192"/>
                    <a:pt x="297" y="189"/>
                    <a:pt x="293" y="186"/>
                  </a:cubicBezTo>
                  <a:cubicBezTo>
                    <a:pt x="260" y="166"/>
                    <a:pt x="227" y="144"/>
                    <a:pt x="193" y="122"/>
                  </a:cubicBezTo>
                  <a:cubicBezTo>
                    <a:pt x="204" y="143"/>
                    <a:pt x="215" y="162"/>
                    <a:pt x="224" y="182"/>
                  </a:cubicBezTo>
                  <a:cubicBezTo>
                    <a:pt x="233" y="202"/>
                    <a:pt x="222" y="219"/>
                    <a:pt x="201" y="221"/>
                  </a:cubicBezTo>
                  <a:cubicBezTo>
                    <a:pt x="196" y="221"/>
                    <a:pt x="189" y="218"/>
                    <a:pt x="188" y="215"/>
                  </a:cubicBezTo>
                  <a:cubicBezTo>
                    <a:pt x="177" y="185"/>
                    <a:pt x="149" y="178"/>
                    <a:pt x="122" y="165"/>
                  </a:cubicBezTo>
                  <a:cubicBezTo>
                    <a:pt x="125" y="180"/>
                    <a:pt x="130" y="195"/>
                    <a:pt x="132" y="211"/>
                  </a:cubicBezTo>
                  <a:cubicBezTo>
                    <a:pt x="137" y="245"/>
                    <a:pt x="153" y="271"/>
                    <a:pt x="178" y="295"/>
                  </a:cubicBezTo>
                  <a:cubicBezTo>
                    <a:pt x="190" y="308"/>
                    <a:pt x="194" y="328"/>
                    <a:pt x="199" y="345"/>
                  </a:cubicBezTo>
                  <a:cubicBezTo>
                    <a:pt x="201" y="350"/>
                    <a:pt x="195" y="357"/>
                    <a:pt x="192" y="363"/>
                  </a:cubicBezTo>
                  <a:cubicBezTo>
                    <a:pt x="187" y="360"/>
                    <a:pt x="182" y="357"/>
                    <a:pt x="179" y="352"/>
                  </a:cubicBezTo>
                  <a:cubicBezTo>
                    <a:pt x="169" y="341"/>
                    <a:pt x="160" y="329"/>
                    <a:pt x="150" y="317"/>
                  </a:cubicBezTo>
                  <a:cubicBezTo>
                    <a:pt x="149" y="318"/>
                    <a:pt x="147" y="318"/>
                    <a:pt x="145" y="319"/>
                  </a:cubicBezTo>
                  <a:cubicBezTo>
                    <a:pt x="144" y="333"/>
                    <a:pt x="146" y="350"/>
                    <a:pt x="140" y="362"/>
                  </a:cubicBezTo>
                  <a:cubicBezTo>
                    <a:pt x="134" y="374"/>
                    <a:pt x="120" y="382"/>
                    <a:pt x="108" y="393"/>
                  </a:cubicBezTo>
                  <a:cubicBezTo>
                    <a:pt x="134" y="426"/>
                    <a:pt x="163" y="464"/>
                    <a:pt x="192" y="502"/>
                  </a:cubicBezTo>
                  <a:cubicBezTo>
                    <a:pt x="197" y="508"/>
                    <a:pt x="204" y="520"/>
                    <a:pt x="201" y="525"/>
                  </a:cubicBezTo>
                  <a:cubicBezTo>
                    <a:pt x="198" y="532"/>
                    <a:pt x="187" y="537"/>
                    <a:pt x="178" y="539"/>
                  </a:cubicBezTo>
                  <a:cubicBezTo>
                    <a:pt x="147" y="546"/>
                    <a:pt x="130" y="530"/>
                    <a:pt x="117" y="491"/>
                  </a:cubicBezTo>
                  <a:cubicBezTo>
                    <a:pt x="103" y="452"/>
                    <a:pt x="87" y="415"/>
                    <a:pt x="72" y="376"/>
                  </a:cubicBezTo>
                  <a:cubicBezTo>
                    <a:pt x="69" y="370"/>
                    <a:pt x="68" y="363"/>
                    <a:pt x="64" y="350"/>
                  </a:cubicBezTo>
                  <a:cubicBezTo>
                    <a:pt x="77" y="357"/>
                    <a:pt x="84" y="361"/>
                    <a:pt x="91" y="365"/>
                  </a:cubicBezTo>
                  <a:cubicBezTo>
                    <a:pt x="109" y="344"/>
                    <a:pt x="98" y="275"/>
                    <a:pt x="74" y="261"/>
                  </a:cubicBezTo>
                  <a:cubicBezTo>
                    <a:pt x="69" y="271"/>
                    <a:pt x="65" y="280"/>
                    <a:pt x="59" y="289"/>
                  </a:cubicBezTo>
                  <a:cubicBezTo>
                    <a:pt x="57" y="292"/>
                    <a:pt x="50" y="293"/>
                    <a:pt x="46" y="295"/>
                  </a:cubicBezTo>
                  <a:cubicBezTo>
                    <a:pt x="44" y="291"/>
                    <a:pt x="41" y="286"/>
                    <a:pt x="41" y="282"/>
                  </a:cubicBezTo>
                  <a:cubicBezTo>
                    <a:pt x="46" y="250"/>
                    <a:pt x="39" y="224"/>
                    <a:pt x="9" y="207"/>
                  </a:cubicBezTo>
                  <a:cubicBezTo>
                    <a:pt x="4" y="204"/>
                    <a:pt x="0" y="194"/>
                    <a:pt x="1" y="189"/>
                  </a:cubicBezTo>
                  <a:cubicBezTo>
                    <a:pt x="2" y="184"/>
                    <a:pt x="9" y="178"/>
                    <a:pt x="15" y="176"/>
                  </a:cubicBezTo>
                  <a:cubicBezTo>
                    <a:pt x="23" y="173"/>
                    <a:pt x="32" y="173"/>
                    <a:pt x="41" y="172"/>
                  </a:cubicBezTo>
                  <a:cubicBezTo>
                    <a:pt x="49" y="171"/>
                    <a:pt x="56" y="171"/>
                    <a:pt x="70" y="170"/>
                  </a:cubicBezTo>
                  <a:cubicBezTo>
                    <a:pt x="80" y="176"/>
                    <a:pt x="76" y="204"/>
                    <a:pt x="99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8" name="Freeform 81"/>
            <p:cNvSpPr/>
            <p:nvPr/>
          </p:nvSpPr>
          <p:spPr bwMode="auto">
            <a:xfrm>
              <a:off x="13196661" y="-7938"/>
              <a:ext cx="1047750" cy="858838"/>
            </a:xfrm>
            <a:custGeom>
              <a:avLst/>
              <a:gdLst>
                <a:gd name="T0" fmla="*/ 36 w 332"/>
                <a:gd name="T1" fmla="*/ 247 h 272"/>
                <a:gd name="T2" fmla="*/ 149 w 332"/>
                <a:gd name="T3" fmla="*/ 203 h 272"/>
                <a:gd name="T4" fmla="*/ 78 w 332"/>
                <a:gd name="T5" fmla="*/ 204 h 272"/>
                <a:gd name="T6" fmla="*/ 3 w 332"/>
                <a:gd name="T7" fmla="*/ 159 h 272"/>
                <a:gd name="T8" fmla="*/ 3 w 332"/>
                <a:gd name="T9" fmla="*/ 137 h 272"/>
                <a:gd name="T10" fmla="*/ 22 w 332"/>
                <a:gd name="T11" fmla="*/ 132 h 272"/>
                <a:gd name="T12" fmla="*/ 153 w 332"/>
                <a:gd name="T13" fmla="*/ 148 h 272"/>
                <a:gd name="T14" fmla="*/ 214 w 332"/>
                <a:gd name="T15" fmla="*/ 109 h 272"/>
                <a:gd name="T16" fmla="*/ 249 w 332"/>
                <a:gd name="T17" fmla="*/ 22 h 272"/>
                <a:gd name="T18" fmla="*/ 269 w 332"/>
                <a:gd name="T19" fmla="*/ 1 h 272"/>
                <a:gd name="T20" fmla="*/ 293 w 332"/>
                <a:gd name="T21" fmla="*/ 18 h 272"/>
                <a:gd name="T22" fmla="*/ 308 w 332"/>
                <a:gd name="T23" fmla="*/ 48 h 272"/>
                <a:gd name="T24" fmla="*/ 298 w 332"/>
                <a:gd name="T25" fmla="*/ 83 h 272"/>
                <a:gd name="T26" fmla="*/ 255 w 332"/>
                <a:gd name="T27" fmla="*/ 151 h 272"/>
                <a:gd name="T28" fmla="*/ 307 w 332"/>
                <a:gd name="T29" fmla="*/ 147 h 272"/>
                <a:gd name="T30" fmla="*/ 331 w 332"/>
                <a:gd name="T31" fmla="*/ 159 h 272"/>
                <a:gd name="T32" fmla="*/ 309 w 332"/>
                <a:gd name="T33" fmla="*/ 182 h 272"/>
                <a:gd name="T34" fmla="*/ 253 w 332"/>
                <a:gd name="T35" fmla="*/ 184 h 272"/>
                <a:gd name="T36" fmla="*/ 229 w 332"/>
                <a:gd name="T37" fmla="*/ 194 h 272"/>
                <a:gd name="T38" fmla="*/ 36 w 332"/>
                <a:gd name="T39" fmla="*/ 247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2" h="272">
                  <a:moveTo>
                    <a:pt x="36" y="247"/>
                  </a:moveTo>
                  <a:cubicBezTo>
                    <a:pt x="76" y="230"/>
                    <a:pt x="119" y="237"/>
                    <a:pt x="149" y="203"/>
                  </a:cubicBezTo>
                  <a:cubicBezTo>
                    <a:pt x="124" y="203"/>
                    <a:pt x="101" y="202"/>
                    <a:pt x="78" y="204"/>
                  </a:cubicBezTo>
                  <a:cubicBezTo>
                    <a:pt x="41" y="207"/>
                    <a:pt x="19" y="188"/>
                    <a:pt x="3" y="159"/>
                  </a:cubicBezTo>
                  <a:cubicBezTo>
                    <a:pt x="0" y="153"/>
                    <a:pt x="0" y="142"/>
                    <a:pt x="3" y="137"/>
                  </a:cubicBezTo>
                  <a:cubicBezTo>
                    <a:pt x="5" y="133"/>
                    <a:pt x="17" y="129"/>
                    <a:pt x="22" y="132"/>
                  </a:cubicBezTo>
                  <a:cubicBezTo>
                    <a:pt x="64" y="152"/>
                    <a:pt x="109" y="144"/>
                    <a:pt x="153" y="148"/>
                  </a:cubicBezTo>
                  <a:cubicBezTo>
                    <a:pt x="186" y="151"/>
                    <a:pt x="203" y="139"/>
                    <a:pt x="214" y="109"/>
                  </a:cubicBezTo>
                  <a:cubicBezTo>
                    <a:pt x="223" y="79"/>
                    <a:pt x="236" y="50"/>
                    <a:pt x="249" y="22"/>
                  </a:cubicBezTo>
                  <a:cubicBezTo>
                    <a:pt x="253" y="13"/>
                    <a:pt x="262" y="2"/>
                    <a:pt x="269" y="1"/>
                  </a:cubicBezTo>
                  <a:cubicBezTo>
                    <a:pt x="277" y="0"/>
                    <a:pt x="287" y="10"/>
                    <a:pt x="293" y="18"/>
                  </a:cubicBezTo>
                  <a:cubicBezTo>
                    <a:pt x="300" y="27"/>
                    <a:pt x="303" y="38"/>
                    <a:pt x="308" y="48"/>
                  </a:cubicBezTo>
                  <a:cubicBezTo>
                    <a:pt x="315" y="63"/>
                    <a:pt x="313" y="73"/>
                    <a:pt x="298" y="83"/>
                  </a:cubicBezTo>
                  <a:cubicBezTo>
                    <a:pt x="275" y="98"/>
                    <a:pt x="266" y="123"/>
                    <a:pt x="255" y="151"/>
                  </a:cubicBezTo>
                  <a:cubicBezTo>
                    <a:pt x="275" y="150"/>
                    <a:pt x="291" y="148"/>
                    <a:pt x="307" y="147"/>
                  </a:cubicBezTo>
                  <a:cubicBezTo>
                    <a:pt x="316" y="147"/>
                    <a:pt x="330" y="144"/>
                    <a:pt x="331" y="159"/>
                  </a:cubicBezTo>
                  <a:cubicBezTo>
                    <a:pt x="332" y="173"/>
                    <a:pt x="322" y="181"/>
                    <a:pt x="309" y="182"/>
                  </a:cubicBezTo>
                  <a:cubicBezTo>
                    <a:pt x="290" y="184"/>
                    <a:pt x="271" y="183"/>
                    <a:pt x="253" y="184"/>
                  </a:cubicBezTo>
                  <a:cubicBezTo>
                    <a:pt x="245" y="185"/>
                    <a:pt x="234" y="188"/>
                    <a:pt x="229" y="194"/>
                  </a:cubicBezTo>
                  <a:cubicBezTo>
                    <a:pt x="170" y="259"/>
                    <a:pt x="127" y="272"/>
                    <a:pt x="36" y="2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9" name="Freeform 82"/>
            <p:cNvSpPr/>
            <p:nvPr/>
          </p:nvSpPr>
          <p:spPr bwMode="auto">
            <a:xfrm>
              <a:off x="10912249" y="5257800"/>
              <a:ext cx="663575" cy="809625"/>
            </a:xfrm>
            <a:custGeom>
              <a:avLst/>
              <a:gdLst>
                <a:gd name="T0" fmla="*/ 30 w 210"/>
                <a:gd name="T1" fmla="*/ 218 h 256"/>
                <a:gd name="T2" fmla="*/ 0 w 210"/>
                <a:gd name="T3" fmla="*/ 204 h 256"/>
                <a:gd name="T4" fmla="*/ 103 w 210"/>
                <a:gd name="T5" fmla="*/ 0 h 256"/>
                <a:gd name="T6" fmla="*/ 129 w 210"/>
                <a:gd name="T7" fmla="*/ 38 h 256"/>
                <a:gd name="T8" fmla="*/ 123 w 210"/>
                <a:gd name="T9" fmla="*/ 153 h 256"/>
                <a:gd name="T10" fmla="*/ 185 w 210"/>
                <a:gd name="T11" fmla="*/ 38 h 256"/>
                <a:gd name="T12" fmla="*/ 210 w 210"/>
                <a:gd name="T13" fmla="*/ 48 h 256"/>
                <a:gd name="T14" fmla="*/ 109 w 210"/>
                <a:gd name="T15" fmla="*/ 256 h 256"/>
                <a:gd name="T16" fmla="*/ 80 w 210"/>
                <a:gd name="T17" fmla="*/ 216 h 256"/>
                <a:gd name="T18" fmla="*/ 90 w 210"/>
                <a:gd name="T19" fmla="*/ 94 h 256"/>
                <a:gd name="T20" fmla="*/ 30 w 210"/>
                <a:gd name="T21" fmla="*/ 21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0" h="256">
                  <a:moveTo>
                    <a:pt x="30" y="218"/>
                  </a:moveTo>
                  <a:cubicBezTo>
                    <a:pt x="20" y="214"/>
                    <a:pt x="11" y="210"/>
                    <a:pt x="0" y="204"/>
                  </a:cubicBezTo>
                  <a:cubicBezTo>
                    <a:pt x="35" y="135"/>
                    <a:pt x="69" y="67"/>
                    <a:pt x="103" y="0"/>
                  </a:cubicBezTo>
                  <a:cubicBezTo>
                    <a:pt x="127" y="4"/>
                    <a:pt x="132" y="16"/>
                    <a:pt x="129" y="38"/>
                  </a:cubicBezTo>
                  <a:cubicBezTo>
                    <a:pt x="124" y="76"/>
                    <a:pt x="122" y="113"/>
                    <a:pt x="123" y="153"/>
                  </a:cubicBezTo>
                  <a:cubicBezTo>
                    <a:pt x="143" y="115"/>
                    <a:pt x="164" y="78"/>
                    <a:pt x="185" y="38"/>
                  </a:cubicBezTo>
                  <a:cubicBezTo>
                    <a:pt x="193" y="41"/>
                    <a:pt x="201" y="44"/>
                    <a:pt x="210" y="48"/>
                  </a:cubicBezTo>
                  <a:cubicBezTo>
                    <a:pt x="176" y="118"/>
                    <a:pt x="142" y="187"/>
                    <a:pt x="109" y="256"/>
                  </a:cubicBezTo>
                  <a:cubicBezTo>
                    <a:pt x="77" y="246"/>
                    <a:pt x="77" y="246"/>
                    <a:pt x="80" y="216"/>
                  </a:cubicBezTo>
                  <a:cubicBezTo>
                    <a:pt x="84" y="176"/>
                    <a:pt x="89" y="136"/>
                    <a:pt x="90" y="94"/>
                  </a:cubicBezTo>
                  <a:cubicBezTo>
                    <a:pt x="70" y="135"/>
                    <a:pt x="50" y="176"/>
                    <a:pt x="30" y="2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0" name="Freeform 83"/>
            <p:cNvSpPr/>
            <p:nvPr/>
          </p:nvSpPr>
          <p:spPr bwMode="auto">
            <a:xfrm>
              <a:off x="12772799" y="5489575"/>
              <a:ext cx="433388" cy="757238"/>
            </a:xfrm>
            <a:custGeom>
              <a:avLst/>
              <a:gdLst>
                <a:gd name="T0" fmla="*/ 137 w 137"/>
                <a:gd name="T1" fmla="*/ 221 h 240"/>
                <a:gd name="T2" fmla="*/ 112 w 137"/>
                <a:gd name="T3" fmla="*/ 226 h 240"/>
                <a:gd name="T4" fmla="*/ 38 w 137"/>
                <a:gd name="T5" fmla="*/ 85 h 240"/>
                <a:gd name="T6" fmla="*/ 35 w 137"/>
                <a:gd name="T7" fmla="*/ 86 h 240"/>
                <a:gd name="T8" fmla="*/ 46 w 137"/>
                <a:gd name="T9" fmla="*/ 237 h 240"/>
                <a:gd name="T10" fmla="*/ 17 w 137"/>
                <a:gd name="T11" fmla="*/ 240 h 240"/>
                <a:gd name="T12" fmla="*/ 0 w 137"/>
                <a:gd name="T13" fmla="*/ 17 h 240"/>
                <a:gd name="T14" fmla="*/ 49 w 137"/>
                <a:gd name="T15" fmla="*/ 37 h 240"/>
                <a:gd name="T16" fmla="*/ 95 w 137"/>
                <a:gd name="T17" fmla="*/ 105 h 240"/>
                <a:gd name="T18" fmla="*/ 86 w 137"/>
                <a:gd name="T19" fmla="*/ 5 h 240"/>
                <a:gd name="T20" fmla="*/ 110 w 137"/>
                <a:gd name="T21" fmla="*/ 0 h 240"/>
                <a:gd name="T22" fmla="*/ 137 w 137"/>
                <a:gd name="T23" fmla="*/ 22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" h="240">
                  <a:moveTo>
                    <a:pt x="137" y="221"/>
                  </a:moveTo>
                  <a:cubicBezTo>
                    <a:pt x="127" y="223"/>
                    <a:pt x="120" y="224"/>
                    <a:pt x="112" y="226"/>
                  </a:cubicBezTo>
                  <a:cubicBezTo>
                    <a:pt x="87" y="179"/>
                    <a:pt x="63" y="132"/>
                    <a:pt x="38" y="85"/>
                  </a:cubicBezTo>
                  <a:cubicBezTo>
                    <a:pt x="37" y="85"/>
                    <a:pt x="36" y="86"/>
                    <a:pt x="35" y="86"/>
                  </a:cubicBezTo>
                  <a:cubicBezTo>
                    <a:pt x="39" y="136"/>
                    <a:pt x="42" y="185"/>
                    <a:pt x="46" y="237"/>
                  </a:cubicBezTo>
                  <a:cubicBezTo>
                    <a:pt x="36" y="238"/>
                    <a:pt x="28" y="238"/>
                    <a:pt x="17" y="240"/>
                  </a:cubicBezTo>
                  <a:cubicBezTo>
                    <a:pt x="11" y="164"/>
                    <a:pt x="5" y="91"/>
                    <a:pt x="0" y="17"/>
                  </a:cubicBezTo>
                  <a:cubicBezTo>
                    <a:pt x="33" y="10"/>
                    <a:pt x="33" y="10"/>
                    <a:pt x="49" y="37"/>
                  </a:cubicBezTo>
                  <a:cubicBezTo>
                    <a:pt x="63" y="60"/>
                    <a:pt x="77" y="83"/>
                    <a:pt x="95" y="105"/>
                  </a:cubicBezTo>
                  <a:cubicBezTo>
                    <a:pt x="92" y="72"/>
                    <a:pt x="89" y="39"/>
                    <a:pt x="86" y="5"/>
                  </a:cubicBezTo>
                  <a:cubicBezTo>
                    <a:pt x="94" y="3"/>
                    <a:pt x="101" y="2"/>
                    <a:pt x="110" y="0"/>
                  </a:cubicBezTo>
                  <a:cubicBezTo>
                    <a:pt x="119" y="73"/>
                    <a:pt x="128" y="146"/>
                    <a:pt x="137" y="2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1" name="Freeform 84"/>
            <p:cNvSpPr>
              <a:spLocks noEditPoints="1"/>
            </p:cNvSpPr>
            <p:nvPr/>
          </p:nvSpPr>
          <p:spPr bwMode="auto">
            <a:xfrm>
              <a:off x="14103124" y="4878387"/>
              <a:ext cx="720725" cy="762000"/>
            </a:xfrm>
            <a:custGeom>
              <a:avLst/>
              <a:gdLst>
                <a:gd name="T0" fmla="*/ 124 w 228"/>
                <a:gd name="T1" fmla="*/ 122 h 241"/>
                <a:gd name="T2" fmla="*/ 104 w 228"/>
                <a:gd name="T3" fmla="*/ 142 h 241"/>
                <a:gd name="T4" fmla="*/ 158 w 228"/>
                <a:gd name="T5" fmla="*/ 216 h 241"/>
                <a:gd name="T6" fmla="*/ 135 w 228"/>
                <a:gd name="T7" fmla="*/ 241 h 241"/>
                <a:gd name="T8" fmla="*/ 0 w 228"/>
                <a:gd name="T9" fmla="*/ 51 h 241"/>
                <a:gd name="T10" fmla="*/ 49 w 228"/>
                <a:gd name="T11" fmla="*/ 16 h 241"/>
                <a:gd name="T12" fmla="*/ 122 w 228"/>
                <a:gd name="T13" fmla="*/ 15 h 241"/>
                <a:gd name="T14" fmla="*/ 148 w 228"/>
                <a:gd name="T15" fmla="*/ 87 h 241"/>
                <a:gd name="T16" fmla="*/ 159 w 228"/>
                <a:gd name="T17" fmla="*/ 115 h 241"/>
                <a:gd name="T18" fmla="*/ 228 w 228"/>
                <a:gd name="T19" fmla="*/ 169 h 241"/>
                <a:gd name="T20" fmla="*/ 186 w 228"/>
                <a:gd name="T21" fmla="*/ 174 h 241"/>
                <a:gd name="T22" fmla="*/ 124 w 228"/>
                <a:gd name="T23" fmla="*/ 122 h 241"/>
                <a:gd name="T24" fmla="*/ 85 w 228"/>
                <a:gd name="T25" fmla="*/ 113 h 241"/>
                <a:gd name="T26" fmla="*/ 117 w 228"/>
                <a:gd name="T27" fmla="*/ 72 h 241"/>
                <a:gd name="T28" fmla="*/ 90 w 228"/>
                <a:gd name="T29" fmla="*/ 39 h 241"/>
                <a:gd name="T30" fmla="*/ 41 w 228"/>
                <a:gd name="T31" fmla="*/ 55 h 241"/>
                <a:gd name="T32" fmla="*/ 85 w 228"/>
                <a:gd name="T33" fmla="*/ 113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241">
                  <a:moveTo>
                    <a:pt x="124" y="122"/>
                  </a:moveTo>
                  <a:cubicBezTo>
                    <a:pt x="116" y="129"/>
                    <a:pt x="111" y="135"/>
                    <a:pt x="104" y="142"/>
                  </a:cubicBezTo>
                  <a:cubicBezTo>
                    <a:pt x="122" y="167"/>
                    <a:pt x="140" y="191"/>
                    <a:pt x="158" y="216"/>
                  </a:cubicBezTo>
                  <a:cubicBezTo>
                    <a:pt x="150" y="225"/>
                    <a:pt x="143" y="232"/>
                    <a:pt x="135" y="241"/>
                  </a:cubicBezTo>
                  <a:cubicBezTo>
                    <a:pt x="90" y="177"/>
                    <a:pt x="46" y="115"/>
                    <a:pt x="0" y="51"/>
                  </a:cubicBezTo>
                  <a:cubicBezTo>
                    <a:pt x="17" y="39"/>
                    <a:pt x="33" y="27"/>
                    <a:pt x="49" y="16"/>
                  </a:cubicBezTo>
                  <a:cubicBezTo>
                    <a:pt x="73" y="1"/>
                    <a:pt x="97" y="0"/>
                    <a:pt x="122" y="15"/>
                  </a:cubicBezTo>
                  <a:cubicBezTo>
                    <a:pt x="150" y="33"/>
                    <a:pt x="153" y="60"/>
                    <a:pt x="148" y="87"/>
                  </a:cubicBezTo>
                  <a:cubicBezTo>
                    <a:pt x="145" y="101"/>
                    <a:pt x="150" y="107"/>
                    <a:pt x="159" y="115"/>
                  </a:cubicBezTo>
                  <a:cubicBezTo>
                    <a:pt x="183" y="132"/>
                    <a:pt x="205" y="151"/>
                    <a:pt x="228" y="169"/>
                  </a:cubicBezTo>
                  <a:cubicBezTo>
                    <a:pt x="208" y="191"/>
                    <a:pt x="208" y="191"/>
                    <a:pt x="186" y="174"/>
                  </a:cubicBezTo>
                  <a:cubicBezTo>
                    <a:pt x="166" y="157"/>
                    <a:pt x="145" y="140"/>
                    <a:pt x="124" y="122"/>
                  </a:cubicBezTo>
                  <a:close/>
                  <a:moveTo>
                    <a:pt x="85" y="113"/>
                  </a:moveTo>
                  <a:cubicBezTo>
                    <a:pt x="102" y="103"/>
                    <a:pt x="118" y="94"/>
                    <a:pt x="117" y="72"/>
                  </a:cubicBezTo>
                  <a:cubicBezTo>
                    <a:pt x="116" y="55"/>
                    <a:pt x="104" y="45"/>
                    <a:pt x="90" y="39"/>
                  </a:cubicBezTo>
                  <a:cubicBezTo>
                    <a:pt x="70" y="30"/>
                    <a:pt x="56" y="40"/>
                    <a:pt x="41" y="55"/>
                  </a:cubicBezTo>
                  <a:cubicBezTo>
                    <a:pt x="55" y="74"/>
                    <a:pt x="69" y="93"/>
                    <a:pt x="85" y="1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2" name="Freeform 85"/>
            <p:cNvSpPr/>
            <p:nvPr/>
          </p:nvSpPr>
          <p:spPr bwMode="auto">
            <a:xfrm>
              <a:off x="9386661" y="3990975"/>
              <a:ext cx="820738" cy="669925"/>
            </a:xfrm>
            <a:custGeom>
              <a:avLst/>
              <a:gdLst>
                <a:gd name="T0" fmla="*/ 108 w 260"/>
                <a:gd name="T1" fmla="*/ 81 h 212"/>
                <a:gd name="T2" fmla="*/ 12 w 260"/>
                <a:gd name="T3" fmla="*/ 129 h 212"/>
                <a:gd name="T4" fmla="*/ 0 w 260"/>
                <a:gd name="T5" fmla="*/ 106 h 212"/>
                <a:gd name="T6" fmla="*/ 204 w 260"/>
                <a:gd name="T7" fmla="*/ 0 h 212"/>
                <a:gd name="T8" fmla="*/ 217 w 260"/>
                <a:gd name="T9" fmla="*/ 24 h 212"/>
                <a:gd name="T10" fmla="*/ 131 w 260"/>
                <a:gd name="T11" fmla="*/ 69 h 212"/>
                <a:gd name="T12" fmla="*/ 161 w 260"/>
                <a:gd name="T13" fmla="*/ 126 h 212"/>
                <a:gd name="T14" fmla="*/ 247 w 260"/>
                <a:gd name="T15" fmla="*/ 84 h 212"/>
                <a:gd name="T16" fmla="*/ 260 w 260"/>
                <a:gd name="T17" fmla="*/ 107 h 212"/>
                <a:gd name="T18" fmla="*/ 55 w 260"/>
                <a:gd name="T19" fmla="*/ 212 h 212"/>
                <a:gd name="T20" fmla="*/ 42 w 260"/>
                <a:gd name="T21" fmla="*/ 189 h 212"/>
                <a:gd name="T22" fmla="*/ 138 w 260"/>
                <a:gd name="T23" fmla="*/ 139 h 212"/>
                <a:gd name="T24" fmla="*/ 108 w 260"/>
                <a:gd name="T25" fmla="*/ 81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0" h="212">
                  <a:moveTo>
                    <a:pt x="108" y="81"/>
                  </a:moveTo>
                  <a:cubicBezTo>
                    <a:pt x="75" y="97"/>
                    <a:pt x="44" y="113"/>
                    <a:pt x="12" y="129"/>
                  </a:cubicBezTo>
                  <a:cubicBezTo>
                    <a:pt x="8" y="121"/>
                    <a:pt x="4" y="114"/>
                    <a:pt x="0" y="106"/>
                  </a:cubicBezTo>
                  <a:cubicBezTo>
                    <a:pt x="68" y="70"/>
                    <a:pt x="135" y="36"/>
                    <a:pt x="204" y="0"/>
                  </a:cubicBezTo>
                  <a:cubicBezTo>
                    <a:pt x="208" y="9"/>
                    <a:pt x="212" y="16"/>
                    <a:pt x="217" y="24"/>
                  </a:cubicBezTo>
                  <a:cubicBezTo>
                    <a:pt x="188" y="39"/>
                    <a:pt x="160" y="54"/>
                    <a:pt x="131" y="69"/>
                  </a:cubicBezTo>
                  <a:cubicBezTo>
                    <a:pt x="141" y="88"/>
                    <a:pt x="151" y="106"/>
                    <a:pt x="161" y="126"/>
                  </a:cubicBezTo>
                  <a:cubicBezTo>
                    <a:pt x="190" y="112"/>
                    <a:pt x="217" y="99"/>
                    <a:pt x="247" y="84"/>
                  </a:cubicBezTo>
                  <a:cubicBezTo>
                    <a:pt x="251" y="91"/>
                    <a:pt x="255" y="99"/>
                    <a:pt x="260" y="107"/>
                  </a:cubicBezTo>
                  <a:cubicBezTo>
                    <a:pt x="191" y="142"/>
                    <a:pt x="124" y="177"/>
                    <a:pt x="55" y="212"/>
                  </a:cubicBezTo>
                  <a:cubicBezTo>
                    <a:pt x="51" y="205"/>
                    <a:pt x="47" y="198"/>
                    <a:pt x="42" y="189"/>
                  </a:cubicBezTo>
                  <a:cubicBezTo>
                    <a:pt x="74" y="172"/>
                    <a:pt x="105" y="156"/>
                    <a:pt x="138" y="139"/>
                  </a:cubicBezTo>
                  <a:cubicBezTo>
                    <a:pt x="127" y="119"/>
                    <a:pt x="118" y="101"/>
                    <a:pt x="108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3" name="Freeform 86"/>
            <p:cNvSpPr>
              <a:spLocks noEditPoints="1"/>
            </p:cNvSpPr>
            <p:nvPr/>
          </p:nvSpPr>
          <p:spPr bwMode="auto">
            <a:xfrm>
              <a:off x="10480449" y="5126037"/>
              <a:ext cx="615950" cy="741363"/>
            </a:xfrm>
            <a:custGeom>
              <a:avLst/>
              <a:gdLst>
                <a:gd name="T0" fmla="*/ 0 w 195"/>
                <a:gd name="T1" fmla="*/ 167 h 235"/>
                <a:gd name="T2" fmla="*/ 160 w 195"/>
                <a:gd name="T3" fmla="*/ 0 h 235"/>
                <a:gd name="T4" fmla="*/ 195 w 195"/>
                <a:gd name="T5" fmla="*/ 22 h 235"/>
                <a:gd name="T6" fmla="*/ 107 w 195"/>
                <a:gd name="T7" fmla="*/ 235 h 235"/>
                <a:gd name="T8" fmla="*/ 79 w 195"/>
                <a:gd name="T9" fmla="*/ 219 h 235"/>
                <a:gd name="T10" fmla="*/ 98 w 195"/>
                <a:gd name="T11" fmla="*/ 178 h 235"/>
                <a:gd name="T12" fmla="*/ 90 w 195"/>
                <a:gd name="T13" fmla="*/ 145 h 235"/>
                <a:gd name="T14" fmla="*/ 70 w 195"/>
                <a:gd name="T15" fmla="*/ 131 h 235"/>
                <a:gd name="T16" fmla="*/ 25 w 195"/>
                <a:gd name="T17" fmla="*/ 187 h 235"/>
                <a:gd name="T18" fmla="*/ 0 w 195"/>
                <a:gd name="T19" fmla="*/ 167 h 235"/>
                <a:gd name="T20" fmla="*/ 121 w 195"/>
                <a:gd name="T21" fmla="*/ 127 h 235"/>
                <a:gd name="T22" fmla="*/ 154 w 195"/>
                <a:gd name="T23" fmla="*/ 50 h 235"/>
                <a:gd name="T24" fmla="*/ 95 w 195"/>
                <a:gd name="T25" fmla="*/ 108 h 235"/>
                <a:gd name="T26" fmla="*/ 121 w 195"/>
                <a:gd name="T27" fmla="*/ 127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35">
                  <a:moveTo>
                    <a:pt x="0" y="167"/>
                  </a:moveTo>
                  <a:cubicBezTo>
                    <a:pt x="54" y="111"/>
                    <a:pt x="107" y="56"/>
                    <a:pt x="160" y="0"/>
                  </a:cubicBezTo>
                  <a:cubicBezTo>
                    <a:pt x="173" y="8"/>
                    <a:pt x="183" y="14"/>
                    <a:pt x="195" y="22"/>
                  </a:cubicBezTo>
                  <a:cubicBezTo>
                    <a:pt x="166" y="92"/>
                    <a:pt x="137" y="163"/>
                    <a:pt x="107" y="235"/>
                  </a:cubicBezTo>
                  <a:cubicBezTo>
                    <a:pt x="97" y="230"/>
                    <a:pt x="89" y="225"/>
                    <a:pt x="79" y="219"/>
                  </a:cubicBezTo>
                  <a:cubicBezTo>
                    <a:pt x="85" y="205"/>
                    <a:pt x="90" y="191"/>
                    <a:pt x="98" y="178"/>
                  </a:cubicBezTo>
                  <a:cubicBezTo>
                    <a:pt x="107" y="163"/>
                    <a:pt x="106" y="153"/>
                    <a:pt x="90" y="145"/>
                  </a:cubicBezTo>
                  <a:cubicBezTo>
                    <a:pt x="84" y="142"/>
                    <a:pt x="79" y="137"/>
                    <a:pt x="70" y="131"/>
                  </a:cubicBezTo>
                  <a:cubicBezTo>
                    <a:pt x="55" y="149"/>
                    <a:pt x="40" y="168"/>
                    <a:pt x="25" y="187"/>
                  </a:cubicBezTo>
                  <a:cubicBezTo>
                    <a:pt x="12" y="177"/>
                    <a:pt x="5" y="171"/>
                    <a:pt x="0" y="167"/>
                  </a:cubicBezTo>
                  <a:close/>
                  <a:moveTo>
                    <a:pt x="121" y="127"/>
                  </a:moveTo>
                  <a:cubicBezTo>
                    <a:pt x="132" y="100"/>
                    <a:pt x="143" y="76"/>
                    <a:pt x="154" y="50"/>
                  </a:cubicBezTo>
                  <a:cubicBezTo>
                    <a:pt x="133" y="71"/>
                    <a:pt x="115" y="89"/>
                    <a:pt x="95" y="108"/>
                  </a:cubicBezTo>
                  <a:cubicBezTo>
                    <a:pt x="103" y="114"/>
                    <a:pt x="111" y="119"/>
                    <a:pt x="121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4" name="Freeform 87"/>
            <p:cNvSpPr/>
            <p:nvPr/>
          </p:nvSpPr>
          <p:spPr bwMode="auto">
            <a:xfrm>
              <a:off x="11399611" y="5441950"/>
              <a:ext cx="520700" cy="785813"/>
            </a:xfrm>
            <a:custGeom>
              <a:avLst/>
              <a:gdLst>
                <a:gd name="T0" fmla="*/ 110 w 165"/>
                <a:gd name="T1" fmla="*/ 156 h 249"/>
                <a:gd name="T2" fmla="*/ 76 w 165"/>
                <a:gd name="T3" fmla="*/ 143 h 249"/>
                <a:gd name="T4" fmla="*/ 83 w 165"/>
                <a:gd name="T5" fmla="*/ 120 h 249"/>
                <a:gd name="T6" fmla="*/ 141 w 165"/>
                <a:gd name="T7" fmla="*/ 139 h 249"/>
                <a:gd name="T8" fmla="*/ 107 w 165"/>
                <a:gd name="T9" fmla="*/ 249 h 249"/>
                <a:gd name="T10" fmla="*/ 83 w 165"/>
                <a:gd name="T11" fmla="*/ 227 h 249"/>
                <a:gd name="T12" fmla="*/ 11 w 165"/>
                <a:gd name="T13" fmla="*/ 147 h 249"/>
                <a:gd name="T14" fmla="*/ 47 w 165"/>
                <a:gd name="T15" fmla="*/ 47 h 249"/>
                <a:gd name="T16" fmla="*/ 93 w 165"/>
                <a:gd name="T17" fmla="*/ 12 h 249"/>
                <a:gd name="T18" fmla="*/ 162 w 165"/>
                <a:gd name="T19" fmla="*/ 55 h 249"/>
                <a:gd name="T20" fmla="*/ 165 w 165"/>
                <a:gd name="T21" fmla="*/ 93 h 249"/>
                <a:gd name="T22" fmla="*/ 134 w 165"/>
                <a:gd name="T23" fmla="*/ 90 h 249"/>
                <a:gd name="T24" fmla="*/ 134 w 165"/>
                <a:gd name="T25" fmla="*/ 69 h 249"/>
                <a:gd name="T26" fmla="*/ 115 w 165"/>
                <a:gd name="T27" fmla="*/ 38 h 249"/>
                <a:gd name="T28" fmla="*/ 74 w 165"/>
                <a:gd name="T29" fmla="*/ 54 h 249"/>
                <a:gd name="T30" fmla="*/ 38 w 165"/>
                <a:gd name="T31" fmla="*/ 159 h 249"/>
                <a:gd name="T32" fmla="*/ 64 w 165"/>
                <a:gd name="T33" fmla="*/ 205 h 249"/>
                <a:gd name="T34" fmla="*/ 104 w 165"/>
                <a:gd name="T35" fmla="*/ 175 h 249"/>
                <a:gd name="T36" fmla="*/ 110 w 165"/>
                <a:gd name="T37" fmla="*/ 15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" h="249">
                  <a:moveTo>
                    <a:pt x="110" y="156"/>
                  </a:moveTo>
                  <a:cubicBezTo>
                    <a:pt x="99" y="151"/>
                    <a:pt x="88" y="147"/>
                    <a:pt x="76" y="143"/>
                  </a:cubicBezTo>
                  <a:cubicBezTo>
                    <a:pt x="78" y="136"/>
                    <a:pt x="80" y="129"/>
                    <a:pt x="83" y="120"/>
                  </a:cubicBezTo>
                  <a:cubicBezTo>
                    <a:pt x="102" y="126"/>
                    <a:pt x="121" y="132"/>
                    <a:pt x="141" y="139"/>
                  </a:cubicBezTo>
                  <a:cubicBezTo>
                    <a:pt x="130" y="175"/>
                    <a:pt x="119" y="210"/>
                    <a:pt x="107" y="249"/>
                  </a:cubicBezTo>
                  <a:cubicBezTo>
                    <a:pt x="97" y="241"/>
                    <a:pt x="91" y="234"/>
                    <a:pt x="83" y="227"/>
                  </a:cubicBezTo>
                  <a:cubicBezTo>
                    <a:pt x="36" y="234"/>
                    <a:pt x="0" y="200"/>
                    <a:pt x="11" y="147"/>
                  </a:cubicBezTo>
                  <a:cubicBezTo>
                    <a:pt x="18" y="112"/>
                    <a:pt x="31" y="78"/>
                    <a:pt x="47" y="47"/>
                  </a:cubicBezTo>
                  <a:cubicBezTo>
                    <a:pt x="56" y="31"/>
                    <a:pt x="76" y="18"/>
                    <a:pt x="93" y="12"/>
                  </a:cubicBezTo>
                  <a:cubicBezTo>
                    <a:pt x="127" y="0"/>
                    <a:pt x="154" y="19"/>
                    <a:pt x="162" y="55"/>
                  </a:cubicBezTo>
                  <a:cubicBezTo>
                    <a:pt x="164" y="66"/>
                    <a:pt x="164" y="78"/>
                    <a:pt x="165" y="93"/>
                  </a:cubicBezTo>
                  <a:cubicBezTo>
                    <a:pt x="153" y="92"/>
                    <a:pt x="144" y="91"/>
                    <a:pt x="134" y="90"/>
                  </a:cubicBezTo>
                  <a:cubicBezTo>
                    <a:pt x="134" y="82"/>
                    <a:pt x="134" y="76"/>
                    <a:pt x="134" y="69"/>
                  </a:cubicBezTo>
                  <a:cubicBezTo>
                    <a:pt x="134" y="55"/>
                    <a:pt x="130" y="42"/>
                    <a:pt x="115" y="38"/>
                  </a:cubicBezTo>
                  <a:cubicBezTo>
                    <a:pt x="98" y="34"/>
                    <a:pt x="80" y="38"/>
                    <a:pt x="74" y="54"/>
                  </a:cubicBezTo>
                  <a:cubicBezTo>
                    <a:pt x="60" y="88"/>
                    <a:pt x="48" y="123"/>
                    <a:pt x="38" y="159"/>
                  </a:cubicBezTo>
                  <a:cubicBezTo>
                    <a:pt x="33" y="181"/>
                    <a:pt x="46" y="201"/>
                    <a:pt x="64" y="205"/>
                  </a:cubicBezTo>
                  <a:cubicBezTo>
                    <a:pt x="80" y="210"/>
                    <a:pt x="96" y="198"/>
                    <a:pt x="104" y="175"/>
                  </a:cubicBezTo>
                  <a:cubicBezTo>
                    <a:pt x="107" y="170"/>
                    <a:pt x="108" y="164"/>
                    <a:pt x="110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5" name="Freeform 88"/>
            <p:cNvSpPr/>
            <p:nvPr/>
          </p:nvSpPr>
          <p:spPr bwMode="auto">
            <a:xfrm>
              <a:off x="12312424" y="5551487"/>
              <a:ext cx="412750" cy="714375"/>
            </a:xfrm>
            <a:custGeom>
              <a:avLst/>
              <a:gdLst>
                <a:gd name="T0" fmla="*/ 1 w 131"/>
                <a:gd name="T1" fmla="*/ 0 h 226"/>
                <a:gd name="T2" fmla="*/ 30 w 131"/>
                <a:gd name="T3" fmla="*/ 0 h 226"/>
                <a:gd name="T4" fmla="*/ 30 w 131"/>
                <a:gd name="T5" fmla="*/ 98 h 226"/>
                <a:gd name="T6" fmla="*/ 28 w 131"/>
                <a:gd name="T7" fmla="*/ 164 h 226"/>
                <a:gd name="T8" fmla="*/ 68 w 131"/>
                <a:gd name="T9" fmla="*/ 199 h 226"/>
                <a:gd name="T10" fmla="*/ 97 w 131"/>
                <a:gd name="T11" fmla="*/ 163 h 226"/>
                <a:gd name="T12" fmla="*/ 102 w 131"/>
                <a:gd name="T13" fmla="*/ 15 h 226"/>
                <a:gd name="T14" fmla="*/ 103 w 131"/>
                <a:gd name="T15" fmla="*/ 4 h 226"/>
                <a:gd name="T16" fmla="*/ 131 w 131"/>
                <a:gd name="T17" fmla="*/ 4 h 226"/>
                <a:gd name="T18" fmla="*/ 123 w 131"/>
                <a:gd name="T19" fmla="*/ 176 h 226"/>
                <a:gd name="T20" fmla="*/ 64 w 131"/>
                <a:gd name="T21" fmla="*/ 226 h 226"/>
                <a:gd name="T22" fmla="*/ 1 w 131"/>
                <a:gd name="T23" fmla="*/ 172 h 226"/>
                <a:gd name="T24" fmla="*/ 1 w 131"/>
                <a:gd name="T25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226">
                  <a:moveTo>
                    <a:pt x="1" y="0"/>
                  </a:moveTo>
                  <a:cubicBezTo>
                    <a:pt x="14" y="0"/>
                    <a:pt x="22" y="0"/>
                    <a:pt x="30" y="0"/>
                  </a:cubicBezTo>
                  <a:cubicBezTo>
                    <a:pt x="30" y="33"/>
                    <a:pt x="30" y="66"/>
                    <a:pt x="30" y="98"/>
                  </a:cubicBezTo>
                  <a:cubicBezTo>
                    <a:pt x="30" y="120"/>
                    <a:pt x="28" y="142"/>
                    <a:pt x="28" y="164"/>
                  </a:cubicBezTo>
                  <a:cubicBezTo>
                    <a:pt x="28" y="189"/>
                    <a:pt x="44" y="201"/>
                    <a:pt x="68" y="199"/>
                  </a:cubicBezTo>
                  <a:cubicBezTo>
                    <a:pt x="86" y="197"/>
                    <a:pt x="96" y="186"/>
                    <a:pt x="97" y="163"/>
                  </a:cubicBezTo>
                  <a:cubicBezTo>
                    <a:pt x="99" y="114"/>
                    <a:pt x="100" y="65"/>
                    <a:pt x="102" y="15"/>
                  </a:cubicBezTo>
                  <a:cubicBezTo>
                    <a:pt x="102" y="12"/>
                    <a:pt x="103" y="9"/>
                    <a:pt x="103" y="4"/>
                  </a:cubicBezTo>
                  <a:cubicBezTo>
                    <a:pt x="112" y="4"/>
                    <a:pt x="121" y="4"/>
                    <a:pt x="131" y="4"/>
                  </a:cubicBezTo>
                  <a:cubicBezTo>
                    <a:pt x="129" y="62"/>
                    <a:pt x="127" y="119"/>
                    <a:pt x="123" y="176"/>
                  </a:cubicBezTo>
                  <a:cubicBezTo>
                    <a:pt x="121" y="206"/>
                    <a:pt x="95" y="226"/>
                    <a:pt x="64" y="226"/>
                  </a:cubicBezTo>
                  <a:cubicBezTo>
                    <a:pt x="28" y="225"/>
                    <a:pt x="2" y="205"/>
                    <a:pt x="1" y="172"/>
                  </a:cubicBezTo>
                  <a:cubicBezTo>
                    <a:pt x="0" y="115"/>
                    <a:pt x="1" y="58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6" name="Freeform 89"/>
            <p:cNvSpPr/>
            <p:nvPr/>
          </p:nvSpPr>
          <p:spPr bwMode="auto">
            <a:xfrm>
              <a:off x="9635899" y="4373562"/>
              <a:ext cx="825500" cy="698500"/>
            </a:xfrm>
            <a:custGeom>
              <a:avLst/>
              <a:gdLst>
                <a:gd name="T0" fmla="*/ 192 w 261"/>
                <a:gd name="T1" fmla="*/ 0 h 221"/>
                <a:gd name="T2" fmla="*/ 261 w 261"/>
                <a:gd name="T3" fmla="*/ 96 h 221"/>
                <a:gd name="T4" fmla="*/ 240 w 261"/>
                <a:gd name="T5" fmla="*/ 110 h 221"/>
                <a:gd name="T6" fmla="*/ 196 w 261"/>
                <a:gd name="T7" fmla="*/ 49 h 221"/>
                <a:gd name="T8" fmla="*/ 175 w 261"/>
                <a:gd name="T9" fmla="*/ 44 h 221"/>
                <a:gd name="T10" fmla="*/ 128 w 261"/>
                <a:gd name="T11" fmla="*/ 73 h 221"/>
                <a:gd name="T12" fmla="*/ 175 w 261"/>
                <a:gd name="T13" fmla="*/ 140 h 221"/>
                <a:gd name="T14" fmla="*/ 156 w 261"/>
                <a:gd name="T15" fmla="*/ 155 h 221"/>
                <a:gd name="T16" fmla="*/ 106 w 261"/>
                <a:gd name="T17" fmla="*/ 87 h 221"/>
                <a:gd name="T18" fmla="*/ 38 w 261"/>
                <a:gd name="T19" fmla="*/ 129 h 221"/>
                <a:gd name="T20" fmla="*/ 93 w 261"/>
                <a:gd name="T21" fmla="*/ 207 h 221"/>
                <a:gd name="T22" fmla="*/ 73 w 261"/>
                <a:gd name="T23" fmla="*/ 221 h 221"/>
                <a:gd name="T24" fmla="*/ 0 w 261"/>
                <a:gd name="T25" fmla="*/ 120 h 221"/>
                <a:gd name="T26" fmla="*/ 192 w 261"/>
                <a:gd name="T2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221">
                  <a:moveTo>
                    <a:pt x="192" y="0"/>
                  </a:moveTo>
                  <a:cubicBezTo>
                    <a:pt x="215" y="32"/>
                    <a:pt x="237" y="63"/>
                    <a:pt x="261" y="96"/>
                  </a:cubicBezTo>
                  <a:cubicBezTo>
                    <a:pt x="254" y="101"/>
                    <a:pt x="248" y="105"/>
                    <a:pt x="240" y="110"/>
                  </a:cubicBezTo>
                  <a:cubicBezTo>
                    <a:pt x="225" y="89"/>
                    <a:pt x="210" y="69"/>
                    <a:pt x="196" y="49"/>
                  </a:cubicBezTo>
                  <a:cubicBezTo>
                    <a:pt x="190" y="39"/>
                    <a:pt x="184" y="38"/>
                    <a:pt x="175" y="44"/>
                  </a:cubicBezTo>
                  <a:cubicBezTo>
                    <a:pt x="160" y="54"/>
                    <a:pt x="145" y="63"/>
                    <a:pt x="128" y="73"/>
                  </a:cubicBezTo>
                  <a:cubicBezTo>
                    <a:pt x="144" y="96"/>
                    <a:pt x="159" y="117"/>
                    <a:pt x="175" y="140"/>
                  </a:cubicBezTo>
                  <a:cubicBezTo>
                    <a:pt x="169" y="145"/>
                    <a:pt x="164" y="149"/>
                    <a:pt x="156" y="155"/>
                  </a:cubicBezTo>
                  <a:cubicBezTo>
                    <a:pt x="139" y="132"/>
                    <a:pt x="122" y="109"/>
                    <a:pt x="106" y="87"/>
                  </a:cubicBezTo>
                  <a:cubicBezTo>
                    <a:pt x="83" y="101"/>
                    <a:pt x="62" y="114"/>
                    <a:pt x="38" y="129"/>
                  </a:cubicBezTo>
                  <a:cubicBezTo>
                    <a:pt x="56" y="154"/>
                    <a:pt x="74" y="180"/>
                    <a:pt x="93" y="207"/>
                  </a:cubicBezTo>
                  <a:cubicBezTo>
                    <a:pt x="87" y="211"/>
                    <a:pt x="81" y="216"/>
                    <a:pt x="73" y="221"/>
                  </a:cubicBezTo>
                  <a:cubicBezTo>
                    <a:pt x="49" y="188"/>
                    <a:pt x="25" y="155"/>
                    <a:pt x="0" y="120"/>
                  </a:cubicBezTo>
                  <a:cubicBezTo>
                    <a:pt x="64" y="80"/>
                    <a:pt x="128" y="40"/>
                    <a:pt x="19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7" name="Freeform 90"/>
            <p:cNvSpPr/>
            <p:nvPr/>
          </p:nvSpPr>
          <p:spPr bwMode="auto">
            <a:xfrm>
              <a:off x="13347474" y="5267325"/>
              <a:ext cx="487363" cy="777875"/>
            </a:xfrm>
            <a:custGeom>
              <a:avLst/>
              <a:gdLst>
                <a:gd name="T0" fmla="*/ 117 w 154"/>
                <a:gd name="T1" fmla="*/ 0 h 246"/>
                <a:gd name="T2" fmla="*/ 135 w 154"/>
                <a:gd name="T3" fmla="*/ 115 h 246"/>
                <a:gd name="T4" fmla="*/ 149 w 154"/>
                <a:gd name="T5" fmla="*/ 208 h 246"/>
                <a:gd name="T6" fmla="*/ 124 w 154"/>
                <a:gd name="T7" fmla="*/ 246 h 246"/>
                <a:gd name="T8" fmla="*/ 0 w 154"/>
                <a:gd name="T9" fmla="*/ 48 h 246"/>
                <a:gd name="T10" fmla="*/ 27 w 154"/>
                <a:gd name="T11" fmla="*/ 36 h 246"/>
                <a:gd name="T12" fmla="*/ 108 w 154"/>
                <a:gd name="T13" fmla="*/ 162 h 246"/>
                <a:gd name="T14" fmla="*/ 112 w 154"/>
                <a:gd name="T15" fmla="*/ 160 h 246"/>
                <a:gd name="T16" fmla="*/ 99 w 154"/>
                <a:gd name="T17" fmla="*/ 70 h 246"/>
                <a:gd name="T18" fmla="*/ 92 w 154"/>
                <a:gd name="T19" fmla="*/ 28 h 246"/>
                <a:gd name="T20" fmla="*/ 117 w 154"/>
                <a:gd name="T21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246">
                  <a:moveTo>
                    <a:pt x="117" y="0"/>
                  </a:moveTo>
                  <a:cubicBezTo>
                    <a:pt x="123" y="39"/>
                    <a:pt x="129" y="77"/>
                    <a:pt x="135" y="115"/>
                  </a:cubicBezTo>
                  <a:cubicBezTo>
                    <a:pt x="140" y="146"/>
                    <a:pt x="144" y="177"/>
                    <a:pt x="149" y="208"/>
                  </a:cubicBezTo>
                  <a:cubicBezTo>
                    <a:pt x="153" y="236"/>
                    <a:pt x="154" y="236"/>
                    <a:pt x="124" y="246"/>
                  </a:cubicBezTo>
                  <a:cubicBezTo>
                    <a:pt x="83" y="181"/>
                    <a:pt x="42" y="115"/>
                    <a:pt x="0" y="48"/>
                  </a:cubicBezTo>
                  <a:cubicBezTo>
                    <a:pt x="9" y="44"/>
                    <a:pt x="17" y="40"/>
                    <a:pt x="27" y="36"/>
                  </a:cubicBezTo>
                  <a:cubicBezTo>
                    <a:pt x="54" y="78"/>
                    <a:pt x="81" y="120"/>
                    <a:pt x="108" y="162"/>
                  </a:cubicBezTo>
                  <a:cubicBezTo>
                    <a:pt x="109" y="161"/>
                    <a:pt x="111" y="161"/>
                    <a:pt x="112" y="160"/>
                  </a:cubicBezTo>
                  <a:cubicBezTo>
                    <a:pt x="108" y="130"/>
                    <a:pt x="103" y="100"/>
                    <a:pt x="99" y="70"/>
                  </a:cubicBezTo>
                  <a:cubicBezTo>
                    <a:pt x="97" y="56"/>
                    <a:pt x="94" y="42"/>
                    <a:pt x="92" y="28"/>
                  </a:cubicBezTo>
                  <a:cubicBezTo>
                    <a:pt x="90" y="7"/>
                    <a:pt x="91" y="7"/>
                    <a:pt x="1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8" name="Freeform 91"/>
            <p:cNvSpPr/>
            <p:nvPr/>
          </p:nvSpPr>
          <p:spPr bwMode="auto">
            <a:xfrm>
              <a:off x="11237686" y="209550"/>
              <a:ext cx="533400" cy="842963"/>
            </a:xfrm>
            <a:custGeom>
              <a:avLst/>
              <a:gdLst>
                <a:gd name="T0" fmla="*/ 169 w 169"/>
                <a:gd name="T1" fmla="*/ 10 h 267"/>
                <a:gd name="T2" fmla="*/ 164 w 169"/>
                <a:gd name="T3" fmla="*/ 22 h 267"/>
                <a:gd name="T4" fmla="*/ 144 w 169"/>
                <a:gd name="T5" fmla="*/ 89 h 267"/>
                <a:gd name="T6" fmla="*/ 121 w 169"/>
                <a:gd name="T7" fmla="*/ 163 h 267"/>
                <a:gd name="T8" fmla="*/ 94 w 169"/>
                <a:gd name="T9" fmla="*/ 233 h 267"/>
                <a:gd name="T10" fmla="*/ 47 w 169"/>
                <a:gd name="T11" fmla="*/ 252 h 267"/>
                <a:gd name="T12" fmla="*/ 34 w 169"/>
                <a:gd name="T13" fmla="*/ 188 h 267"/>
                <a:gd name="T14" fmla="*/ 100 w 169"/>
                <a:gd name="T15" fmla="*/ 98 h 267"/>
                <a:gd name="T16" fmla="*/ 141 w 169"/>
                <a:gd name="T17" fmla="*/ 11 h 267"/>
                <a:gd name="T18" fmla="*/ 157 w 169"/>
                <a:gd name="T19" fmla="*/ 0 h 267"/>
                <a:gd name="T20" fmla="*/ 169 w 169"/>
                <a:gd name="T21" fmla="*/ 1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9" h="267">
                  <a:moveTo>
                    <a:pt x="169" y="10"/>
                  </a:moveTo>
                  <a:cubicBezTo>
                    <a:pt x="166" y="16"/>
                    <a:pt x="165" y="19"/>
                    <a:pt x="164" y="22"/>
                  </a:cubicBezTo>
                  <a:cubicBezTo>
                    <a:pt x="157" y="44"/>
                    <a:pt x="150" y="67"/>
                    <a:pt x="144" y="89"/>
                  </a:cubicBezTo>
                  <a:cubicBezTo>
                    <a:pt x="136" y="114"/>
                    <a:pt x="129" y="139"/>
                    <a:pt x="121" y="163"/>
                  </a:cubicBezTo>
                  <a:cubicBezTo>
                    <a:pt x="113" y="187"/>
                    <a:pt x="103" y="210"/>
                    <a:pt x="94" y="233"/>
                  </a:cubicBezTo>
                  <a:cubicBezTo>
                    <a:pt x="84" y="261"/>
                    <a:pt x="72" y="267"/>
                    <a:pt x="47" y="252"/>
                  </a:cubicBezTo>
                  <a:cubicBezTo>
                    <a:pt x="9" y="228"/>
                    <a:pt x="0" y="230"/>
                    <a:pt x="34" y="188"/>
                  </a:cubicBezTo>
                  <a:cubicBezTo>
                    <a:pt x="57" y="159"/>
                    <a:pt x="81" y="130"/>
                    <a:pt x="100" y="98"/>
                  </a:cubicBezTo>
                  <a:cubicBezTo>
                    <a:pt x="117" y="71"/>
                    <a:pt x="127" y="40"/>
                    <a:pt x="141" y="11"/>
                  </a:cubicBezTo>
                  <a:cubicBezTo>
                    <a:pt x="144" y="6"/>
                    <a:pt x="151" y="1"/>
                    <a:pt x="157" y="0"/>
                  </a:cubicBezTo>
                  <a:cubicBezTo>
                    <a:pt x="160" y="0"/>
                    <a:pt x="165" y="7"/>
                    <a:pt x="16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9" name="Freeform 92"/>
            <p:cNvSpPr/>
            <p:nvPr/>
          </p:nvSpPr>
          <p:spPr bwMode="auto">
            <a:xfrm>
              <a:off x="14469836" y="4581525"/>
              <a:ext cx="693738" cy="644525"/>
            </a:xfrm>
            <a:custGeom>
              <a:avLst/>
              <a:gdLst>
                <a:gd name="T0" fmla="*/ 116 w 220"/>
                <a:gd name="T1" fmla="*/ 190 h 204"/>
                <a:gd name="T2" fmla="*/ 126 w 220"/>
                <a:gd name="T3" fmla="*/ 168 h 204"/>
                <a:gd name="T4" fmla="*/ 154 w 220"/>
                <a:gd name="T5" fmla="*/ 170 h 204"/>
                <a:gd name="T6" fmla="*/ 188 w 220"/>
                <a:gd name="T7" fmla="*/ 138 h 204"/>
                <a:gd name="T8" fmla="*/ 158 w 220"/>
                <a:gd name="T9" fmla="*/ 102 h 204"/>
                <a:gd name="T10" fmla="*/ 105 w 220"/>
                <a:gd name="T11" fmla="*/ 112 h 204"/>
                <a:gd name="T12" fmla="*/ 63 w 220"/>
                <a:gd name="T13" fmla="*/ 124 h 204"/>
                <a:gd name="T14" fmla="*/ 9 w 220"/>
                <a:gd name="T15" fmla="*/ 86 h 204"/>
                <a:gd name="T16" fmla="*/ 28 w 220"/>
                <a:gd name="T17" fmla="*/ 13 h 204"/>
                <a:gd name="T18" fmla="*/ 97 w 220"/>
                <a:gd name="T19" fmla="*/ 13 h 204"/>
                <a:gd name="T20" fmla="*/ 87 w 220"/>
                <a:gd name="T21" fmla="*/ 35 h 204"/>
                <a:gd name="T22" fmla="*/ 63 w 220"/>
                <a:gd name="T23" fmla="*/ 33 h 204"/>
                <a:gd name="T24" fmla="*/ 32 w 220"/>
                <a:gd name="T25" fmla="*/ 65 h 204"/>
                <a:gd name="T26" fmla="*/ 65 w 220"/>
                <a:gd name="T27" fmla="*/ 94 h 204"/>
                <a:gd name="T28" fmla="*/ 109 w 220"/>
                <a:gd name="T29" fmla="*/ 77 h 204"/>
                <a:gd name="T30" fmla="*/ 213 w 220"/>
                <a:gd name="T31" fmla="*/ 120 h 204"/>
                <a:gd name="T32" fmla="*/ 189 w 220"/>
                <a:gd name="T33" fmla="*/ 187 h 204"/>
                <a:gd name="T34" fmla="*/ 116 w 220"/>
                <a:gd name="T35" fmla="*/ 19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0" h="204">
                  <a:moveTo>
                    <a:pt x="116" y="190"/>
                  </a:moveTo>
                  <a:cubicBezTo>
                    <a:pt x="120" y="182"/>
                    <a:pt x="123" y="175"/>
                    <a:pt x="126" y="168"/>
                  </a:cubicBezTo>
                  <a:cubicBezTo>
                    <a:pt x="135" y="169"/>
                    <a:pt x="145" y="171"/>
                    <a:pt x="154" y="170"/>
                  </a:cubicBezTo>
                  <a:cubicBezTo>
                    <a:pt x="173" y="170"/>
                    <a:pt x="187" y="156"/>
                    <a:pt x="188" y="138"/>
                  </a:cubicBezTo>
                  <a:cubicBezTo>
                    <a:pt x="188" y="120"/>
                    <a:pt x="176" y="101"/>
                    <a:pt x="158" y="102"/>
                  </a:cubicBezTo>
                  <a:cubicBezTo>
                    <a:pt x="140" y="102"/>
                    <a:pt x="122" y="108"/>
                    <a:pt x="105" y="112"/>
                  </a:cubicBezTo>
                  <a:cubicBezTo>
                    <a:pt x="91" y="116"/>
                    <a:pt x="77" y="123"/>
                    <a:pt x="63" y="124"/>
                  </a:cubicBezTo>
                  <a:cubicBezTo>
                    <a:pt x="35" y="125"/>
                    <a:pt x="18" y="111"/>
                    <a:pt x="9" y="86"/>
                  </a:cubicBezTo>
                  <a:cubicBezTo>
                    <a:pt x="0" y="59"/>
                    <a:pt x="8" y="29"/>
                    <a:pt x="28" y="13"/>
                  </a:cubicBezTo>
                  <a:cubicBezTo>
                    <a:pt x="44" y="0"/>
                    <a:pt x="74" y="0"/>
                    <a:pt x="97" y="13"/>
                  </a:cubicBezTo>
                  <a:cubicBezTo>
                    <a:pt x="94" y="20"/>
                    <a:pt x="91" y="27"/>
                    <a:pt x="87" y="35"/>
                  </a:cubicBezTo>
                  <a:cubicBezTo>
                    <a:pt x="79" y="34"/>
                    <a:pt x="71" y="33"/>
                    <a:pt x="63" y="33"/>
                  </a:cubicBezTo>
                  <a:cubicBezTo>
                    <a:pt x="41" y="33"/>
                    <a:pt x="30" y="44"/>
                    <a:pt x="32" y="65"/>
                  </a:cubicBezTo>
                  <a:cubicBezTo>
                    <a:pt x="33" y="86"/>
                    <a:pt x="44" y="97"/>
                    <a:pt x="65" y="94"/>
                  </a:cubicBezTo>
                  <a:cubicBezTo>
                    <a:pt x="80" y="91"/>
                    <a:pt x="95" y="84"/>
                    <a:pt x="109" y="77"/>
                  </a:cubicBezTo>
                  <a:cubicBezTo>
                    <a:pt x="152" y="57"/>
                    <a:pt x="202" y="77"/>
                    <a:pt x="213" y="120"/>
                  </a:cubicBezTo>
                  <a:cubicBezTo>
                    <a:pt x="220" y="146"/>
                    <a:pt x="210" y="171"/>
                    <a:pt x="189" y="187"/>
                  </a:cubicBezTo>
                  <a:cubicBezTo>
                    <a:pt x="168" y="203"/>
                    <a:pt x="141" y="204"/>
                    <a:pt x="116" y="1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0" name="Freeform 93"/>
            <p:cNvSpPr/>
            <p:nvPr/>
          </p:nvSpPr>
          <p:spPr bwMode="auto">
            <a:xfrm>
              <a:off x="13752286" y="5072062"/>
              <a:ext cx="695325" cy="788988"/>
            </a:xfrm>
            <a:custGeom>
              <a:avLst/>
              <a:gdLst>
                <a:gd name="T0" fmla="*/ 208 w 220"/>
                <a:gd name="T1" fmla="*/ 171 h 250"/>
                <a:gd name="T2" fmla="*/ 220 w 220"/>
                <a:gd name="T3" fmla="*/ 194 h 250"/>
                <a:gd name="T4" fmla="*/ 115 w 220"/>
                <a:gd name="T5" fmla="*/ 250 h 250"/>
                <a:gd name="T6" fmla="*/ 0 w 220"/>
                <a:gd name="T7" fmla="*/ 53 h 250"/>
                <a:gd name="T8" fmla="*/ 99 w 220"/>
                <a:gd name="T9" fmla="*/ 0 h 250"/>
                <a:gd name="T10" fmla="*/ 113 w 220"/>
                <a:gd name="T11" fmla="*/ 21 h 250"/>
                <a:gd name="T12" fmla="*/ 37 w 220"/>
                <a:gd name="T13" fmla="*/ 63 h 250"/>
                <a:gd name="T14" fmla="*/ 72 w 220"/>
                <a:gd name="T15" fmla="*/ 123 h 250"/>
                <a:gd name="T16" fmla="*/ 142 w 220"/>
                <a:gd name="T17" fmla="*/ 86 h 250"/>
                <a:gd name="T18" fmla="*/ 155 w 220"/>
                <a:gd name="T19" fmla="*/ 108 h 250"/>
                <a:gd name="T20" fmla="*/ 86 w 220"/>
                <a:gd name="T21" fmla="*/ 145 h 250"/>
                <a:gd name="T22" fmla="*/ 125 w 220"/>
                <a:gd name="T23" fmla="*/ 215 h 250"/>
                <a:gd name="T24" fmla="*/ 208 w 220"/>
                <a:gd name="T25" fmla="*/ 171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" h="250">
                  <a:moveTo>
                    <a:pt x="208" y="171"/>
                  </a:moveTo>
                  <a:cubicBezTo>
                    <a:pt x="212" y="179"/>
                    <a:pt x="216" y="186"/>
                    <a:pt x="220" y="194"/>
                  </a:cubicBezTo>
                  <a:cubicBezTo>
                    <a:pt x="185" y="212"/>
                    <a:pt x="151" y="231"/>
                    <a:pt x="115" y="250"/>
                  </a:cubicBezTo>
                  <a:cubicBezTo>
                    <a:pt x="77" y="184"/>
                    <a:pt x="39" y="119"/>
                    <a:pt x="0" y="53"/>
                  </a:cubicBezTo>
                  <a:cubicBezTo>
                    <a:pt x="33" y="35"/>
                    <a:pt x="66" y="18"/>
                    <a:pt x="99" y="0"/>
                  </a:cubicBezTo>
                  <a:cubicBezTo>
                    <a:pt x="104" y="6"/>
                    <a:pt x="108" y="13"/>
                    <a:pt x="113" y="21"/>
                  </a:cubicBezTo>
                  <a:cubicBezTo>
                    <a:pt x="88" y="35"/>
                    <a:pt x="64" y="48"/>
                    <a:pt x="37" y="63"/>
                  </a:cubicBezTo>
                  <a:cubicBezTo>
                    <a:pt x="49" y="83"/>
                    <a:pt x="60" y="102"/>
                    <a:pt x="72" y="123"/>
                  </a:cubicBezTo>
                  <a:cubicBezTo>
                    <a:pt x="96" y="111"/>
                    <a:pt x="118" y="99"/>
                    <a:pt x="142" y="86"/>
                  </a:cubicBezTo>
                  <a:cubicBezTo>
                    <a:pt x="146" y="93"/>
                    <a:pt x="150" y="100"/>
                    <a:pt x="155" y="108"/>
                  </a:cubicBezTo>
                  <a:cubicBezTo>
                    <a:pt x="131" y="120"/>
                    <a:pt x="109" y="132"/>
                    <a:pt x="86" y="145"/>
                  </a:cubicBezTo>
                  <a:cubicBezTo>
                    <a:pt x="99" y="168"/>
                    <a:pt x="111" y="190"/>
                    <a:pt x="125" y="215"/>
                  </a:cubicBezTo>
                  <a:cubicBezTo>
                    <a:pt x="152" y="201"/>
                    <a:pt x="179" y="187"/>
                    <a:pt x="208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1" name="Freeform 94"/>
            <p:cNvSpPr/>
            <p:nvPr/>
          </p:nvSpPr>
          <p:spPr bwMode="auto">
            <a:xfrm>
              <a:off x="9172349" y="3549650"/>
              <a:ext cx="827088" cy="603250"/>
            </a:xfrm>
            <a:custGeom>
              <a:avLst/>
              <a:gdLst>
                <a:gd name="T0" fmla="*/ 198 w 262"/>
                <a:gd name="T1" fmla="*/ 10 h 191"/>
                <a:gd name="T2" fmla="*/ 221 w 262"/>
                <a:gd name="T3" fmla="*/ 0 h 191"/>
                <a:gd name="T4" fmla="*/ 262 w 262"/>
                <a:gd name="T5" fmla="*/ 108 h 191"/>
                <a:gd name="T6" fmla="*/ 207 w 262"/>
                <a:gd name="T7" fmla="*/ 114 h 191"/>
                <a:gd name="T8" fmla="*/ 35 w 262"/>
                <a:gd name="T9" fmla="*/ 88 h 191"/>
                <a:gd name="T10" fmla="*/ 69 w 262"/>
                <a:gd name="T11" fmla="*/ 180 h 191"/>
                <a:gd name="T12" fmla="*/ 46 w 262"/>
                <a:gd name="T13" fmla="*/ 191 h 191"/>
                <a:gd name="T14" fmla="*/ 0 w 262"/>
                <a:gd name="T15" fmla="*/ 69 h 191"/>
                <a:gd name="T16" fmla="*/ 39 w 262"/>
                <a:gd name="T17" fmla="*/ 65 h 191"/>
                <a:gd name="T18" fmla="*/ 214 w 262"/>
                <a:gd name="T19" fmla="*/ 91 h 191"/>
                <a:gd name="T20" fmla="*/ 228 w 262"/>
                <a:gd name="T21" fmla="*/ 92 h 191"/>
                <a:gd name="T22" fmla="*/ 198 w 262"/>
                <a:gd name="T23" fmla="*/ 1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2" h="191">
                  <a:moveTo>
                    <a:pt x="198" y="10"/>
                  </a:moveTo>
                  <a:cubicBezTo>
                    <a:pt x="205" y="7"/>
                    <a:pt x="212" y="4"/>
                    <a:pt x="221" y="0"/>
                  </a:cubicBezTo>
                  <a:cubicBezTo>
                    <a:pt x="235" y="37"/>
                    <a:pt x="248" y="72"/>
                    <a:pt x="262" y="108"/>
                  </a:cubicBezTo>
                  <a:cubicBezTo>
                    <a:pt x="245" y="123"/>
                    <a:pt x="225" y="117"/>
                    <a:pt x="207" y="114"/>
                  </a:cubicBezTo>
                  <a:cubicBezTo>
                    <a:pt x="151" y="106"/>
                    <a:pt x="95" y="97"/>
                    <a:pt x="35" y="88"/>
                  </a:cubicBezTo>
                  <a:cubicBezTo>
                    <a:pt x="47" y="121"/>
                    <a:pt x="58" y="150"/>
                    <a:pt x="69" y="180"/>
                  </a:cubicBezTo>
                  <a:cubicBezTo>
                    <a:pt x="62" y="183"/>
                    <a:pt x="55" y="186"/>
                    <a:pt x="46" y="191"/>
                  </a:cubicBezTo>
                  <a:cubicBezTo>
                    <a:pt x="31" y="151"/>
                    <a:pt x="16" y="112"/>
                    <a:pt x="0" y="69"/>
                  </a:cubicBezTo>
                  <a:cubicBezTo>
                    <a:pt x="14" y="67"/>
                    <a:pt x="27" y="63"/>
                    <a:pt x="39" y="65"/>
                  </a:cubicBezTo>
                  <a:cubicBezTo>
                    <a:pt x="97" y="73"/>
                    <a:pt x="156" y="82"/>
                    <a:pt x="214" y="91"/>
                  </a:cubicBezTo>
                  <a:cubicBezTo>
                    <a:pt x="217" y="92"/>
                    <a:pt x="221" y="92"/>
                    <a:pt x="228" y="92"/>
                  </a:cubicBezTo>
                  <a:cubicBezTo>
                    <a:pt x="217" y="64"/>
                    <a:pt x="208" y="37"/>
                    <a:pt x="19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2" name="Freeform 95"/>
            <p:cNvSpPr/>
            <p:nvPr/>
          </p:nvSpPr>
          <p:spPr bwMode="auto">
            <a:xfrm>
              <a:off x="15009586" y="3498850"/>
              <a:ext cx="749300" cy="492125"/>
            </a:xfrm>
            <a:custGeom>
              <a:avLst/>
              <a:gdLst>
                <a:gd name="T0" fmla="*/ 1 w 237"/>
                <a:gd name="T1" fmla="*/ 123 h 156"/>
                <a:gd name="T2" fmla="*/ 27 w 237"/>
                <a:gd name="T3" fmla="*/ 100 h 156"/>
                <a:gd name="T4" fmla="*/ 107 w 237"/>
                <a:gd name="T5" fmla="*/ 101 h 156"/>
                <a:gd name="T6" fmla="*/ 114 w 237"/>
                <a:gd name="T7" fmla="*/ 98 h 156"/>
                <a:gd name="T8" fmla="*/ 57 w 237"/>
                <a:gd name="T9" fmla="*/ 45 h 156"/>
                <a:gd name="T10" fmla="*/ 50 w 237"/>
                <a:gd name="T11" fmla="*/ 0 h 156"/>
                <a:gd name="T12" fmla="*/ 237 w 237"/>
                <a:gd name="T13" fmla="*/ 128 h 156"/>
                <a:gd name="T14" fmla="*/ 226 w 237"/>
                <a:gd name="T15" fmla="*/ 156 h 156"/>
                <a:gd name="T16" fmla="*/ 1 w 237"/>
                <a:gd name="T17" fmla="*/ 123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156">
                  <a:moveTo>
                    <a:pt x="1" y="123"/>
                  </a:moveTo>
                  <a:cubicBezTo>
                    <a:pt x="0" y="104"/>
                    <a:pt x="9" y="99"/>
                    <a:pt x="27" y="100"/>
                  </a:cubicBezTo>
                  <a:cubicBezTo>
                    <a:pt x="53" y="102"/>
                    <a:pt x="80" y="101"/>
                    <a:pt x="107" y="101"/>
                  </a:cubicBezTo>
                  <a:cubicBezTo>
                    <a:pt x="108" y="101"/>
                    <a:pt x="109" y="100"/>
                    <a:pt x="114" y="98"/>
                  </a:cubicBezTo>
                  <a:cubicBezTo>
                    <a:pt x="94" y="80"/>
                    <a:pt x="76" y="63"/>
                    <a:pt x="57" y="45"/>
                  </a:cubicBezTo>
                  <a:cubicBezTo>
                    <a:pt x="38" y="27"/>
                    <a:pt x="38" y="27"/>
                    <a:pt x="50" y="0"/>
                  </a:cubicBezTo>
                  <a:cubicBezTo>
                    <a:pt x="110" y="47"/>
                    <a:pt x="157" y="112"/>
                    <a:pt x="237" y="128"/>
                  </a:cubicBezTo>
                  <a:cubicBezTo>
                    <a:pt x="233" y="138"/>
                    <a:pt x="230" y="145"/>
                    <a:pt x="226" y="156"/>
                  </a:cubicBezTo>
                  <a:cubicBezTo>
                    <a:pt x="155" y="113"/>
                    <a:pt x="77" y="133"/>
                    <a:pt x="1" y="1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3" name="Freeform 96"/>
            <p:cNvSpPr>
              <a:spLocks noEditPoints="1"/>
            </p:cNvSpPr>
            <p:nvPr/>
          </p:nvSpPr>
          <p:spPr bwMode="auto">
            <a:xfrm>
              <a:off x="11859986" y="4851400"/>
              <a:ext cx="496888" cy="469900"/>
            </a:xfrm>
            <a:custGeom>
              <a:avLst/>
              <a:gdLst>
                <a:gd name="T0" fmla="*/ 129 w 157"/>
                <a:gd name="T1" fmla="*/ 71 h 149"/>
                <a:gd name="T2" fmla="*/ 148 w 157"/>
                <a:gd name="T3" fmla="*/ 114 h 149"/>
                <a:gd name="T4" fmla="*/ 105 w 157"/>
                <a:gd name="T5" fmla="*/ 145 h 149"/>
                <a:gd name="T6" fmla="*/ 25 w 157"/>
                <a:gd name="T7" fmla="*/ 129 h 149"/>
                <a:gd name="T8" fmla="*/ 32 w 157"/>
                <a:gd name="T9" fmla="*/ 70 h 149"/>
                <a:gd name="T10" fmla="*/ 47 w 157"/>
                <a:gd name="T11" fmla="*/ 63 h 149"/>
                <a:gd name="T12" fmla="*/ 44 w 157"/>
                <a:gd name="T13" fmla="*/ 59 h 149"/>
                <a:gd name="T14" fmla="*/ 30 w 157"/>
                <a:gd name="T15" fmla="*/ 26 h 149"/>
                <a:gd name="T16" fmla="*/ 67 w 157"/>
                <a:gd name="T17" fmla="*/ 2 h 149"/>
                <a:gd name="T18" fmla="*/ 133 w 157"/>
                <a:gd name="T19" fmla="*/ 11 h 149"/>
                <a:gd name="T20" fmla="*/ 156 w 157"/>
                <a:gd name="T21" fmla="*/ 41 h 149"/>
                <a:gd name="T22" fmla="*/ 133 w 157"/>
                <a:gd name="T23" fmla="*/ 68 h 149"/>
                <a:gd name="T24" fmla="*/ 129 w 157"/>
                <a:gd name="T25" fmla="*/ 71 h 149"/>
                <a:gd name="T26" fmla="*/ 92 w 157"/>
                <a:gd name="T27" fmla="*/ 136 h 149"/>
                <a:gd name="T28" fmla="*/ 118 w 157"/>
                <a:gd name="T29" fmla="*/ 112 h 149"/>
                <a:gd name="T30" fmla="*/ 100 w 157"/>
                <a:gd name="T31" fmla="*/ 84 h 149"/>
                <a:gd name="T32" fmla="*/ 80 w 157"/>
                <a:gd name="T33" fmla="*/ 76 h 149"/>
                <a:gd name="T34" fmla="*/ 39 w 157"/>
                <a:gd name="T35" fmla="*/ 92 h 149"/>
                <a:gd name="T36" fmla="*/ 58 w 157"/>
                <a:gd name="T37" fmla="*/ 127 h 149"/>
                <a:gd name="T38" fmla="*/ 92 w 157"/>
                <a:gd name="T39" fmla="*/ 136 h 149"/>
                <a:gd name="T40" fmla="*/ 81 w 157"/>
                <a:gd name="T41" fmla="*/ 11 h 149"/>
                <a:gd name="T42" fmla="*/ 59 w 157"/>
                <a:gd name="T43" fmla="*/ 28 h 149"/>
                <a:gd name="T44" fmla="*/ 76 w 157"/>
                <a:gd name="T45" fmla="*/ 55 h 149"/>
                <a:gd name="T46" fmla="*/ 91 w 157"/>
                <a:gd name="T47" fmla="*/ 61 h 149"/>
                <a:gd name="T48" fmla="*/ 128 w 157"/>
                <a:gd name="T49" fmla="*/ 44 h 149"/>
                <a:gd name="T50" fmla="*/ 107 w 157"/>
                <a:gd name="T51" fmla="*/ 16 h 149"/>
                <a:gd name="T52" fmla="*/ 81 w 157"/>
                <a:gd name="T53" fmla="*/ 1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7" h="149">
                  <a:moveTo>
                    <a:pt x="129" y="71"/>
                  </a:moveTo>
                  <a:cubicBezTo>
                    <a:pt x="136" y="86"/>
                    <a:pt x="150" y="101"/>
                    <a:pt x="148" y="114"/>
                  </a:cubicBezTo>
                  <a:cubicBezTo>
                    <a:pt x="145" y="134"/>
                    <a:pt x="125" y="143"/>
                    <a:pt x="105" y="145"/>
                  </a:cubicBezTo>
                  <a:cubicBezTo>
                    <a:pt x="76" y="149"/>
                    <a:pt x="49" y="146"/>
                    <a:pt x="25" y="129"/>
                  </a:cubicBezTo>
                  <a:cubicBezTo>
                    <a:pt x="0" y="110"/>
                    <a:pt x="3" y="84"/>
                    <a:pt x="32" y="70"/>
                  </a:cubicBezTo>
                  <a:cubicBezTo>
                    <a:pt x="37" y="68"/>
                    <a:pt x="42" y="66"/>
                    <a:pt x="47" y="63"/>
                  </a:cubicBezTo>
                  <a:cubicBezTo>
                    <a:pt x="46" y="61"/>
                    <a:pt x="45" y="60"/>
                    <a:pt x="44" y="59"/>
                  </a:cubicBezTo>
                  <a:cubicBezTo>
                    <a:pt x="35" y="49"/>
                    <a:pt x="20" y="39"/>
                    <a:pt x="30" y="26"/>
                  </a:cubicBezTo>
                  <a:cubicBezTo>
                    <a:pt x="38" y="14"/>
                    <a:pt x="54" y="3"/>
                    <a:pt x="67" y="2"/>
                  </a:cubicBezTo>
                  <a:cubicBezTo>
                    <a:pt x="89" y="0"/>
                    <a:pt x="112" y="4"/>
                    <a:pt x="133" y="11"/>
                  </a:cubicBezTo>
                  <a:cubicBezTo>
                    <a:pt x="144" y="14"/>
                    <a:pt x="156" y="30"/>
                    <a:pt x="156" y="41"/>
                  </a:cubicBezTo>
                  <a:cubicBezTo>
                    <a:pt x="157" y="49"/>
                    <a:pt x="142" y="59"/>
                    <a:pt x="133" y="68"/>
                  </a:cubicBezTo>
                  <a:cubicBezTo>
                    <a:pt x="131" y="71"/>
                    <a:pt x="127" y="71"/>
                    <a:pt x="129" y="71"/>
                  </a:cubicBezTo>
                  <a:close/>
                  <a:moveTo>
                    <a:pt x="92" y="136"/>
                  </a:moveTo>
                  <a:cubicBezTo>
                    <a:pt x="100" y="129"/>
                    <a:pt x="113" y="123"/>
                    <a:pt x="118" y="112"/>
                  </a:cubicBezTo>
                  <a:cubicBezTo>
                    <a:pt x="125" y="97"/>
                    <a:pt x="110" y="90"/>
                    <a:pt x="100" y="84"/>
                  </a:cubicBezTo>
                  <a:cubicBezTo>
                    <a:pt x="94" y="80"/>
                    <a:pt x="86" y="78"/>
                    <a:pt x="80" y="76"/>
                  </a:cubicBezTo>
                  <a:cubicBezTo>
                    <a:pt x="65" y="69"/>
                    <a:pt x="44" y="78"/>
                    <a:pt x="39" y="92"/>
                  </a:cubicBezTo>
                  <a:cubicBezTo>
                    <a:pt x="34" y="106"/>
                    <a:pt x="42" y="121"/>
                    <a:pt x="58" y="127"/>
                  </a:cubicBezTo>
                  <a:cubicBezTo>
                    <a:pt x="67" y="130"/>
                    <a:pt x="76" y="132"/>
                    <a:pt x="92" y="136"/>
                  </a:cubicBezTo>
                  <a:close/>
                  <a:moveTo>
                    <a:pt x="81" y="11"/>
                  </a:moveTo>
                  <a:cubicBezTo>
                    <a:pt x="75" y="15"/>
                    <a:pt x="63" y="20"/>
                    <a:pt x="59" y="28"/>
                  </a:cubicBezTo>
                  <a:cubicBezTo>
                    <a:pt x="53" y="42"/>
                    <a:pt x="66" y="49"/>
                    <a:pt x="76" y="55"/>
                  </a:cubicBezTo>
                  <a:cubicBezTo>
                    <a:pt x="81" y="57"/>
                    <a:pt x="86" y="59"/>
                    <a:pt x="91" y="61"/>
                  </a:cubicBezTo>
                  <a:cubicBezTo>
                    <a:pt x="106" y="68"/>
                    <a:pt x="124" y="60"/>
                    <a:pt x="128" y="44"/>
                  </a:cubicBezTo>
                  <a:cubicBezTo>
                    <a:pt x="133" y="27"/>
                    <a:pt x="121" y="20"/>
                    <a:pt x="107" y="16"/>
                  </a:cubicBezTo>
                  <a:cubicBezTo>
                    <a:pt x="100" y="14"/>
                    <a:pt x="93" y="14"/>
                    <a:pt x="8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4" name="Freeform 97"/>
            <p:cNvSpPr/>
            <p:nvPr/>
          </p:nvSpPr>
          <p:spPr bwMode="auto">
            <a:xfrm>
              <a:off x="11859986" y="-317500"/>
              <a:ext cx="423863" cy="431800"/>
            </a:xfrm>
            <a:custGeom>
              <a:avLst/>
              <a:gdLst>
                <a:gd name="T0" fmla="*/ 64 w 134"/>
                <a:gd name="T1" fmla="*/ 137 h 137"/>
                <a:gd name="T2" fmla="*/ 64 w 134"/>
                <a:gd name="T3" fmla="*/ 92 h 137"/>
                <a:gd name="T4" fmla="*/ 8 w 134"/>
                <a:gd name="T5" fmla="*/ 79 h 137"/>
                <a:gd name="T6" fmla="*/ 14 w 134"/>
                <a:gd name="T7" fmla="*/ 51 h 137"/>
                <a:gd name="T8" fmla="*/ 68 w 134"/>
                <a:gd name="T9" fmla="*/ 14 h 137"/>
                <a:gd name="T10" fmla="*/ 112 w 134"/>
                <a:gd name="T11" fmla="*/ 10 h 137"/>
                <a:gd name="T12" fmla="*/ 129 w 134"/>
                <a:gd name="T13" fmla="*/ 53 h 137"/>
                <a:gd name="T14" fmla="*/ 64 w 134"/>
                <a:gd name="T15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4" h="137">
                  <a:moveTo>
                    <a:pt x="64" y="137"/>
                  </a:moveTo>
                  <a:cubicBezTo>
                    <a:pt x="64" y="123"/>
                    <a:pt x="64" y="109"/>
                    <a:pt x="64" y="92"/>
                  </a:cubicBezTo>
                  <a:cubicBezTo>
                    <a:pt x="40" y="103"/>
                    <a:pt x="22" y="98"/>
                    <a:pt x="8" y="79"/>
                  </a:cubicBezTo>
                  <a:cubicBezTo>
                    <a:pt x="0" y="68"/>
                    <a:pt x="3" y="58"/>
                    <a:pt x="14" y="51"/>
                  </a:cubicBezTo>
                  <a:cubicBezTo>
                    <a:pt x="32" y="39"/>
                    <a:pt x="51" y="27"/>
                    <a:pt x="68" y="14"/>
                  </a:cubicBezTo>
                  <a:cubicBezTo>
                    <a:pt x="83" y="3"/>
                    <a:pt x="98" y="0"/>
                    <a:pt x="112" y="10"/>
                  </a:cubicBezTo>
                  <a:cubicBezTo>
                    <a:pt x="125" y="20"/>
                    <a:pt x="134" y="34"/>
                    <a:pt x="129" y="53"/>
                  </a:cubicBezTo>
                  <a:cubicBezTo>
                    <a:pt x="119" y="89"/>
                    <a:pt x="91" y="126"/>
                    <a:pt x="64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5" name="Freeform 98"/>
            <p:cNvSpPr/>
            <p:nvPr/>
          </p:nvSpPr>
          <p:spPr bwMode="auto">
            <a:xfrm>
              <a:off x="9926411" y="4838700"/>
              <a:ext cx="758825" cy="536575"/>
            </a:xfrm>
            <a:custGeom>
              <a:avLst/>
              <a:gdLst>
                <a:gd name="T0" fmla="*/ 217 w 240"/>
                <a:gd name="T1" fmla="*/ 0 h 170"/>
                <a:gd name="T2" fmla="*/ 235 w 240"/>
                <a:gd name="T3" fmla="*/ 22 h 170"/>
                <a:gd name="T4" fmla="*/ 240 w 240"/>
                <a:gd name="T5" fmla="*/ 28 h 170"/>
                <a:gd name="T6" fmla="*/ 198 w 240"/>
                <a:gd name="T7" fmla="*/ 63 h 170"/>
                <a:gd name="T8" fmla="*/ 107 w 240"/>
                <a:gd name="T9" fmla="*/ 150 h 170"/>
                <a:gd name="T10" fmla="*/ 30 w 240"/>
                <a:gd name="T11" fmla="*/ 149 h 170"/>
                <a:gd name="T12" fmla="*/ 14 w 240"/>
                <a:gd name="T13" fmla="*/ 73 h 170"/>
                <a:gd name="T14" fmla="*/ 36 w 240"/>
                <a:gd name="T15" fmla="*/ 102 h 170"/>
                <a:gd name="T16" fmla="*/ 87 w 240"/>
                <a:gd name="T17" fmla="*/ 128 h 170"/>
                <a:gd name="T18" fmla="*/ 135 w 240"/>
                <a:gd name="T19" fmla="*/ 83 h 170"/>
                <a:gd name="T20" fmla="*/ 217 w 240"/>
                <a:gd name="T21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170">
                  <a:moveTo>
                    <a:pt x="217" y="0"/>
                  </a:moveTo>
                  <a:cubicBezTo>
                    <a:pt x="224" y="9"/>
                    <a:pt x="230" y="15"/>
                    <a:pt x="235" y="22"/>
                  </a:cubicBezTo>
                  <a:cubicBezTo>
                    <a:pt x="237" y="24"/>
                    <a:pt x="239" y="26"/>
                    <a:pt x="240" y="28"/>
                  </a:cubicBezTo>
                  <a:cubicBezTo>
                    <a:pt x="226" y="39"/>
                    <a:pt x="211" y="51"/>
                    <a:pt x="198" y="63"/>
                  </a:cubicBezTo>
                  <a:cubicBezTo>
                    <a:pt x="167" y="92"/>
                    <a:pt x="138" y="122"/>
                    <a:pt x="107" y="150"/>
                  </a:cubicBezTo>
                  <a:cubicBezTo>
                    <a:pt x="83" y="170"/>
                    <a:pt x="52" y="168"/>
                    <a:pt x="30" y="149"/>
                  </a:cubicBezTo>
                  <a:cubicBezTo>
                    <a:pt x="6" y="128"/>
                    <a:pt x="0" y="100"/>
                    <a:pt x="14" y="73"/>
                  </a:cubicBezTo>
                  <a:cubicBezTo>
                    <a:pt x="27" y="78"/>
                    <a:pt x="39" y="81"/>
                    <a:pt x="36" y="102"/>
                  </a:cubicBezTo>
                  <a:cubicBezTo>
                    <a:pt x="33" y="127"/>
                    <a:pt x="66" y="143"/>
                    <a:pt x="87" y="128"/>
                  </a:cubicBezTo>
                  <a:cubicBezTo>
                    <a:pt x="104" y="115"/>
                    <a:pt x="119" y="99"/>
                    <a:pt x="135" y="83"/>
                  </a:cubicBezTo>
                  <a:cubicBezTo>
                    <a:pt x="162" y="57"/>
                    <a:pt x="188" y="29"/>
                    <a:pt x="2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6" name="Freeform 99"/>
            <p:cNvSpPr>
              <a:spLocks noEditPoints="1"/>
            </p:cNvSpPr>
            <p:nvPr/>
          </p:nvSpPr>
          <p:spPr bwMode="auto">
            <a:xfrm>
              <a:off x="12596586" y="4835525"/>
              <a:ext cx="476250" cy="476250"/>
            </a:xfrm>
            <a:custGeom>
              <a:avLst/>
              <a:gdLst>
                <a:gd name="T0" fmla="*/ 20 w 151"/>
                <a:gd name="T1" fmla="*/ 148 h 151"/>
                <a:gd name="T2" fmla="*/ 20 w 151"/>
                <a:gd name="T3" fmla="*/ 132 h 151"/>
                <a:gd name="T4" fmla="*/ 105 w 151"/>
                <a:gd name="T5" fmla="*/ 93 h 151"/>
                <a:gd name="T6" fmla="*/ 45 w 151"/>
                <a:gd name="T7" fmla="*/ 95 h 151"/>
                <a:gd name="T8" fmla="*/ 1 w 151"/>
                <a:gd name="T9" fmla="*/ 56 h 151"/>
                <a:gd name="T10" fmla="*/ 41 w 151"/>
                <a:gd name="T11" fmla="*/ 9 h 151"/>
                <a:gd name="T12" fmla="*/ 116 w 151"/>
                <a:gd name="T13" fmla="*/ 19 h 151"/>
                <a:gd name="T14" fmla="*/ 101 w 151"/>
                <a:gd name="T15" fmla="*/ 137 h 151"/>
                <a:gd name="T16" fmla="*/ 20 w 151"/>
                <a:gd name="T17" fmla="*/ 148 h 151"/>
                <a:gd name="T18" fmla="*/ 73 w 151"/>
                <a:gd name="T19" fmla="*/ 82 h 151"/>
                <a:gd name="T20" fmla="*/ 109 w 151"/>
                <a:gd name="T21" fmla="*/ 62 h 151"/>
                <a:gd name="T22" fmla="*/ 68 w 151"/>
                <a:gd name="T23" fmla="*/ 19 h 151"/>
                <a:gd name="T24" fmla="*/ 29 w 151"/>
                <a:gd name="T25" fmla="*/ 51 h 151"/>
                <a:gd name="T26" fmla="*/ 73 w 151"/>
                <a:gd name="T27" fmla="*/ 8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1" h="151">
                  <a:moveTo>
                    <a:pt x="20" y="148"/>
                  </a:moveTo>
                  <a:cubicBezTo>
                    <a:pt x="20" y="142"/>
                    <a:pt x="20" y="137"/>
                    <a:pt x="20" y="132"/>
                  </a:cubicBezTo>
                  <a:cubicBezTo>
                    <a:pt x="72" y="141"/>
                    <a:pt x="104" y="125"/>
                    <a:pt x="105" y="93"/>
                  </a:cubicBezTo>
                  <a:cubicBezTo>
                    <a:pt x="85" y="94"/>
                    <a:pt x="65" y="97"/>
                    <a:pt x="45" y="95"/>
                  </a:cubicBezTo>
                  <a:cubicBezTo>
                    <a:pt x="17" y="92"/>
                    <a:pt x="3" y="77"/>
                    <a:pt x="1" y="56"/>
                  </a:cubicBezTo>
                  <a:cubicBezTo>
                    <a:pt x="0" y="34"/>
                    <a:pt x="14" y="14"/>
                    <a:pt x="41" y="9"/>
                  </a:cubicBezTo>
                  <a:cubicBezTo>
                    <a:pt x="66" y="3"/>
                    <a:pt x="94" y="0"/>
                    <a:pt x="116" y="19"/>
                  </a:cubicBezTo>
                  <a:cubicBezTo>
                    <a:pt x="151" y="49"/>
                    <a:pt x="142" y="113"/>
                    <a:pt x="101" y="137"/>
                  </a:cubicBezTo>
                  <a:cubicBezTo>
                    <a:pt x="76" y="151"/>
                    <a:pt x="50" y="151"/>
                    <a:pt x="20" y="148"/>
                  </a:cubicBezTo>
                  <a:close/>
                  <a:moveTo>
                    <a:pt x="73" y="82"/>
                  </a:moveTo>
                  <a:cubicBezTo>
                    <a:pt x="82" y="74"/>
                    <a:pt x="107" y="88"/>
                    <a:pt x="109" y="62"/>
                  </a:cubicBezTo>
                  <a:cubicBezTo>
                    <a:pt x="112" y="37"/>
                    <a:pt x="93" y="19"/>
                    <a:pt x="68" y="19"/>
                  </a:cubicBezTo>
                  <a:cubicBezTo>
                    <a:pt x="45" y="19"/>
                    <a:pt x="30" y="32"/>
                    <a:pt x="29" y="51"/>
                  </a:cubicBezTo>
                  <a:cubicBezTo>
                    <a:pt x="29" y="70"/>
                    <a:pt x="44" y="82"/>
                    <a:pt x="73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7" name="Freeform 100"/>
            <p:cNvSpPr/>
            <p:nvPr/>
          </p:nvSpPr>
          <p:spPr bwMode="auto">
            <a:xfrm>
              <a:off x="14814324" y="3927475"/>
              <a:ext cx="757238" cy="582613"/>
            </a:xfrm>
            <a:custGeom>
              <a:avLst/>
              <a:gdLst>
                <a:gd name="T0" fmla="*/ 240 w 240"/>
                <a:gd name="T1" fmla="*/ 161 h 184"/>
                <a:gd name="T2" fmla="*/ 228 w 240"/>
                <a:gd name="T3" fmla="*/ 184 h 184"/>
                <a:gd name="T4" fmla="*/ 45 w 240"/>
                <a:gd name="T5" fmla="*/ 77 h 184"/>
                <a:gd name="T6" fmla="*/ 23 w 240"/>
                <a:gd name="T7" fmla="*/ 116 h 184"/>
                <a:gd name="T8" fmla="*/ 0 w 240"/>
                <a:gd name="T9" fmla="*/ 102 h 184"/>
                <a:gd name="T10" fmla="*/ 55 w 240"/>
                <a:gd name="T11" fmla="*/ 0 h 184"/>
                <a:gd name="T12" fmla="*/ 76 w 240"/>
                <a:gd name="T13" fmla="*/ 12 h 184"/>
                <a:gd name="T14" fmla="*/ 76 w 240"/>
                <a:gd name="T15" fmla="*/ 17 h 184"/>
                <a:gd name="T16" fmla="*/ 94 w 240"/>
                <a:gd name="T17" fmla="*/ 75 h 184"/>
                <a:gd name="T18" fmla="*/ 167 w 240"/>
                <a:gd name="T19" fmla="*/ 118 h 184"/>
                <a:gd name="T20" fmla="*/ 240 w 240"/>
                <a:gd name="T21" fmla="*/ 16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184">
                  <a:moveTo>
                    <a:pt x="240" y="161"/>
                  </a:moveTo>
                  <a:cubicBezTo>
                    <a:pt x="235" y="169"/>
                    <a:pt x="232" y="176"/>
                    <a:pt x="228" y="184"/>
                  </a:cubicBezTo>
                  <a:cubicBezTo>
                    <a:pt x="166" y="148"/>
                    <a:pt x="106" y="113"/>
                    <a:pt x="45" y="77"/>
                  </a:cubicBezTo>
                  <a:cubicBezTo>
                    <a:pt x="37" y="90"/>
                    <a:pt x="30" y="102"/>
                    <a:pt x="23" y="116"/>
                  </a:cubicBezTo>
                  <a:cubicBezTo>
                    <a:pt x="15" y="111"/>
                    <a:pt x="8" y="107"/>
                    <a:pt x="0" y="102"/>
                  </a:cubicBezTo>
                  <a:cubicBezTo>
                    <a:pt x="19" y="68"/>
                    <a:pt x="37" y="34"/>
                    <a:pt x="55" y="0"/>
                  </a:cubicBezTo>
                  <a:cubicBezTo>
                    <a:pt x="64" y="5"/>
                    <a:pt x="71" y="9"/>
                    <a:pt x="76" y="12"/>
                  </a:cubicBezTo>
                  <a:cubicBezTo>
                    <a:pt x="76" y="15"/>
                    <a:pt x="76" y="16"/>
                    <a:pt x="76" y="17"/>
                  </a:cubicBezTo>
                  <a:cubicBezTo>
                    <a:pt x="59" y="54"/>
                    <a:pt x="58" y="54"/>
                    <a:pt x="94" y="75"/>
                  </a:cubicBezTo>
                  <a:cubicBezTo>
                    <a:pt x="118" y="90"/>
                    <a:pt x="143" y="104"/>
                    <a:pt x="167" y="118"/>
                  </a:cubicBezTo>
                  <a:cubicBezTo>
                    <a:pt x="191" y="132"/>
                    <a:pt x="215" y="146"/>
                    <a:pt x="240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8" name="Freeform 101"/>
            <p:cNvSpPr/>
            <p:nvPr/>
          </p:nvSpPr>
          <p:spPr bwMode="auto">
            <a:xfrm>
              <a:off x="10302649" y="4960937"/>
              <a:ext cx="523875" cy="609600"/>
            </a:xfrm>
            <a:custGeom>
              <a:avLst/>
              <a:gdLst>
                <a:gd name="T0" fmla="*/ 142 w 166"/>
                <a:gd name="T1" fmla="*/ 0 h 193"/>
                <a:gd name="T2" fmla="*/ 166 w 166"/>
                <a:gd name="T3" fmla="*/ 21 h 193"/>
                <a:gd name="T4" fmla="*/ 26 w 166"/>
                <a:gd name="T5" fmla="*/ 193 h 193"/>
                <a:gd name="T6" fmla="*/ 19 w 166"/>
                <a:gd name="T7" fmla="*/ 152 h 193"/>
                <a:gd name="T8" fmla="*/ 142 w 166"/>
                <a:gd name="T9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93">
                  <a:moveTo>
                    <a:pt x="142" y="0"/>
                  </a:moveTo>
                  <a:cubicBezTo>
                    <a:pt x="151" y="8"/>
                    <a:pt x="158" y="14"/>
                    <a:pt x="166" y="21"/>
                  </a:cubicBezTo>
                  <a:cubicBezTo>
                    <a:pt x="119" y="80"/>
                    <a:pt x="72" y="137"/>
                    <a:pt x="26" y="193"/>
                  </a:cubicBezTo>
                  <a:cubicBezTo>
                    <a:pt x="0" y="176"/>
                    <a:pt x="0" y="176"/>
                    <a:pt x="19" y="152"/>
                  </a:cubicBezTo>
                  <a:cubicBezTo>
                    <a:pt x="59" y="102"/>
                    <a:pt x="100" y="52"/>
                    <a:pt x="14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9" name="Freeform 102"/>
            <p:cNvSpPr/>
            <p:nvPr/>
          </p:nvSpPr>
          <p:spPr bwMode="auto">
            <a:xfrm>
              <a:off x="13190311" y="5445125"/>
              <a:ext cx="280988" cy="698500"/>
            </a:xfrm>
            <a:custGeom>
              <a:avLst/>
              <a:gdLst>
                <a:gd name="T0" fmla="*/ 0 w 89"/>
                <a:gd name="T1" fmla="*/ 8 h 221"/>
                <a:gd name="T2" fmla="*/ 29 w 89"/>
                <a:gd name="T3" fmla="*/ 0 h 221"/>
                <a:gd name="T4" fmla="*/ 89 w 89"/>
                <a:gd name="T5" fmla="*/ 212 h 221"/>
                <a:gd name="T6" fmla="*/ 60 w 89"/>
                <a:gd name="T7" fmla="*/ 221 h 221"/>
                <a:gd name="T8" fmla="*/ 0 w 89"/>
                <a:gd name="T9" fmla="*/ 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221">
                  <a:moveTo>
                    <a:pt x="0" y="8"/>
                  </a:moveTo>
                  <a:cubicBezTo>
                    <a:pt x="11" y="5"/>
                    <a:pt x="18" y="3"/>
                    <a:pt x="29" y="0"/>
                  </a:cubicBezTo>
                  <a:cubicBezTo>
                    <a:pt x="49" y="70"/>
                    <a:pt x="69" y="140"/>
                    <a:pt x="89" y="212"/>
                  </a:cubicBezTo>
                  <a:cubicBezTo>
                    <a:pt x="80" y="215"/>
                    <a:pt x="71" y="217"/>
                    <a:pt x="60" y="221"/>
                  </a:cubicBezTo>
                  <a:cubicBezTo>
                    <a:pt x="40" y="150"/>
                    <a:pt x="20" y="80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0" name="Freeform 103"/>
            <p:cNvSpPr/>
            <p:nvPr/>
          </p:nvSpPr>
          <p:spPr bwMode="auto">
            <a:xfrm>
              <a:off x="14706374" y="4360862"/>
              <a:ext cx="663575" cy="449263"/>
            </a:xfrm>
            <a:custGeom>
              <a:avLst/>
              <a:gdLst>
                <a:gd name="T0" fmla="*/ 210 w 210"/>
                <a:gd name="T1" fmla="*/ 122 h 142"/>
                <a:gd name="T2" fmla="*/ 192 w 210"/>
                <a:gd name="T3" fmla="*/ 142 h 142"/>
                <a:gd name="T4" fmla="*/ 0 w 210"/>
                <a:gd name="T5" fmla="*/ 22 h 142"/>
                <a:gd name="T6" fmla="*/ 15 w 210"/>
                <a:gd name="T7" fmla="*/ 0 h 142"/>
                <a:gd name="T8" fmla="*/ 210 w 210"/>
                <a:gd name="T9" fmla="*/ 12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142">
                  <a:moveTo>
                    <a:pt x="210" y="122"/>
                  </a:moveTo>
                  <a:cubicBezTo>
                    <a:pt x="204" y="130"/>
                    <a:pt x="198" y="136"/>
                    <a:pt x="192" y="142"/>
                  </a:cubicBezTo>
                  <a:cubicBezTo>
                    <a:pt x="129" y="102"/>
                    <a:pt x="65" y="63"/>
                    <a:pt x="0" y="22"/>
                  </a:cubicBezTo>
                  <a:cubicBezTo>
                    <a:pt x="5" y="14"/>
                    <a:pt x="10" y="8"/>
                    <a:pt x="15" y="0"/>
                  </a:cubicBezTo>
                  <a:cubicBezTo>
                    <a:pt x="80" y="40"/>
                    <a:pt x="144" y="80"/>
                    <a:pt x="210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1" name="Freeform 104"/>
            <p:cNvSpPr/>
            <p:nvPr/>
          </p:nvSpPr>
          <p:spPr bwMode="auto">
            <a:xfrm>
              <a:off x="13203011" y="4594225"/>
              <a:ext cx="357188" cy="522288"/>
            </a:xfrm>
            <a:custGeom>
              <a:avLst/>
              <a:gdLst>
                <a:gd name="T0" fmla="*/ 0 w 113"/>
                <a:gd name="T1" fmla="*/ 54 h 165"/>
                <a:gd name="T2" fmla="*/ 93 w 113"/>
                <a:gd name="T3" fmla="*/ 6 h 165"/>
                <a:gd name="T4" fmla="*/ 113 w 113"/>
                <a:gd name="T5" fmla="*/ 17 h 165"/>
                <a:gd name="T6" fmla="*/ 110 w 113"/>
                <a:gd name="T7" fmla="*/ 141 h 165"/>
                <a:gd name="T8" fmla="*/ 97 w 113"/>
                <a:gd name="T9" fmla="*/ 165 h 165"/>
                <a:gd name="T10" fmla="*/ 90 w 113"/>
                <a:gd name="T11" fmla="*/ 162 h 165"/>
                <a:gd name="T12" fmla="*/ 90 w 113"/>
                <a:gd name="T13" fmla="*/ 30 h 165"/>
                <a:gd name="T14" fmla="*/ 18 w 113"/>
                <a:gd name="T15" fmla="*/ 65 h 165"/>
                <a:gd name="T16" fmla="*/ 0 w 113"/>
                <a:gd name="T17" fmla="*/ 5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165">
                  <a:moveTo>
                    <a:pt x="0" y="54"/>
                  </a:moveTo>
                  <a:cubicBezTo>
                    <a:pt x="31" y="38"/>
                    <a:pt x="62" y="22"/>
                    <a:pt x="93" y="6"/>
                  </a:cubicBezTo>
                  <a:cubicBezTo>
                    <a:pt x="105" y="0"/>
                    <a:pt x="113" y="1"/>
                    <a:pt x="113" y="17"/>
                  </a:cubicBezTo>
                  <a:cubicBezTo>
                    <a:pt x="112" y="59"/>
                    <a:pt x="112" y="100"/>
                    <a:pt x="110" y="141"/>
                  </a:cubicBezTo>
                  <a:cubicBezTo>
                    <a:pt x="109" y="149"/>
                    <a:pt x="101" y="157"/>
                    <a:pt x="97" y="165"/>
                  </a:cubicBezTo>
                  <a:cubicBezTo>
                    <a:pt x="94" y="164"/>
                    <a:pt x="92" y="163"/>
                    <a:pt x="90" y="162"/>
                  </a:cubicBezTo>
                  <a:cubicBezTo>
                    <a:pt x="90" y="119"/>
                    <a:pt x="90" y="77"/>
                    <a:pt x="90" y="30"/>
                  </a:cubicBezTo>
                  <a:cubicBezTo>
                    <a:pt x="64" y="43"/>
                    <a:pt x="41" y="53"/>
                    <a:pt x="18" y="65"/>
                  </a:cubicBezTo>
                  <a:cubicBezTo>
                    <a:pt x="8" y="71"/>
                    <a:pt x="1" y="70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2" name="Freeform 105"/>
            <p:cNvSpPr/>
            <p:nvPr/>
          </p:nvSpPr>
          <p:spPr bwMode="auto">
            <a:xfrm>
              <a:off x="11958411" y="50800"/>
              <a:ext cx="328613" cy="312738"/>
            </a:xfrm>
            <a:custGeom>
              <a:avLst/>
              <a:gdLst>
                <a:gd name="T0" fmla="*/ 104 w 104"/>
                <a:gd name="T1" fmla="*/ 17 h 99"/>
                <a:gd name="T2" fmla="*/ 63 w 104"/>
                <a:gd name="T3" fmla="*/ 88 h 99"/>
                <a:gd name="T4" fmla="*/ 2 w 104"/>
                <a:gd name="T5" fmla="*/ 68 h 99"/>
                <a:gd name="T6" fmla="*/ 11 w 104"/>
                <a:gd name="T7" fmla="*/ 48 h 99"/>
                <a:gd name="T8" fmla="*/ 80 w 104"/>
                <a:gd name="T9" fmla="*/ 6 h 99"/>
                <a:gd name="T10" fmla="*/ 98 w 104"/>
                <a:gd name="T11" fmla="*/ 2 h 99"/>
                <a:gd name="T12" fmla="*/ 104 w 104"/>
                <a:gd name="T13" fmla="*/ 1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9">
                  <a:moveTo>
                    <a:pt x="104" y="17"/>
                  </a:moveTo>
                  <a:cubicBezTo>
                    <a:pt x="100" y="48"/>
                    <a:pt x="85" y="71"/>
                    <a:pt x="63" y="88"/>
                  </a:cubicBezTo>
                  <a:cubicBezTo>
                    <a:pt x="49" y="99"/>
                    <a:pt x="6" y="85"/>
                    <a:pt x="2" y="68"/>
                  </a:cubicBezTo>
                  <a:cubicBezTo>
                    <a:pt x="0" y="62"/>
                    <a:pt x="6" y="49"/>
                    <a:pt x="11" y="48"/>
                  </a:cubicBezTo>
                  <a:cubicBezTo>
                    <a:pt x="39" y="40"/>
                    <a:pt x="58" y="21"/>
                    <a:pt x="80" y="6"/>
                  </a:cubicBezTo>
                  <a:cubicBezTo>
                    <a:pt x="85" y="3"/>
                    <a:pt x="94" y="0"/>
                    <a:pt x="98" y="2"/>
                  </a:cubicBezTo>
                  <a:cubicBezTo>
                    <a:pt x="102" y="4"/>
                    <a:pt x="103" y="13"/>
                    <a:pt x="10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3" name="Freeform 106"/>
            <p:cNvSpPr/>
            <p:nvPr/>
          </p:nvSpPr>
          <p:spPr bwMode="auto">
            <a:xfrm>
              <a:off x="13885636" y="838200"/>
              <a:ext cx="239713" cy="303213"/>
            </a:xfrm>
            <a:custGeom>
              <a:avLst/>
              <a:gdLst>
                <a:gd name="T0" fmla="*/ 75 w 76"/>
                <a:gd name="T1" fmla="*/ 60 h 96"/>
                <a:gd name="T2" fmla="*/ 55 w 76"/>
                <a:gd name="T3" fmla="*/ 90 h 96"/>
                <a:gd name="T4" fmla="*/ 2 w 76"/>
                <a:gd name="T5" fmla="*/ 82 h 96"/>
                <a:gd name="T6" fmla="*/ 0 w 76"/>
                <a:gd name="T7" fmla="*/ 73 h 96"/>
                <a:gd name="T8" fmla="*/ 6 w 76"/>
                <a:gd name="T9" fmla="*/ 26 h 96"/>
                <a:gd name="T10" fmla="*/ 36 w 76"/>
                <a:gd name="T11" fmla="*/ 5 h 96"/>
                <a:gd name="T12" fmla="*/ 75 w 76"/>
                <a:gd name="T13" fmla="*/ 6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96">
                  <a:moveTo>
                    <a:pt x="75" y="60"/>
                  </a:moveTo>
                  <a:cubicBezTo>
                    <a:pt x="76" y="73"/>
                    <a:pt x="71" y="85"/>
                    <a:pt x="55" y="90"/>
                  </a:cubicBezTo>
                  <a:cubicBezTo>
                    <a:pt x="36" y="96"/>
                    <a:pt x="18" y="94"/>
                    <a:pt x="2" y="82"/>
                  </a:cubicBezTo>
                  <a:cubicBezTo>
                    <a:pt x="0" y="80"/>
                    <a:pt x="0" y="76"/>
                    <a:pt x="0" y="73"/>
                  </a:cubicBezTo>
                  <a:cubicBezTo>
                    <a:pt x="2" y="57"/>
                    <a:pt x="4" y="42"/>
                    <a:pt x="6" y="26"/>
                  </a:cubicBezTo>
                  <a:cubicBezTo>
                    <a:pt x="8" y="9"/>
                    <a:pt x="19" y="0"/>
                    <a:pt x="36" y="5"/>
                  </a:cubicBezTo>
                  <a:cubicBezTo>
                    <a:pt x="63" y="13"/>
                    <a:pt x="74" y="28"/>
                    <a:pt x="75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4" name="Freeform 107"/>
            <p:cNvSpPr/>
            <p:nvPr/>
          </p:nvSpPr>
          <p:spPr bwMode="auto">
            <a:xfrm>
              <a:off x="11288486" y="4664075"/>
              <a:ext cx="360363" cy="490538"/>
            </a:xfrm>
            <a:custGeom>
              <a:avLst/>
              <a:gdLst>
                <a:gd name="T0" fmla="*/ 55 w 114"/>
                <a:gd name="T1" fmla="*/ 119 h 155"/>
                <a:gd name="T2" fmla="*/ 82 w 114"/>
                <a:gd name="T3" fmla="*/ 138 h 155"/>
                <a:gd name="T4" fmla="*/ 61 w 114"/>
                <a:gd name="T5" fmla="*/ 140 h 155"/>
                <a:gd name="T6" fmla="*/ 6 w 114"/>
                <a:gd name="T7" fmla="*/ 91 h 155"/>
                <a:gd name="T8" fmla="*/ 35 w 114"/>
                <a:gd name="T9" fmla="*/ 106 h 155"/>
                <a:gd name="T10" fmla="*/ 81 w 114"/>
                <a:gd name="T11" fmla="*/ 26 h 155"/>
                <a:gd name="T12" fmla="*/ 48 w 114"/>
                <a:gd name="T13" fmla="*/ 4 h 155"/>
                <a:gd name="T14" fmla="*/ 66 w 114"/>
                <a:gd name="T15" fmla="*/ 1 h 155"/>
                <a:gd name="T16" fmla="*/ 99 w 114"/>
                <a:gd name="T17" fmla="*/ 3 h 155"/>
                <a:gd name="T18" fmla="*/ 112 w 114"/>
                <a:gd name="T19" fmla="*/ 8 h 155"/>
                <a:gd name="T20" fmla="*/ 111 w 114"/>
                <a:gd name="T21" fmla="*/ 22 h 155"/>
                <a:gd name="T22" fmla="*/ 55 w 114"/>
                <a:gd name="T23" fmla="*/ 119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" h="155">
                  <a:moveTo>
                    <a:pt x="55" y="119"/>
                  </a:moveTo>
                  <a:cubicBezTo>
                    <a:pt x="65" y="126"/>
                    <a:pt x="74" y="132"/>
                    <a:pt x="82" y="138"/>
                  </a:cubicBezTo>
                  <a:cubicBezTo>
                    <a:pt x="77" y="155"/>
                    <a:pt x="68" y="144"/>
                    <a:pt x="61" y="140"/>
                  </a:cubicBezTo>
                  <a:cubicBezTo>
                    <a:pt x="0" y="104"/>
                    <a:pt x="0" y="104"/>
                    <a:pt x="6" y="91"/>
                  </a:cubicBezTo>
                  <a:cubicBezTo>
                    <a:pt x="15" y="95"/>
                    <a:pt x="25" y="100"/>
                    <a:pt x="35" y="106"/>
                  </a:cubicBezTo>
                  <a:cubicBezTo>
                    <a:pt x="50" y="79"/>
                    <a:pt x="65" y="53"/>
                    <a:pt x="81" y="26"/>
                  </a:cubicBezTo>
                  <a:cubicBezTo>
                    <a:pt x="71" y="20"/>
                    <a:pt x="62" y="13"/>
                    <a:pt x="48" y="4"/>
                  </a:cubicBezTo>
                  <a:cubicBezTo>
                    <a:pt x="57" y="2"/>
                    <a:pt x="61" y="0"/>
                    <a:pt x="66" y="1"/>
                  </a:cubicBezTo>
                  <a:cubicBezTo>
                    <a:pt x="77" y="1"/>
                    <a:pt x="88" y="2"/>
                    <a:pt x="99" y="3"/>
                  </a:cubicBezTo>
                  <a:cubicBezTo>
                    <a:pt x="104" y="4"/>
                    <a:pt x="110" y="5"/>
                    <a:pt x="112" y="8"/>
                  </a:cubicBezTo>
                  <a:cubicBezTo>
                    <a:pt x="114" y="11"/>
                    <a:pt x="113" y="18"/>
                    <a:pt x="111" y="22"/>
                  </a:cubicBezTo>
                  <a:cubicBezTo>
                    <a:pt x="93" y="54"/>
                    <a:pt x="75" y="85"/>
                    <a:pt x="55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5" name="Freeform 108"/>
            <p:cNvSpPr/>
            <p:nvPr/>
          </p:nvSpPr>
          <p:spPr bwMode="auto">
            <a:xfrm>
              <a:off x="11380561" y="-306388"/>
              <a:ext cx="261938" cy="298450"/>
            </a:xfrm>
            <a:custGeom>
              <a:avLst/>
              <a:gdLst>
                <a:gd name="T0" fmla="*/ 27 w 83"/>
                <a:gd name="T1" fmla="*/ 94 h 94"/>
                <a:gd name="T2" fmla="*/ 5 w 83"/>
                <a:gd name="T3" fmla="*/ 33 h 94"/>
                <a:gd name="T4" fmla="*/ 32 w 83"/>
                <a:gd name="T5" fmla="*/ 6 h 94"/>
                <a:gd name="T6" fmla="*/ 80 w 83"/>
                <a:gd name="T7" fmla="*/ 41 h 94"/>
                <a:gd name="T8" fmla="*/ 43 w 83"/>
                <a:gd name="T9" fmla="*/ 86 h 94"/>
                <a:gd name="T10" fmla="*/ 27 w 83"/>
                <a:gd name="T11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94">
                  <a:moveTo>
                    <a:pt x="27" y="94"/>
                  </a:moveTo>
                  <a:cubicBezTo>
                    <a:pt x="19" y="71"/>
                    <a:pt x="10" y="52"/>
                    <a:pt x="5" y="33"/>
                  </a:cubicBezTo>
                  <a:cubicBezTo>
                    <a:pt x="0" y="11"/>
                    <a:pt x="11" y="0"/>
                    <a:pt x="32" y="6"/>
                  </a:cubicBezTo>
                  <a:cubicBezTo>
                    <a:pt x="52" y="12"/>
                    <a:pt x="78" y="18"/>
                    <a:pt x="80" y="41"/>
                  </a:cubicBezTo>
                  <a:cubicBezTo>
                    <a:pt x="83" y="63"/>
                    <a:pt x="61" y="75"/>
                    <a:pt x="43" y="86"/>
                  </a:cubicBezTo>
                  <a:cubicBezTo>
                    <a:pt x="39" y="89"/>
                    <a:pt x="33" y="91"/>
                    <a:pt x="27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6" name="Freeform 109"/>
            <p:cNvSpPr/>
            <p:nvPr/>
          </p:nvSpPr>
          <p:spPr bwMode="auto">
            <a:xfrm>
              <a:off x="11355161" y="57150"/>
              <a:ext cx="249238" cy="303213"/>
            </a:xfrm>
            <a:custGeom>
              <a:avLst/>
              <a:gdLst>
                <a:gd name="T0" fmla="*/ 0 w 79"/>
                <a:gd name="T1" fmla="*/ 30 h 96"/>
                <a:gd name="T2" fmla="*/ 12 w 79"/>
                <a:gd name="T3" fmla="*/ 12 h 96"/>
                <a:gd name="T4" fmla="*/ 67 w 79"/>
                <a:gd name="T5" fmla="*/ 25 h 96"/>
                <a:gd name="T6" fmla="*/ 68 w 79"/>
                <a:gd name="T7" fmla="*/ 66 h 96"/>
                <a:gd name="T8" fmla="*/ 58 w 79"/>
                <a:gd name="T9" fmla="*/ 79 h 96"/>
                <a:gd name="T10" fmla="*/ 16 w 79"/>
                <a:gd name="T11" fmla="*/ 71 h 96"/>
                <a:gd name="T12" fmla="*/ 0 w 79"/>
                <a:gd name="T13" fmla="*/ 3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6">
                  <a:moveTo>
                    <a:pt x="0" y="30"/>
                  </a:moveTo>
                  <a:cubicBezTo>
                    <a:pt x="4" y="24"/>
                    <a:pt x="7" y="16"/>
                    <a:pt x="12" y="12"/>
                  </a:cubicBezTo>
                  <a:cubicBezTo>
                    <a:pt x="26" y="0"/>
                    <a:pt x="49" y="6"/>
                    <a:pt x="67" y="25"/>
                  </a:cubicBezTo>
                  <a:cubicBezTo>
                    <a:pt x="79" y="38"/>
                    <a:pt x="77" y="52"/>
                    <a:pt x="68" y="66"/>
                  </a:cubicBezTo>
                  <a:cubicBezTo>
                    <a:pt x="65" y="71"/>
                    <a:pt x="62" y="75"/>
                    <a:pt x="58" y="79"/>
                  </a:cubicBezTo>
                  <a:cubicBezTo>
                    <a:pt x="40" y="96"/>
                    <a:pt x="26" y="94"/>
                    <a:pt x="16" y="71"/>
                  </a:cubicBezTo>
                  <a:cubicBezTo>
                    <a:pt x="10" y="58"/>
                    <a:pt x="5" y="45"/>
                    <a:pt x="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7" name="Freeform 110"/>
            <p:cNvSpPr/>
            <p:nvPr/>
          </p:nvSpPr>
          <p:spPr bwMode="auto">
            <a:xfrm>
              <a:off x="9291411" y="1674812"/>
              <a:ext cx="269875" cy="228600"/>
            </a:xfrm>
            <a:custGeom>
              <a:avLst/>
              <a:gdLst>
                <a:gd name="T0" fmla="*/ 75 w 85"/>
                <a:gd name="T1" fmla="*/ 72 h 72"/>
                <a:gd name="T2" fmla="*/ 37 w 85"/>
                <a:gd name="T3" fmla="*/ 59 h 72"/>
                <a:gd name="T4" fmla="*/ 1 w 85"/>
                <a:gd name="T5" fmla="*/ 23 h 72"/>
                <a:gd name="T6" fmla="*/ 9 w 85"/>
                <a:gd name="T7" fmla="*/ 10 h 72"/>
                <a:gd name="T8" fmla="*/ 51 w 85"/>
                <a:gd name="T9" fmla="*/ 3 h 72"/>
                <a:gd name="T10" fmla="*/ 84 w 85"/>
                <a:gd name="T11" fmla="*/ 30 h 72"/>
                <a:gd name="T12" fmla="*/ 75 w 85"/>
                <a:gd name="T1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72">
                  <a:moveTo>
                    <a:pt x="75" y="72"/>
                  </a:moveTo>
                  <a:cubicBezTo>
                    <a:pt x="59" y="66"/>
                    <a:pt x="48" y="62"/>
                    <a:pt x="37" y="59"/>
                  </a:cubicBezTo>
                  <a:cubicBezTo>
                    <a:pt x="18" y="53"/>
                    <a:pt x="4" y="43"/>
                    <a:pt x="1" y="23"/>
                  </a:cubicBezTo>
                  <a:cubicBezTo>
                    <a:pt x="0" y="19"/>
                    <a:pt x="5" y="11"/>
                    <a:pt x="9" y="10"/>
                  </a:cubicBezTo>
                  <a:cubicBezTo>
                    <a:pt x="23" y="6"/>
                    <a:pt x="37" y="6"/>
                    <a:pt x="51" y="3"/>
                  </a:cubicBezTo>
                  <a:cubicBezTo>
                    <a:pt x="71" y="0"/>
                    <a:pt x="85" y="10"/>
                    <a:pt x="84" y="30"/>
                  </a:cubicBezTo>
                  <a:cubicBezTo>
                    <a:pt x="82" y="45"/>
                    <a:pt x="78" y="59"/>
                    <a:pt x="75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8" name="Freeform 111"/>
            <p:cNvSpPr/>
            <p:nvPr/>
          </p:nvSpPr>
          <p:spPr bwMode="auto">
            <a:xfrm>
              <a:off x="9510486" y="1884362"/>
              <a:ext cx="280988" cy="239713"/>
            </a:xfrm>
            <a:custGeom>
              <a:avLst/>
              <a:gdLst>
                <a:gd name="T0" fmla="*/ 77 w 89"/>
                <a:gd name="T1" fmla="*/ 76 h 76"/>
                <a:gd name="T2" fmla="*/ 29 w 89"/>
                <a:gd name="T3" fmla="*/ 56 h 76"/>
                <a:gd name="T4" fmla="*/ 17 w 89"/>
                <a:gd name="T5" fmla="*/ 50 h 76"/>
                <a:gd name="T6" fmla="*/ 0 w 89"/>
                <a:gd name="T7" fmla="*/ 26 h 76"/>
                <a:gd name="T8" fmla="*/ 23 w 89"/>
                <a:gd name="T9" fmla="*/ 14 h 76"/>
                <a:gd name="T10" fmla="*/ 75 w 89"/>
                <a:gd name="T11" fmla="*/ 18 h 76"/>
                <a:gd name="T12" fmla="*/ 77 w 89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76">
                  <a:moveTo>
                    <a:pt x="77" y="76"/>
                  </a:moveTo>
                  <a:cubicBezTo>
                    <a:pt x="61" y="69"/>
                    <a:pt x="45" y="63"/>
                    <a:pt x="29" y="56"/>
                  </a:cubicBezTo>
                  <a:cubicBezTo>
                    <a:pt x="25" y="54"/>
                    <a:pt x="20" y="53"/>
                    <a:pt x="17" y="50"/>
                  </a:cubicBezTo>
                  <a:cubicBezTo>
                    <a:pt x="11" y="43"/>
                    <a:pt x="6" y="34"/>
                    <a:pt x="0" y="26"/>
                  </a:cubicBezTo>
                  <a:cubicBezTo>
                    <a:pt x="8" y="22"/>
                    <a:pt x="15" y="16"/>
                    <a:pt x="23" y="14"/>
                  </a:cubicBezTo>
                  <a:cubicBezTo>
                    <a:pt x="41" y="10"/>
                    <a:pt x="61" y="0"/>
                    <a:pt x="75" y="18"/>
                  </a:cubicBezTo>
                  <a:cubicBezTo>
                    <a:pt x="89" y="37"/>
                    <a:pt x="84" y="58"/>
                    <a:pt x="77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9" name="Freeform 112"/>
            <p:cNvSpPr/>
            <p:nvPr/>
          </p:nvSpPr>
          <p:spPr bwMode="auto">
            <a:xfrm>
              <a:off x="14734949" y="1489075"/>
              <a:ext cx="188913" cy="217488"/>
            </a:xfrm>
            <a:custGeom>
              <a:avLst/>
              <a:gdLst>
                <a:gd name="T0" fmla="*/ 60 w 60"/>
                <a:gd name="T1" fmla="*/ 27 h 69"/>
                <a:gd name="T2" fmla="*/ 49 w 60"/>
                <a:gd name="T3" fmla="*/ 51 h 69"/>
                <a:gd name="T4" fmla="*/ 11 w 60"/>
                <a:gd name="T5" fmla="*/ 61 h 69"/>
                <a:gd name="T6" fmla="*/ 13 w 60"/>
                <a:gd name="T7" fmla="*/ 22 h 69"/>
                <a:gd name="T8" fmla="*/ 25 w 60"/>
                <a:gd name="T9" fmla="*/ 11 h 69"/>
                <a:gd name="T10" fmla="*/ 46 w 60"/>
                <a:gd name="T11" fmla="*/ 3 h 69"/>
                <a:gd name="T12" fmla="*/ 60 w 60"/>
                <a:gd name="T13" fmla="*/ 2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69">
                  <a:moveTo>
                    <a:pt x="60" y="27"/>
                  </a:moveTo>
                  <a:cubicBezTo>
                    <a:pt x="56" y="37"/>
                    <a:pt x="54" y="45"/>
                    <a:pt x="49" y="51"/>
                  </a:cubicBezTo>
                  <a:cubicBezTo>
                    <a:pt x="39" y="65"/>
                    <a:pt x="22" y="69"/>
                    <a:pt x="11" y="61"/>
                  </a:cubicBezTo>
                  <a:cubicBezTo>
                    <a:pt x="0" y="52"/>
                    <a:pt x="1" y="37"/>
                    <a:pt x="13" y="22"/>
                  </a:cubicBezTo>
                  <a:cubicBezTo>
                    <a:pt x="17" y="18"/>
                    <a:pt x="20" y="13"/>
                    <a:pt x="25" y="11"/>
                  </a:cubicBezTo>
                  <a:cubicBezTo>
                    <a:pt x="32" y="7"/>
                    <a:pt x="43" y="0"/>
                    <a:pt x="46" y="3"/>
                  </a:cubicBezTo>
                  <a:cubicBezTo>
                    <a:pt x="53" y="8"/>
                    <a:pt x="56" y="19"/>
                    <a:pt x="6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1" name="任意多边形 90"/>
          <p:cNvSpPr/>
          <p:nvPr/>
        </p:nvSpPr>
        <p:spPr>
          <a:xfrm>
            <a:off x="-10795" y="-6985"/>
            <a:ext cx="799465" cy="64135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024" h="821">
                <a:moveTo>
                  <a:pt x="0" y="0"/>
                </a:moveTo>
                <a:lnTo>
                  <a:pt x="1024" y="0"/>
                </a:lnTo>
                <a:lnTo>
                  <a:pt x="1024" y="13"/>
                </a:lnTo>
                <a:cubicBezTo>
                  <a:pt x="1001" y="463"/>
                  <a:pt x="629" y="821"/>
                  <a:pt x="174" y="821"/>
                </a:cubicBezTo>
                <a:cubicBezTo>
                  <a:pt x="117" y="821"/>
                  <a:pt x="61" y="815"/>
                  <a:pt x="7" y="805"/>
                </a:cubicBezTo>
                <a:lnTo>
                  <a:pt x="0" y="803"/>
                </a:lnTo>
                <a:lnTo>
                  <a:pt x="0" y="0"/>
                </a:lnTo>
                <a:close/>
              </a:path>
            </a:pathLst>
          </a:cu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2" name="任意多边形 91"/>
          <p:cNvSpPr/>
          <p:nvPr/>
        </p:nvSpPr>
        <p:spPr>
          <a:xfrm>
            <a:off x="11304905" y="6111240"/>
            <a:ext cx="914400" cy="75946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440" h="1196">
                <a:moveTo>
                  <a:pt x="852" y="0"/>
                </a:moveTo>
                <a:cubicBezTo>
                  <a:pt x="1072" y="0"/>
                  <a:pt x="1273" y="84"/>
                  <a:pt x="1424" y="221"/>
                </a:cubicBezTo>
                <a:lnTo>
                  <a:pt x="1440" y="236"/>
                </a:lnTo>
                <a:lnTo>
                  <a:pt x="1440" y="1196"/>
                </a:lnTo>
                <a:lnTo>
                  <a:pt x="73" y="1196"/>
                </a:lnTo>
                <a:lnTo>
                  <a:pt x="67" y="1183"/>
                </a:lnTo>
                <a:cubicBezTo>
                  <a:pt x="24" y="1081"/>
                  <a:pt x="0" y="969"/>
                  <a:pt x="0" y="852"/>
                </a:cubicBezTo>
                <a:cubicBezTo>
                  <a:pt x="0" y="381"/>
                  <a:pt x="381" y="0"/>
                  <a:pt x="852" y="0"/>
                </a:cubicBezTo>
                <a:close/>
              </a:path>
            </a:pathLst>
          </a:cu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11527790" y="5535930"/>
            <a:ext cx="377825" cy="37782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400685" y="817245"/>
            <a:ext cx="271145" cy="27114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10687050" y="6111240"/>
            <a:ext cx="617855" cy="617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922655" y="273685"/>
            <a:ext cx="617855" cy="617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>
            <a:off x="11727180" y="4824730"/>
            <a:ext cx="236855" cy="236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>
            <a:off x="270510" y="1393190"/>
            <a:ext cx="236855" cy="236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4860925" y="1630045"/>
            <a:ext cx="2467610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>
                <a:solidFill>
                  <a:srgbClr val="003F88"/>
                </a:solidFill>
                <a:latin typeface="Impact" panose="020B0806030902050204" charset="0"/>
                <a:ea typeface="思源黑体 CN Bold" panose="020B0800000000000000" charset="-122"/>
                <a:cs typeface="Impact" panose="020B0806030902050204" charset="0"/>
              </a:rPr>
              <a:t>03</a:t>
            </a:r>
            <a:endParaRPr lang="en-US" altLang="zh-CN" sz="16600">
              <a:solidFill>
                <a:srgbClr val="003F88"/>
              </a:solidFill>
              <a:latin typeface="Impact" panose="020B0806030902050204" charset="0"/>
              <a:ea typeface="思源黑体 CN Bold" panose="020B0800000000000000" charset="-122"/>
              <a:cs typeface="Impact" panose="020B080603090205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877310" y="3971290"/>
            <a:ext cx="44342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>
                <a:solidFill>
                  <a:srgbClr val="003F88"/>
                </a:solidFill>
                <a:latin typeface="微软雅黑" panose="020B0503020204020204" charset="-122"/>
                <a:ea typeface="微软雅黑" panose="020B0503020204020204" charset="-122"/>
              </a:rPr>
              <a:t>ASSEBench</a:t>
            </a:r>
            <a:endParaRPr lang="en-US" altLang="zh-CN" sz="3600" b="1">
              <a:solidFill>
                <a:srgbClr val="003F8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9568180" y="176530"/>
            <a:ext cx="2409825" cy="741045"/>
            <a:chOff x="3585" y="2394"/>
            <a:chExt cx="5539" cy="1704"/>
          </a:xfrm>
        </p:grpSpPr>
        <p:grpSp>
          <p:nvGrpSpPr>
            <p:cNvPr id="4" name="组合 3"/>
            <p:cNvGrpSpPr/>
            <p:nvPr/>
          </p:nvGrpSpPr>
          <p:grpSpPr>
            <a:xfrm>
              <a:off x="3585" y="2394"/>
              <a:ext cx="1707" cy="1705"/>
              <a:chOff x="8645299" y="-830263"/>
              <a:chExt cx="7618413" cy="7602538"/>
            </a:xfrm>
            <a:solidFill>
              <a:srgbClr val="00458E"/>
            </a:solidFill>
          </p:grpSpPr>
          <p:sp>
            <p:nvSpPr>
              <p:cNvPr id="5" name="Freeform 75"/>
              <p:cNvSpPr>
                <a:spLocks noEditPoints="1"/>
              </p:cNvSpPr>
              <p:nvPr/>
            </p:nvSpPr>
            <p:spPr bwMode="auto">
              <a:xfrm>
                <a:off x="8645299" y="-830263"/>
                <a:ext cx="7618413" cy="7602538"/>
              </a:xfrm>
              <a:custGeom>
                <a:avLst/>
                <a:gdLst>
                  <a:gd name="T0" fmla="*/ 1106 w 2412"/>
                  <a:gd name="T1" fmla="*/ 2355 h 2406"/>
                  <a:gd name="T2" fmla="*/ 435 w 2412"/>
                  <a:gd name="T3" fmla="*/ 2057 h 2406"/>
                  <a:gd name="T4" fmla="*/ 57 w 2412"/>
                  <a:gd name="T5" fmla="*/ 1368 h 2406"/>
                  <a:gd name="T6" fmla="*/ 118 w 2412"/>
                  <a:gd name="T7" fmla="*/ 767 h 2406"/>
                  <a:gd name="T8" fmla="*/ 811 w 2412"/>
                  <a:gd name="T9" fmla="*/ 78 h 2406"/>
                  <a:gd name="T10" fmla="*/ 1443 w 2412"/>
                  <a:gd name="T11" fmla="*/ 26 h 2406"/>
                  <a:gd name="T12" fmla="*/ 2296 w 2412"/>
                  <a:gd name="T13" fmla="*/ 701 h 2406"/>
                  <a:gd name="T14" fmla="*/ 2304 w 2412"/>
                  <a:gd name="T15" fmla="*/ 1645 h 2406"/>
                  <a:gd name="T16" fmla="*/ 1649 w 2412"/>
                  <a:gd name="T17" fmla="*/ 2280 h 2406"/>
                  <a:gd name="T18" fmla="*/ 1257 w 2412"/>
                  <a:gd name="T19" fmla="*/ 2363 h 2406"/>
                  <a:gd name="T20" fmla="*/ 2266 w 2412"/>
                  <a:gd name="T21" fmla="*/ 754 h 2406"/>
                  <a:gd name="T22" fmla="*/ 121 w 2412"/>
                  <a:gd name="T23" fmla="*/ 919 h 2406"/>
                  <a:gd name="T24" fmla="*/ 2125 w 2412"/>
                  <a:gd name="T25" fmla="*/ 1861 h 2406"/>
                  <a:gd name="T26" fmla="*/ 2275 w 2412"/>
                  <a:gd name="T27" fmla="*/ 773 h 2406"/>
                  <a:gd name="T28" fmla="*/ 2259 w 2412"/>
                  <a:gd name="T29" fmla="*/ 853 h 2406"/>
                  <a:gd name="T30" fmla="*/ 2163 w 2412"/>
                  <a:gd name="T31" fmla="*/ 912 h 2406"/>
                  <a:gd name="T32" fmla="*/ 2031 w 2412"/>
                  <a:gd name="T33" fmla="*/ 918 h 2406"/>
                  <a:gd name="T34" fmla="*/ 2013 w 2412"/>
                  <a:gd name="T35" fmla="*/ 929 h 2406"/>
                  <a:gd name="T36" fmla="*/ 2035 w 2412"/>
                  <a:gd name="T37" fmla="*/ 966 h 2406"/>
                  <a:gd name="T38" fmla="*/ 1970 w 2412"/>
                  <a:gd name="T39" fmla="*/ 979 h 2406"/>
                  <a:gd name="T40" fmla="*/ 1872 w 2412"/>
                  <a:gd name="T41" fmla="*/ 996 h 2406"/>
                  <a:gd name="T42" fmla="*/ 1842 w 2412"/>
                  <a:gd name="T43" fmla="*/ 942 h 2406"/>
                  <a:gd name="T44" fmla="*/ 1925 w 2412"/>
                  <a:gd name="T45" fmla="*/ 935 h 2406"/>
                  <a:gd name="T46" fmla="*/ 1826 w 2412"/>
                  <a:gd name="T47" fmla="*/ 852 h 2406"/>
                  <a:gd name="T48" fmla="*/ 1886 w 2412"/>
                  <a:gd name="T49" fmla="*/ 861 h 2406"/>
                  <a:gd name="T50" fmla="*/ 1987 w 2412"/>
                  <a:gd name="T51" fmla="*/ 894 h 2406"/>
                  <a:gd name="T52" fmla="*/ 2074 w 2412"/>
                  <a:gd name="T53" fmla="*/ 910 h 2406"/>
                  <a:gd name="T54" fmla="*/ 2018 w 2412"/>
                  <a:gd name="T55" fmla="*/ 883 h 2406"/>
                  <a:gd name="T56" fmla="*/ 1910 w 2412"/>
                  <a:gd name="T57" fmla="*/ 815 h 2406"/>
                  <a:gd name="T58" fmla="*/ 2081 w 2412"/>
                  <a:gd name="T59" fmla="*/ 840 h 2406"/>
                  <a:gd name="T60" fmla="*/ 1994 w 2412"/>
                  <a:gd name="T61" fmla="*/ 808 h 2406"/>
                  <a:gd name="T62" fmla="*/ 2031 w 2412"/>
                  <a:gd name="T63" fmla="*/ 716 h 2406"/>
                  <a:gd name="T64" fmla="*/ 2059 w 2412"/>
                  <a:gd name="T65" fmla="*/ 689 h 2406"/>
                  <a:gd name="T66" fmla="*/ 2049 w 2412"/>
                  <a:gd name="T67" fmla="*/ 805 h 2406"/>
                  <a:gd name="T68" fmla="*/ 2101 w 2412"/>
                  <a:gd name="T69" fmla="*/ 781 h 2406"/>
                  <a:gd name="T70" fmla="*/ 2122 w 2412"/>
                  <a:gd name="T71" fmla="*/ 746 h 2406"/>
                  <a:gd name="T72" fmla="*/ 2167 w 2412"/>
                  <a:gd name="T73" fmla="*/ 753 h 2406"/>
                  <a:gd name="T74" fmla="*/ 2266 w 2412"/>
                  <a:gd name="T75" fmla="*/ 754 h 2406"/>
                  <a:gd name="T76" fmla="*/ 2158 w 2412"/>
                  <a:gd name="T77" fmla="*/ 848 h 2406"/>
                  <a:gd name="T78" fmla="*/ 2151 w 2412"/>
                  <a:gd name="T79" fmla="*/ 869 h 2406"/>
                  <a:gd name="T80" fmla="*/ 2169 w 2412"/>
                  <a:gd name="T81" fmla="*/ 822 h 2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12" h="2406">
                    <a:moveTo>
                      <a:pt x="1189" y="2363"/>
                    </a:moveTo>
                    <a:cubicBezTo>
                      <a:pt x="1161" y="2360"/>
                      <a:pt x="1134" y="2358"/>
                      <a:pt x="1106" y="2355"/>
                    </a:cubicBezTo>
                    <a:cubicBezTo>
                      <a:pt x="947" y="2340"/>
                      <a:pt x="797" y="2293"/>
                      <a:pt x="657" y="2217"/>
                    </a:cubicBezTo>
                    <a:cubicBezTo>
                      <a:pt x="577" y="2172"/>
                      <a:pt x="503" y="2119"/>
                      <a:pt x="435" y="2057"/>
                    </a:cubicBezTo>
                    <a:cubicBezTo>
                      <a:pt x="330" y="1963"/>
                      <a:pt x="245" y="1855"/>
                      <a:pt x="179" y="1731"/>
                    </a:cubicBezTo>
                    <a:cubicBezTo>
                      <a:pt x="118" y="1617"/>
                      <a:pt x="78" y="1496"/>
                      <a:pt x="57" y="1368"/>
                    </a:cubicBezTo>
                    <a:cubicBezTo>
                      <a:pt x="42" y="1274"/>
                      <a:pt x="40" y="1178"/>
                      <a:pt x="47" y="1083"/>
                    </a:cubicBezTo>
                    <a:cubicBezTo>
                      <a:pt x="55" y="975"/>
                      <a:pt x="79" y="869"/>
                      <a:pt x="118" y="767"/>
                    </a:cubicBezTo>
                    <a:cubicBezTo>
                      <a:pt x="171" y="631"/>
                      <a:pt x="245" y="507"/>
                      <a:pt x="343" y="398"/>
                    </a:cubicBezTo>
                    <a:cubicBezTo>
                      <a:pt x="473" y="254"/>
                      <a:pt x="629" y="146"/>
                      <a:pt x="811" y="78"/>
                    </a:cubicBezTo>
                    <a:cubicBezTo>
                      <a:pt x="904" y="43"/>
                      <a:pt x="1001" y="21"/>
                      <a:pt x="1099" y="11"/>
                    </a:cubicBezTo>
                    <a:cubicBezTo>
                      <a:pt x="1215" y="0"/>
                      <a:pt x="1329" y="4"/>
                      <a:pt x="1443" y="26"/>
                    </a:cubicBezTo>
                    <a:cubicBezTo>
                      <a:pt x="1633" y="62"/>
                      <a:pt x="1803" y="141"/>
                      <a:pt x="1955" y="262"/>
                    </a:cubicBezTo>
                    <a:cubicBezTo>
                      <a:pt x="2104" y="381"/>
                      <a:pt x="2217" y="528"/>
                      <a:pt x="2296" y="701"/>
                    </a:cubicBezTo>
                    <a:cubicBezTo>
                      <a:pt x="2348" y="816"/>
                      <a:pt x="2381" y="936"/>
                      <a:pt x="2393" y="1061"/>
                    </a:cubicBezTo>
                    <a:cubicBezTo>
                      <a:pt x="2412" y="1263"/>
                      <a:pt x="2385" y="1458"/>
                      <a:pt x="2304" y="1645"/>
                    </a:cubicBezTo>
                    <a:cubicBezTo>
                      <a:pt x="2259" y="1751"/>
                      <a:pt x="2199" y="1849"/>
                      <a:pt x="2124" y="1937"/>
                    </a:cubicBezTo>
                    <a:cubicBezTo>
                      <a:pt x="1994" y="2091"/>
                      <a:pt x="1836" y="2206"/>
                      <a:pt x="1649" y="2280"/>
                    </a:cubicBezTo>
                    <a:cubicBezTo>
                      <a:pt x="1532" y="2326"/>
                      <a:pt x="1410" y="2353"/>
                      <a:pt x="1284" y="2358"/>
                    </a:cubicBezTo>
                    <a:cubicBezTo>
                      <a:pt x="1275" y="2359"/>
                      <a:pt x="1266" y="2361"/>
                      <a:pt x="1257" y="2363"/>
                    </a:cubicBezTo>
                    <a:cubicBezTo>
                      <a:pt x="1234" y="2363"/>
                      <a:pt x="1212" y="2363"/>
                      <a:pt x="1189" y="2363"/>
                    </a:cubicBezTo>
                    <a:close/>
                    <a:moveTo>
                      <a:pt x="2266" y="754"/>
                    </a:moveTo>
                    <a:cubicBezTo>
                      <a:pt x="2129" y="397"/>
                      <a:pt x="1740" y="51"/>
                      <a:pt x="1218" y="52"/>
                    </a:cubicBezTo>
                    <a:cubicBezTo>
                      <a:pt x="699" y="52"/>
                      <a:pt x="246" y="408"/>
                      <a:pt x="121" y="919"/>
                    </a:cubicBezTo>
                    <a:cubicBezTo>
                      <a:pt x="0" y="1416"/>
                      <a:pt x="233" y="1979"/>
                      <a:pt x="768" y="2219"/>
                    </a:cubicBezTo>
                    <a:cubicBezTo>
                      <a:pt x="1188" y="2406"/>
                      <a:pt x="1766" y="2330"/>
                      <a:pt x="2125" y="1861"/>
                    </a:cubicBezTo>
                    <a:cubicBezTo>
                      <a:pt x="2244" y="1706"/>
                      <a:pt x="2315" y="1529"/>
                      <a:pt x="2341" y="1334"/>
                    </a:cubicBezTo>
                    <a:cubicBezTo>
                      <a:pt x="2367" y="1140"/>
                      <a:pt x="2345" y="952"/>
                      <a:pt x="2275" y="773"/>
                    </a:cubicBezTo>
                    <a:cubicBezTo>
                      <a:pt x="2261" y="788"/>
                      <a:pt x="2247" y="802"/>
                      <a:pt x="2233" y="816"/>
                    </a:cubicBezTo>
                    <a:cubicBezTo>
                      <a:pt x="2250" y="820"/>
                      <a:pt x="2260" y="827"/>
                      <a:pt x="2259" y="853"/>
                    </a:cubicBezTo>
                    <a:cubicBezTo>
                      <a:pt x="2258" y="874"/>
                      <a:pt x="2252" y="881"/>
                      <a:pt x="2236" y="887"/>
                    </a:cubicBezTo>
                    <a:cubicBezTo>
                      <a:pt x="2212" y="896"/>
                      <a:pt x="2187" y="904"/>
                      <a:pt x="2163" y="912"/>
                    </a:cubicBezTo>
                    <a:cubicBezTo>
                      <a:pt x="2155" y="945"/>
                      <a:pt x="2133" y="967"/>
                      <a:pt x="2098" y="942"/>
                    </a:cubicBezTo>
                    <a:cubicBezTo>
                      <a:pt x="2079" y="929"/>
                      <a:pt x="2054" y="925"/>
                      <a:pt x="2031" y="918"/>
                    </a:cubicBezTo>
                    <a:cubicBezTo>
                      <a:pt x="2027" y="917"/>
                      <a:pt x="2022" y="921"/>
                      <a:pt x="2017" y="922"/>
                    </a:cubicBezTo>
                    <a:cubicBezTo>
                      <a:pt x="2016" y="924"/>
                      <a:pt x="2014" y="927"/>
                      <a:pt x="2013" y="929"/>
                    </a:cubicBezTo>
                    <a:cubicBezTo>
                      <a:pt x="2019" y="932"/>
                      <a:pt x="2025" y="935"/>
                      <a:pt x="2030" y="939"/>
                    </a:cubicBezTo>
                    <a:cubicBezTo>
                      <a:pt x="2041" y="946"/>
                      <a:pt x="2044" y="955"/>
                      <a:pt x="2035" y="966"/>
                    </a:cubicBezTo>
                    <a:cubicBezTo>
                      <a:pt x="2026" y="975"/>
                      <a:pt x="2017" y="985"/>
                      <a:pt x="2003" y="974"/>
                    </a:cubicBezTo>
                    <a:cubicBezTo>
                      <a:pt x="1990" y="964"/>
                      <a:pt x="1980" y="968"/>
                      <a:pt x="1970" y="979"/>
                    </a:cubicBezTo>
                    <a:cubicBezTo>
                      <a:pt x="1966" y="984"/>
                      <a:pt x="1961" y="989"/>
                      <a:pt x="1957" y="994"/>
                    </a:cubicBezTo>
                    <a:cubicBezTo>
                      <a:pt x="1922" y="1036"/>
                      <a:pt x="1908" y="1040"/>
                      <a:pt x="1872" y="996"/>
                    </a:cubicBezTo>
                    <a:cubicBezTo>
                      <a:pt x="1859" y="980"/>
                      <a:pt x="1849" y="963"/>
                      <a:pt x="1837" y="947"/>
                    </a:cubicBezTo>
                    <a:cubicBezTo>
                      <a:pt x="1839" y="946"/>
                      <a:pt x="1841" y="944"/>
                      <a:pt x="1842" y="942"/>
                    </a:cubicBezTo>
                    <a:cubicBezTo>
                      <a:pt x="1857" y="948"/>
                      <a:pt x="1870" y="955"/>
                      <a:pt x="1885" y="960"/>
                    </a:cubicBezTo>
                    <a:cubicBezTo>
                      <a:pt x="1906" y="968"/>
                      <a:pt x="1912" y="946"/>
                      <a:pt x="1925" y="935"/>
                    </a:cubicBezTo>
                    <a:cubicBezTo>
                      <a:pt x="1911" y="928"/>
                      <a:pt x="1896" y="921"/>
                      <a:pt x="1881" y="918"/>
                    </a:cubicBezTo>
                    <a:cubicBezTo>
                      <a:pt x="1840" y="911"/>
                      <a:pt x="1832" y="893"/>
                      <a:pt x="1826" y="852"/>
                    </a:cubicBezTo>
                    <a:cubicBezTo>
                      <a:pt x="1825" y="844"/>
                      <a:pt x="1833" y="834"/>
                      <a:pt x="1837" y="826"/>
                    </a:cubicBezTo>
                    <a:cubicBezTo>
                      <a:pt x="1856" y="840"/>
                      <a:pt x="1870" y="853"/>
                      <a:pt x="1886" y="861"/>
                    </a:cubicBezTo>
                    <a:cubicBezTo>
                      <a:pt x="1914" y="874"/>
                      <a:pt x="1943" y="883"/>
                      <a:pt x="1971" y="894"/>
                    </a:cubicBezTo>
                    <a:cubicBezTo>
                      <a:pt x="1976" y="895"/>
                      <a:pt x="1983" y="896"/>
                      <a:pt x="1987" y="894"/>
                    </a:cubicBezTo>
                    <a:cubicBezTo>
                      <a:pt x="2003" y="885"/>
                      <a:pt x="2016" y="891"/>
                      <a:pt x="2030" y="897"/>
                    </a:cubicBezTo>
                    <a:cubicBezTo>
                      <a:pt x="2044" y="903"/>
                      <a:pt x="2059" y="906"/>
                      <a:pt x="2074" y="910"/>
                    </a:cubicBezTo>
                    <a:cubicBezTo>
                      <a:pt x="2075" y="907"/>
                      <a:pt x="2075" y="904"/>
                      <a:pt x="2076" y="901"/>
                    </a:cubicBezTo>
                    <a:cubicBezTo>
                      <a:pt x="2057" y="895"/>
                      <a:pt x="2037" y="883"/>
                      <a:pt x="2018" y="883"/>
                    </a:cubicBezTo>
                    <a:cubicBezTo>
                      <a:pt x="1970" y="884"/>
                      <a:pt x="1939" y="858"/>
                      <a:pt x="1911" y="825"/>
                    </a:cubicBezTo>
                    <a:cubicBezTo>
                      <a:pt x="1910" y="823"/>
                      <a:pt x="1910" y="820"/>
                      <a:pt x="1910" y="815"/>
                    </a:cubicBezTo>
                    <a:cubicBezTo>
                      <a:pt x="1964" y="828"/>
                      <a:pt x="2016" y="841"/>
                      <a:pt x="2070" y="855"/>
                    </a:cubicBezTo>
                    <a:cubicBezTo>
                      <a:pt x="2073" y="849"/>
                      <a:pt x="2078" y="844"/>
                      <a:pt x="2081" y="840"/>
                    </a:cubicBezTo>
                    <a:cubicBezTo>
                      <a:pt x="2064" y="833"/>
                      <a:pt x="2049" y="826"/>
                      <a:pt x="2032" y="818"/>
                    </a:cubicBezTo>
                    <a:cubicBezTo>
                      <a:pt x="2020" y="815"/>
                      <a:pt x="2007" y="811"/>
                      <a:pt x="1994" y="808"/>
                    </a:cubicBezTo>
                    <a:cubicBezTo>
                      <a:pt x="1998" y="794"/>
                      <a:pt x="2000" y="780"/>
                      <a:pt x="2006" y="767"/>
                    </a:cubicBezTo>
                    <a:cubicBezTo>
                      <a:pt x="2013" y="750"/>
                      <a:pt x="2022" y="733"/>
                      <a:pt x="2031" y="716"/>
                    </a:cubicBezTo>
                    <a:cubicBezTo>
                      <a:pt x="2034" y="709"/>
                      <a:pt x="2034" y="701"/>
                      <a:pt x="2039" y="696"/>
                    </a:cubicBezTo>
                    <a:cubicBezTo>
                      <a:pt x="2044" y="691"/>
                      <a:pt x="2053" y="688"/>
                      <a:pt x="2059" y="689"/>
                    </a:cubicBezTo>
                    <a:cubicBezTo>
                      <a:pt x="2063" y="689"/>
                      <a:pt x="2068" y="699"/>
                      <a:pt x="2069" y="705"/>
                    </a:cubicBezTo>
                    <a:cubicBezTo>
                      <a:pt x="2073" y="740"/>
                      <a:pt x="2072" y="774"/>
                      <a:pt x="2049" y="805"/>
                    </a:cubicBezTo>
                    <a:cubicBezTo>
                      <a:pt x="2064" y="807"/>
                      <a:pt x="2075" y="809"/>
                      <a:pt x="2077" y="791"/>
                    </a:cubicBezTo>
                    <a:cubicBezTo>
                      <a:pt x="2079" y="776"/>
                      <a:pt x="2089" y="775"/>
                      <a:pt x="2101" y="781"/>
                    </a:cubicBezTo>
                    <a:cubicBezTo>
                      <a:pt x="2104" y="783"/>
                      <a:pt x="2108" y="786"/>
                      <a:pt x="2112" y="789"/>
                    </a:cubicBezTo>
                    <a:cubicBezTo>
                      <a:pt x="2116" y="774"/>
                      <a:pt x="2118" y="760"/>
                      <a:pt x="2122" y="746"/>
                    </a:cubicBezTo>
                    <a:cubicBezTo>
                      <a:pt x="2125" y="737"/>
                      <a:pt x="2131" y="730"/>
                      <a:pt x="2143" y="738"/>
                    </a:cubicBezTo>
                    <a:cubicBezTo>
                      <a:pt x="2151" y="744"/>
                      <a:pt x="2159" y="748"/>
                      <a:pt x="2167" y="753"/>
                    </a:cubicBezTo>
                    <a:cubicBezTo>
                      <a:pt x="2185" y="764"/>
                      <a:pt x="2202" y="765"/>
                      <a:pt x="2222" y="759"/>
                    </a:cubicBezTo>
                    <a:cubicBezTo>
                      <a:pt x="2236" y="755"/>
                      <a:pt x="2250" y="756"/>
                      <a:pt x="2266" y="754"/>
                    </a:cubicBezTo>
                    <a:close/>
                    <a:moveTo>
                      <a:pt x="2140" y="834"/>
                    </a:moveTo>
                    <a:cubicBezTo>
                      <a:pt x="2148" y="840"/>
                      <a:pt x="2153" y="843"/>
                      <a:pt x="2158" y="848"/>
                    </a:cubicBezTo>
                    <a:cubicBezTo>
                      <a:pt x="2154" y="854"/>
                      <a:pt x="2151" y="859"/>
                      <a:pt x="2148" y="863"/>
                    </a:cubicBezTo>
                    <a:cubicBezTo>
                      <a:pt x="2149" y="865"/>
                      <a:pt x="2150" y="867"/>
                      <a:pt x="2151" y="869"/>
                    </a:cubicBezTo>
                    <a:cubicBezTo>
                      <a:pt x="2161" y="864"/>
                      <a:pt x="2176" y="861"/>
                      <a:pt x="2179" y="854"/>
                    </a:cubicBezTo>
                    <a:cubicBezTo>
                      <a:pt x="2182" y="846"/>
                      <a:pt x="2173" y="834"/>
                      <a:pt x="2169" y="822"/>
                    </a:cubicBezTo>
                    <a:cubicBezTo>
                      <a:pt x="2158" y="827"/>
                      <a:pt x="2150" y="830"/>
                      <a:pt x="2140" y="8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78"/>
              <p:cNvSpPr/>
              <p:nvPr/>
            </p:nvSpPr>
            <p:spPr bwMode="auto">
              <a:xfrm>
                <a:off x="10745561" y="1906587"/>
                <a:ext cx="3482975" cy="2900363"/>
              </a:xfrm>
              <a:custGeom>
                <a:avLst/>
                <a:gdLst>
                  <a:gd name="T0" fmla="*/ 1103 w 1103"/>
                  <a:gd name="T1" fmla="*/ 30 h 918"/>
                  <a:gd name="T2" fmla="*/ 980 w 1103"/>
                  <a:gd name="T3" fmla="*/ 112 h 918"/>
                  <a:gd name="T4" fmla="*/ 922 w 1103"/>
                  <a:gd name="T5" fmla="*/ 108 h 918"/>
                  <a:gd name="T6" fmla="*/ 905 w 1103"/>
                  <a:gd name="T7" fmla="*/ 117 h 918"/>
                  <a:gd name="T8" fmla="*/ 888 w 1103"/>
                  <a:gd name="T9" fmla="*/ 160 h 918"/>
                  <a:gd name="T10" fmla="*/ 1030 w 1103"/>
                  <a:gd name="T11" fmla="*/ 160 h 918"/>
                  <a:gd name="T12" fmla="*/ 930 w 1103"/>
                  <a:gd name="T13" fmla="*/ 244 h 918"/>
                  <a:gd name="T14" fmla="*/ 849 w 1103"/>
                  <a:gd name="T15" fmla="*/ 244 h 918"/>
                  <a:gd name="T16" fmla="*/ 827 w 1103"/>
                  <a:gd name="T17" fmla="*/ 297 h 918"/>
                  <a:gd name="T18" fmla="*/ 943 w 1103"/>
                  <a:gd name="T19" fmla="*/ 297 h 918"/>
                  <a:gd name="T20" fmla="*/ 852 w 1103"/>
                  <a:gd name="T21" fmla="*/ 372 h 918"/>
                  <a:gd name="T22" fmla="*/ 830 w 1103"/>
                  <a:gd name="T23" fmla="*/ 373 h 918"/>
                  <a:gd name="T24" fmla="*/ 775 w 1103"/>
                  <a:gd name="T25" fmla="*/ 424 h 918"/>
                  <a:gd name="T26" fmla="*/ 862 w 1103"/>
                  <a:gd name="T27" fmla="*/ 424 h 918"/>
                  <a:gd name="T28" fmla="*/ 775 w 1103"/>
                  <a:gd name="T29" fmla="*/ 501 h 918"/>
                  <a:gd name="T30" fmla="*/ 720 w 1103"/>
                  <a:gd name="T31" fmla="*/ 553 h 918"/>
                  <a:gd name="T32" fmla="*/ 750 w 1103"/>
                  <a:gd name="T33" fmla="*/ 553 h 918"/>
                  <a:gd name="T34" fmla="*/ 780 w 1103"/>
                  <a:gd name="T35" fmla="*/ 553 h 918"/>
                  <a:gd name="T36" fmla="*/ 715 w 1103"/>
                  <a:gd name="T37" fmla="*/ 620 h 918"/>
                  <a:gd name="T38" fmla="*/ 695 w 1103"/>
                  <a:gd name="T39" fmla="*/ 623 h 918"/>
                  <a:gd name="T40" fmla="*/ 666 w 1103"/>
                  <a:gd name="T41" fmla="*/ 701 h 918"/>
                  <a:gd name="T42" fmla="*/ 682 w 1103"/>
                  <a:gd name="T43" fmla="*/ 719 h 918"/>
                  <a:gd name="T44" fmla="*/ 560 w 1103"/>
                  <a:gd name="T45" fmla="*/ 918 h 918"/>
                  <a:gd name="T46" fmla="*/ 430 w 1103"/>
                  <a:gd name="T47" fmla="*/ 719 h 918"/>
                  <a:gd name="T48" fmla="*/ 453 w 1103"/>
                  <a:gd name="T49" fmla="*/ 676 h 918"/>
                  <a:gd name="T50" fmla="*/ 416 w 1103"/>
                  <a:gd name="T51" fmla="*/ 621 h 918"/>
                  <a:gd name="T52" fmla="*/ 331 w 1103"/>
                  <a:gd name="T53" fmla="*/ 553 h 918"/>
                  <a:gd name="T54" fmla="*/ 393 w 1103"/>
                  <a:gd name="T55" fmla="*/ 553 h 918"/>
                  <a:gd name="T56" fmla="*/ 376 w 1103"/>
                  <a:gd name="T57" fmla="*/ 508 h 918"/>
                  <a:gd name="T58" fmla="*/ 360 w 1103"/>
                  <a:gd name="T59" fmla="*/ 501 h 918"/>
                  <a:gd name="T60" fmla="*/ 254 w 1103"/>
                  <a:gd name="T61" fmla="*/ 430 h 918"/>
                  <a:gd name="T62" fmla="*/ 342 w 1103"/>
                  <a:gd name="T63" fmla="*/ 425 h 918"/>
                  <a:gd name="T64" fmla="*/ 326 w 1103"/>
                  <a:gd name="T65" fmla="*/ 386 h 918"/>
                  <a:gd name="T66" fmla="*/ 309 w 1103"/>
                  <a:gd name="T67" fmla="*/ 380 h 918"/>
                  <a:gd name="T68" fmla="*/ 255 w 1103"/>
                  <a:gd name="T69" fmla="*/ 376 h 918"/>
                  <a:gd name="T70" fmla="*/ 174 w 1103"/>
                  <a:gd name="T71" fmla="*/ 303 h 918"/>
                  <a:gd name="T72" fmla="*/ 291 w 1103"/>
                  <a:gd name="T73" fmla="*/ 303 h 918"/>
                  <a:gd name="T74" fmla="*/ 266 w 1103"/>
                  <a:gd name="T75" fmla="*/ 249 h 918"/>
                  <a:gd name="T76" fmla="*/ 250 w 1103"/>
                  <a:gd name="T77" fmla="*/ 245 h 918"/>
                  <a:gd name="T78" fmla="*/ 190 w 1103"/>
                  <a:gd name="T79" fmla="*/ 244 h 918"/>
                  <a:gd name="T80" fmla="*/ 82 w 1103"/>
                  <a:gd name="T81" fmla="*/ 165 h 918"/>
                  <a:gd name="T82" fmla="*/ 225 w 1103"/>
                  <a:gd name="T83" fmla="*/ 165 h 918"/>
                  <a:gd name="T84" fmla="*/ 207 w 1103"/>
                  <a:gd name="T85" fmla="*/ 120 h 918"/>
                  <a:gd name="T86" fmla="*/ 185 w 1103"/>
                  <a:gd name="T87" fmla="*/ 112 h 918"/>
                  <a:gd name="T88" fmla="*/ 88 w 1103"/>
                  <a:gd name="T89" fmla="*/ 106 h 918"/>
                  <a:gd name="T90" fmla="*/ 0 w 1103"/>
                  <a:gd name="T91" fmla="*/ 38 h 918"/>
                  <a:gd name="T92" fmla="*/ 109 w 1103"/>
                  <a:gd name="T93" fmla="*/ 34 h 918"/>
                  <a:gd name="T94" fmla="*/ 291 w 1103"/>
                  <a:gd name="T95" fmla="*/ 29 h 918"/>
                  <a:gd name="T96" fmla="*/ 419 w 1103"/>
                  <a:gd name="T97" fmla="*/ 112 h 918"/>
                  <a:gd name="T98" fmla="*/ 450 w 1103"/>
                  <a:gd name="T99" fmla="*/ 168 h 918"/>
                  <a:gd name="T100" fmla="*/ 480 w 1103"/>
                  <a:gd name="T101" fmla="*/ 64 h 918"/>
                  <a:gd name="T102" fmla="*/ 553 w 1103"/>
                  <a:gd name="T103" fmla="*/ 4 h 918"/>
                  <a:gd name="T104" fmla="*/ 701 w 1103"/>
                  <a:gd name="T105" fmla="*/ 46 h 918"/>
                  <a:gd name="T106" fmla="*/ 612 w 1103"/>
                  <a:gd name="T107" fmla="*/ 79 h 918"/>
                  <a:gd name="T108" fmla="*/ 655 w 1103"/>
                  <a:gd name="T109" fmla="*/ 182 h 918"/>
                  <a:gd name="T110" fmla="*/ 691 w 1103"/>
                  <a:gd name="T111" fmla="*/ 113 h 918"/>
                  <a:gd name="T112" fmla="*/ 784 w 1103"/>
                  <a:gd name="T113" fmla="*/ 32 h 918"/>
                  <a:gd name="T114" fmla="*/ 802 w 1103"/>
                  <a:gd name="T115" fmla="*/ 29 h 918"/>
                  <a:gd name="T116" fmla="*/ 1092 w 1103"/>
                  <a:gd name="T117" fmla="*/ 29 h 918"/>
                  <a:gd name="T118" fmla="*/ 1103 w 1103"/>
                  <a:gd name="T119" fmla="*/ 3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03" h="918">
                    <a:moveTo>
                      <a:pt x="1103" y="30"/>
                    </a:moveTo>
                    <a:cubicBezTo>
                      <a:pt x="1085" y="84"/>
                      <a:pt x="1044" y="111"/>
                      <a:pt x="980" y="112"/>
                    </a:cubicBezTo>
                    <a:cubicBezTo>
                      <a:pt x="961" y="112"/>
                      <a:pt x="941" y="108"/>
                      <a:pt x="922" y="108"/>
                    </a:cubicBezTo>
                    <a:cubicBezTo>
                      <a:pt x="916" y="108"/>
                      <a:pt x="907" y="112"/>
                      <a:pt x="905" y="117"/>
                    </a:cubicBezTo>
                    <a:cubicBezTo>
                      <a:pt x="898" y="130"/>
                      <a:pt x="894" y="144"/>
                      <a:pt x="888" y="160"/>
                    </a:cubicBezTo>
                    <a:cubicBezTo>
                      <a:pt x="936" y="160"/>
                      <a:pt x="983" y="160"/>
                      <a:pt x="1030" y="160"/>
                    </a:cubicBezTo>
                    <a:cubicBezTo>
                      <a:pt x="1024" y="205"/>
                      <a:pt x="980" y="242"/>
                      <a:pt x="930" y="244"/>
                    </a:cubicBezTo>
                    <a:cubicBezTo>
                      <a:pt x="904" y="245"/>
                      <a:pt x="878" y="244"/>
                      <a:pt x="849" y="244"/>
                    </a:cubicBezTo>
                    <a:cubicBezTo>
                      <a:pt x="843" y="258"/>
                      <a:pt x="836" y="275"/>
                      <a:pt x="827" y="297"/>
                    </a:cubicBezTo>
                    <a:cubicBezTo>
                      <a:pt x="868" y="297"/>
                      <a:pt x="905" y="297"/>
                      <a:pt x="943" y="297"/>
                    </a:cubicBezTo>
                    <a:cubicBezTo>
                      <a:pt x="929" y="339"/>
                      <a:pt x="891" y="369"/>
                      <a:pt x="852" y="372"/>
                    </a:cubicBezTo>
                    <a:cubicBezTo>
                      <a:pt x="844" y="373"/>
                      <a:pt x="837" y="373"/>
                      <a:pt x="830" y="373"/>
                    </a:cubicBezTo>
                    <a:cubicBezTo>
                      <a:pt x="787" y="375"/>
                      <a:pt x="783" y="378"/>
                      <a:pt x="775" y="424"/>
                    </a:cubicBezTo>
                    <a:cubicBezTo>
                      <a:pt x="804" y="424"/>
                      <a:pt x="833" y="424"/>
                      <a:pt x="862" y="424"/>
                    </a:cubicBezTo>
                    <a:cubicBezTo>
                      <a:pt x="852" y="474"/>
                      <a:pt x="823" y="499"/>
                      <a:pt x="775" y="501"/>
                    </a:cubicBezTo>
                    <a:cubicBezTo>
                      <a:pt x="731" y="502"/>
                      <a:pt x="729" y="504"/>
                      <a:pt x="720" y="553"/>
                    </a:cubicBezTo>
                    <a:cubicBezTo>
                      <a:pt x="731" y="553"/>
                      <a:pt x="740" y="553"/>
                      <a:pt x="750" y="553"/>
                    </a:cubicBezTo>
                    <a:cubicBezTo>
                      <a:pt x="760" y="553"/>
                      <a:pt x="770" y="553"/>
                      <a:pt x="780" y="553"/>
                    </a:cubicBezTo>
                    <a:cubicBezTo>
                      <a:pt x="775" y="588"/>
                      <a:pt x="747" y="616"/>
                      <a:pt x="715" y="620"/>
                    </a:cubicBezTo>
                    <a:cubicBezTo>
                      <a:pt x="708" y="621"/>
                      <a:pt x="702" y="623"/>
                      <a:pt x="695" y="623"/>
                    </a:cubicBezTo>
                    <a:cubicBezTo>
                      <a:pt x="653" y="620"/>
                      <a:pt x="642" y="674"/>
                      <a:pt x="666" y="701"/>
                    </a:cubicBezTo>
                    <a:cubicBezTo>
                      <a:pt x="671" y="707"/>
                      <a:pt x="677" y="713"/>
                      <a:pt x="682" y="719"/>
                    </a:cubicBezTo>
                    <a:cubicBezTo>
                      <a:pt x="642" y="784"/>
                      <a:pt x="602" y="850"/>
                      <a:pt x="560" y="918"/>
                    </a:cubicBezTo>
                    <a:cubicBezTo>
                      <a:pt x="515" y="849"/>
                      <a:pt x="471" y="783"/>
                      <a:pt x="430" y="719"/>
                    </a:cubicBezTo>
                    <a:cubicBezTo>
                      <a:pt x="438" y="704"/>
                      <a:pt x="449" y="690"/>
                      <a:pt x="453" y="676"/>
                    </a:cubicBezTo>
                    <a:cubicBezTo>
                      <a:pt x="462" y="644"/>
                      <a:pt x="449" y="624"/>
                      <a:pt x="416" y="621"/>
                    </a:cubicBezTo>
                    <a:cubicBezTo>
                      <a:pt x="374" y="616"/>
                      <a:pt x="347" y="594"/>
                      <a:pt x="331" y="553"/>
                    </a:cubicBezTo>
                    <a:cubicBezTo>
                      <a:pt x="352" y="553"/>
                      <a:pt x="371" y="553"/>
                      <a:pt x="393" y="553"/>
                    </a:cubicBezTo>
                    <a:cubicBezTo>
                      <a:pt x="387" y="536"/>
                      <a:pt x="382" y="521"/>
                      <a:pt x="376" y="508"/>
                    </a:cubicBezTo>
                    <a:cubicBezTo>
                      <a:pt x="374" y="504"/>
                      <a:pt x="365" y="500"/>
                      <a:pt x="360" y="501"/>
                    </a:cubicBezTo>
                    <a:cubicBezTo>
                      <a:pt x="306" y="506"/>
                      <a:pt x="276" y="476"/>
                      <a:pt x="254" y="430"/>
                    </a:cubicBezTo>
                    <a:cubicBezTo>
                      <a:pt x="283" y="428"/>
                      <a:pt x="311" y="426"/>
                      <a:pt x="342" y="425"/>
                    </a:cubicBezTo>
                    <a:cubicBezTo>
                      <a:pt x="336" y="410"/>
                      <a:pt x="332" y="397"/>
                      <a:pt x="326" y="386"/>
                    </a:cubicBezTo>
                    <a:cubicBezTo>
                      <a:pt x="324" y="382"/>
                      <a:pt x="315" y="381"/>
                      <a:pt x="309" y="380"/>
                    </a:cubicBezTo>
                    <a:cubicBezTo>
                      <a:pt x="291" y="378"/>
                      <a:pt x="273" y="378"/>
                      <a:pt x="255" y="376"/>
                    </a:cubicBezTo>
                    <a:cubicBezTo>
                      <a:pt x="214" y="371"/>
                      <a:pt x="193" y="342"/>
                      <a:pt x="174" y="303"/>
                    </a:cubicBezTo>
                    <a:cubicBezTo>
                      <a:pt x="213" y="303"/>
                      <a:pt x="249" y="303"/>
                      <a:pt x="291" y="303"/>
                    </a:cubicBezTo>
                    <a:cubicBezTo>
                      <a:pt x="281" y="281"/>
                      <a:pt x="274" y="265"/>
                      <a:pt x="266" y="249"/>
                    </a:cubicBezTo>
                    <a:cubicBezTo>
                      <a:pt x="264" y="246"/>
                      <a:pt x="255" y="245"/>
                      <a:pt x="250" y="245"/>
                    </a:cubicBezTo>
                    <a:cubicBezTo>
                      <a:pt x="230" y="244"/>
                      <a:pt x="210" y="245"/>
                      <a:pt x="190" y="244"/>
                    </a:cubicBezTo>
                    <a:cubicBezTo>
                      <a:pt x="137" y="243"/>
                      <a:pt x="103" y="218"/>
                      <a:pt x="82" y="165"/>
                    </a:cubicBezTo>
                    <a:cubicBezTo>
                      <a:pt x="129" y="165"/>
                      <a:pt x="175" y="165"/>
                      <a:pt x="225" y="165"/>
                    </a:cubicBezTo>
                    <a:cubicBezTo>
                      <a:pt x="218" y="148"/>
                      <a:pt x="215" y="133"/>
                      <a:pt x="207" y="120"/>
                    </a:cubicBezTo>
                    <a:cubicBezTo>
                      <a:pt x="204" y="115"/>
                      <a:pt x="193" y="113"/>
                      <a:pt x="185" y="112"/>
                    </a:cubicBezTo>
                    <a:cubicBezTo>
                      <a:pt x="153" y="110"/>
                      <a:pt x="120" y="109"/>
                      <a:pt x="88" y="106"/>
                    </a:cubicBezTo>
                    <a:cubicBezTo>
                      <a:pt x="46" y="102"/>
                      <a:pt x="21" y="74"/>
                      <a:pt x="0" y="38"/>
                    </a:cubicBezTo>
                    <a:cubicBezTo>
                      <a:pt x="38" y="37"/>
                      <a:pt x="74" y="35"/>
                      <a:pt x="109" y="34"/>
                    </a:cubicBezTo>
                    <a:cubicBezTo>
                      <a:pt x="170" y="32"/>
                      <a:pt x="230" y="30"/>
                      <a:pt x="291" y="29"/>
                    </a:cubicBezTo>
                    <a:cubicBezTo>
                      <a:pt x="352" y="28"/>
                      <a:pt x="395" y="56"/>
                      <a:pt x="419" y="112"/>
                    </a:cubicBezTo>
                    <a:cubicBezTo>
                      <a:pt x="428" y="131"/>
                      <a:pt x="437" y="150"/>
                      <a:pt x="450" y="168"/>
                    </a:cubicBezTo>
                    <a:cubicBezTo>
                      <a:pt x="460" y="133"/>
                      <a:pt x="471" y="99"/>
                      <a:pt x="480" y="64"/>
                    </a:cubicBezTo>
                    <a:cubicBezTo>
                      <a:pt x="493" y="20"/>
                      <a:pt x="508" y="7"/>
                      <a:pt x="553" y="4"/>
                    </a:cubicBezTo>
                    <a:cubicBezTo>
                      <a:pt x="606" y="0"/>
                      <a:pt x="655" y="12"/>
                      <a:pt x="701" y="46"/>
                    </a:cubicBezTo>
                    <a:cubicBezTo>
                      <a:pt x="671" y="58"/>
                      <a:pt x="642" y="68"/>
                      <a:pt x="612" y="79"/>
                    </a:cubicBezTo>
                    <a:cubicBezTo>
                      <a:pt x="626" y="113"/>
                      <a:pt x="640" y="146"/>
                      <a:pt x="655" y="182"/>
                    </a:cubicBezTo>
                    <a:cubicBezTo>
                      <a:pt x="668" y="157"/>
                      <a:pt x="679" y="135"/>
                      <a:pt x="691" y="113"/>
                    </a:cubicBezTo>
                    <a:cubicBezTo>
                      <a:pt x="713" y="75"/>
                      <a:pt x="740" y="43"/>
                      <a:pt x="784" y="32"/>
                    </a:cubicBezTo>
                    <a:cubicBezTo>
                      <a:pt x="790" y="31"/>
                      <a:pt x="796" y="29"/>
                      <a:pt x="802" y="29"/>
                    </a:cubicBezTo>
                    <a:cubicBezTo>
                      <a:pt x="899" y="29"/>
                      <a:pt x="995" y="29"/>
                      <a:pt x="1092" y="29"/>
                    </a:cubicBezTo>
                    <a:cubicBezTo>
                      <a:pt x="1095" y="29"/>
                      <a:pt x="1098" y="30"/>
                      <a:pt x="110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79"/>
              <p:cNvSpPr/>
              <p:nvPr/>
            </p:nvSpPr>
            <p:spPr bwMode="auto">
              <a:xfrm>
                <a:off x="10196286" y="627062"/>
                <a:ext cx="4621213" cy="3867150"/>
              </a:xfrm>
              <a:custGeom>
                <a:avLst/>
                <a:gdLst>
                  <a:gd name="T0" fmla="*/ 1144 w 1463"/>
                  <a:gd name="T1" fmla="*/ 1224 h 1224"/>
                  <a:gd name="T2" fmla="*/ 1130 w 1463"/>
                  <a:gd name="T3" fmla="*/ 1207 h 1224"/>
                  <a:gd name="T4" fmla="*/ 1352 w 1463"/>
                  <a:gd name="T5" fmla="*/ 646 h 1224"/>
                  <a:gd name="T6" fmla="*/ 1129 w 1463"/>
                  <a:gd name="T7" fmla="*/ 238 h 1224"/>
                  <a:gd name="T8" fmla="*/ 275 w 1463"/>
                  <a:gd name="T9" fmla="*/ 290 h 1224"/>
                  <a:gd name="T10" fmla="*/ 104 w 1463"/>
                  <a:gd name="T11" fmla="*/ 760 h 1224"/>
                  <a:gd name="T12" fmla="*/ 331 w 1463"/>
                  <a:gd name="T13" fmla="*/ 1206 h 1224"/>
                  <a:gd name="T14" fmla="*/ 316 w 1463"/>
                  <a:gd name="T15" fmla="*/ 1223 h 1224"/>
                  <a:gd name="T16" fmla="*/ 233 w 1463"/>
                  <a:gd name="T17" fmla="*/ 301 h 1224"/>
                  <a:gd name="T18" fmla="*/ 1177 w 1463"/>
                  <a:gd name="T19" fmla="*/ 248 h 1224"/>
                  <a:gd name="T20" fmla="*/ 1144 w 1463"/>
                  <a:gd name="T21" fmla="*/ 1224 h 1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63" h="1224">
                    <a:moveTo>
                      <a:pt x="1144" y="1224"/>
                    </a:moveTo>
                    <a:cubicBezTo>
                      <a:pt x="1139" y="1218"/>
                      <a:pt x="1135" y="1213"/>
                      <a:pt x="1130" y="1207"/>
                    </a:cubicBezTo>
                    <a:cubicBezTo>
                      <a:pt x="1297" y="1057"/>
                      <a:pt x="1378" y="871"/>
                      <a:pt x="1352" y="646"/>
                    </a:cubicBezTo>
                    <a:cubicBezTo>
                      <a:pt x="1334" y="481"/>
                      <a:pt x="1258" y="343"/>
                      <a:pt x="1129" y="238"/>
                    </a:cubicBezTo>
                    <a:cubicBezTo>
                      <a:pt x="864" y="20"/>
                      <a:pt x="494" y="58"/>
                      <a:pt x="275" y="290"/>
                    </a:cubicBezTo>
                    <a:cubicBezTo>
                      <a:pt x="152" y="422"/>
                      <a:pt x="93" y="579"/>
                      <a:pt x="104" y="760"/>
                    </a:cubicBezTo>
                    <a:cubicBezTo>
                      <a:pt x="115" y="940"/>
                      <a:pt x="194" y="1088"/>
                      <a:pt x="331" y="1206"/>
                    </a:cubicBezTo>
                    <a:cubicBezTo>
                      <a:pt x="326" y="1212"/>
                      <a:pt x="321" y="1218"/>
                      <a:pt x="316" y="1223"/>
                    </a:cubicBezTo>
                    <a:cubicBezTo>
                      <a:pt x="32" y="988"/>
                      <a:pt x="0" y="575"/>
                      <a:pt x="233" y="301"/>
                    </a:cubicBezTo>
                    <a:cubicBezTo>
                      <a:pt x="491" y="0"/>
                      <a:pt x="922" y="5"/>
                      <a:pt x="1177" y="248"/>
                    </a:cubicBezTo>
                    <a:cubicBezTo>
                      <a:pt x="1463" y="521"/>
                      <a:pt x="1447" y="970"/>
                      <a:pt x="1144" y="1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80"/>
              <p:cNvSpPr/>
              <p:nvPr/>
            </p:nvSpPr>
            <p:spPr bwMode="auto">
              <a:xfrm>
                <a:off x="9645424" y="914400"/>
                <a:ext cx="998538" cy="1724025"/>
              </a:xfrm>
              <a:custGeom>
                <a:avLst/>
                <a:gdLst>
                  <a:gd name="T0" fmla="*/ 99 w 316"/>
                  <a:gd name="T1" fmla="*/ 206 h 546"/>
                  <a:gd name="T2" fmla="*/ 99 w 316"/>
                  <a:gd name="T3" fmla="*/ 151 h 546"/>
                  <a:gd name="T4" fmla="*/ 90 w 316"/>
                  <a:gd name="T5" fmla="*/ 134 h 546"/>
                  <a:gd name="T6" fmla="*/ 64 w 316"/>
                  <a:gd name="T7" fmla="*/ 104 h 546"/>
                  <a:gd name="T8" fmla="*/ 69 w 316"/>
                  <a:gd name="T9" fmla="*/ 62 h 546"/>
                  <a:gd name="T10" fmla="*/ 81 w 316"/>
                  <a:gd name="T11" fmla="*/ 54 h 546"/>
                  <a:gd name="T12" fmla="*/ 102 w 316"/>
                  <a:gd name="T13" fmla="*/ 20 h 546"/>
                  <a:gd name="T14" fmla="*/ 112 w 316"/>
                  <a:gd name="T15" fmla="*/ 0 h 546"/>
                  <a:gd name="T16" fmla="*/ 132 w 316"/>
                  <a:gd name="T17" fmla="*/ 17 h 546"/>
                  <a:gd name="T18" fmla="*/ 133 w 316"/>
                  <a:gd name="T19" fmla="*/ 48 h 546"/>
                  <a:gd name="T20" fmla="*/ 149 w 316"/>
                  <a:gd name="T21" fmla="*/ 100 h 546"/>
                  <a:gd name="T22" fmla="*/ 144 w 316"/>
                  <a:gd name="T23" fmla="*/ 76 h 546"/>
                  <a:gd name="T24" fmla="*/ 149 w 316"/>
                  <a:gd name="T25" fmla="*/ 44 h 546"/>
                  <a:gd name="T26" fmla="*/ 193 w 316"/>
                  <a:gd name="T27" fmla="*/ 23 h 546"/>
                  <a:gd name="T28" fmla="*/ 207 w 316"/>
                  <a:gd name="T29" fmla="*/ 46 h 546"/>
                  <a:gd name="T30" fmla="*/ 221 w 316"/>
                  <a:gd name="T31" fmla="*/ 70 h 546"/>
                  <a:gd name="T32" fmla="*/ 281 w 316"/>
                  <a:gd name="T33" fmla="*/ 109 h 546"/>
                  <a:gd name="T34" fmla="*/ 315 w 316"/>
                  <a:gd name="T35" fmla="*/ 176 h 546"/>
                  <a:gd name="T36" fmla="*/ 308 w 316"/>
                  <a:gd name="T37" fmla="*/ 190 h 546"/>
                  <a:gd name="T38" fmla="*/ 293 w 316"/>
                  <a:gd name="T39" fmla="*/ 186 h 546"/>
                  <a:gd name="T40" fmla="*/ 193 w 316"/>
                  <a:gd name="T41" fmla="*/ 122 h 546"/>
                  <a:gd name="T42" fmla="*/ 224 w 316"/>
                  <a:gd name="T43" fmla="*/ 182 h 546"/>
                  <a:gd name="T44" fmla="*/ 201 w 316"/>
                  <a:gd name="T45" fmla="*/ 221 h 546"/>
                  <a:gd name="T46" fmla="*/ 188 w 316"/>
                  <a:gd name="T47" fmla="*/ 215 h 546"/>
                  <a:gd name="T48" fmla="*/ 122 w 316"/>
                  <a:gd name="T49" fmla="*/ 165 h 546"/>
                  <a:gd name="T50" fmla="*/ 132 w 316"/>
                  <a:gd name="T51" fmla="*/ 211 h 546"/>
                  <a:gd name="T52" fmla="*/ 178 w 316"/>
                  <a:gd name="T53" fmla="*/ 295 h 546"/>
                  <a:gd name="T54" fmla="*/ 199 w 316"/>
                  <a:gd name="T55" fmla="*/ 345 h 546"/>
                  <a:gd name="T56" fmla="*/ 192 w 316"/>
                  <a:gd name="T57" fmla="*/ 363 h 546"/>
                  <a:gd name="T58" fmla="*/ 179 w 316"/>
                  <a:gd name="T59" fmla="*/ 352 h 546"/>
                  <a:gd name="T60" fmla="*/ 150 w 316"/>
                  <a:gd name="T61" fmla="*/ 317 h 546"/>
                  <a:gd name="T62" fmla="*/ 145 w 316"/>
                  <a:gd name="T63" fmla="*/ 319 h 546"/>
                  <a:gd name="T64" fmla="*/ 140 w 316"/>
                  <a:gd name="T65" fmla="*/ 362 h 546"/>
                  <a:gd name="T66" fmla="*/ 108 w 316"/>
                  <a:gd name="T67" fmla="*/ 393 h 546"/>
                  <a:gd name="T68" fmla="*/ 192 w 316"/>
                  <a:gd name="T69" fmla="*/ 502 h 546"/>
                  <a:gd name="T70" fmla="*/ 201 w 316"/>
                  <a:gd name="T71" fmla="*/ 525 h 546"/>
                  <a:gd name="T72" fmla="*/ 178 w 316"/>
                  <a:gd name="T73" fmla="*/ 539 h 546"/>
                  <a:gd name="T74" fmla="*/ 117 w 316"/>
                  <a:gd name="T75" fmla="*/ 491 h 546"/>
                  <a:gd name="T76" fmla="*/ 72 w 316"/>
                  <a:gd name="T77" fmla="*/ 376 h 546"/>
                  <a:gd name="T78" fmla="*/ 64 w 316"/>
                  <a:gd name="T79" fmla="*/ 350 h 546"/>
                  <a:gd name="T80" fmla="*/ 91 w 316"/>
                  <a:gd name="T81" fmla="*/ 365 h 546"/>
                  <a:gd name="T82" fmla="*/ 74 w 316"/>
                  <a:gd name="T83" fmla="*/ 261 h 546"/>
                  <a:gd name="T84" fmla="*/ 59 w 316"/>
                  <a:gd name="T85" fmla="*/ 289 h 546"/>
                  <a:gd name="T86" fmla="*/ 46 w 316"/>
                  <a:gd name="T87" fmla="*/ 295 h 546"/>
                  <a:gd name="T88" fmla="*/ 41 w 316"/>
                  <a:gd name="T89" fmla="*/ 282 h 546"/>
                  <a:gd name="T90" fmla="*/ 9 w 316"/>
                  <a:gd name="T91" fmla="*/ 207 h 546"/>
                  <a:gd name="T92" fmla="*/ 1 w 316"/>
                  <a:gd name="T93" fmla="*/ 189 h 546"/>
                  <a:gd name="T94" fmla="*/ 15 w 316"/>
                  <a:gd name="T95" fmla="*/ 176 h 546"/>
                  <a:gd name="T96" fmla="*/ 41 w 316"/>
                  <a:gd name="T97" fmla="*/ 172 h 546"/>
                  <a:gd name="T98" fmla="*/ 70 w 316"/>
                  <a:gd name="T99" fmla="*/ 170 h 546"/>
                  <a:gd name="T100" fmla="*/ 99 w 316"/>
                  <a:gd name="T101" fmla="*/ 206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6" h="546">
                    <a:moveTo>
                      <a:pt x="99" y="206"/>
                    </a:moveTo>
                    <a:cubicBezTo>
                      <a:pt x="99" y="187"/>
                      <a:pt x="100" y="169"/>
                      <a:pt x="99" y="151"/>
                    </a:cubicBezTo>
                    <a:cubicBezTo>
                      <a:pt x="98" y="145"/>
                      <a:pt x="94" y="139"/>
                      <a:pt x="90" y="134"/>
                    </a:cubicBezTo>
                    <a:cubicBezTo>
                      <a:pt x="82" y="124"/>
                      <a:pt x="72" y="115"/>
                      <a:pt x="64" y="104"/>
                    </a:cubicBezTo>
                    <a:cubicBezTo>
                      <a:pt x="48" y="86"/>
                      <a:pt x="50" y="76"/>
                      <a:pt x="69" y="62"/>
                    </a:cubicBezTo>
                    <a:cubicBezTo>
                      <a:pt x="73" y="59"/>
                      <a:pt x="77" y="56"/>
                      <a:pt x="81" y="54"/>
                    </a:cubicBezTo>
                    <a:cubicBezTo>
                      <a:pt x="98" y="49"/>
                      <a:pt x="102" y="37"/>
                      <a:pt x="102" y="20"/>
                    </a:cubicBezTo>
                    <a:cubicBezTo>
                      <a:pt x="102" y="14"/>
                      <a:pt x="108" y="7"/>
                      <a:pt x="112" y="0"/>
                    </a:cubicBezTo>
                    <a:cubicBezTo>
                      <a:pt x="119" y="5"/>
                      <a:pt x="129" y="10"/>
                      <a:pt x="132" y="17"/>
                    </a:cubicBezTo>
                    <a:cubicBezTo>
                      <a:pt x="136" y="26"/>
                      <a:pt x="133" y="38"/>
                      <a:pt x="133" y="48"/>
                    </a:cubicBezTo>
                    <a:cubicBezTo>
                      <a:pt x="132" y="65"/>
                      <a:pt x="125" y="84"/>
                      <a:pt x="149" y="100"/>
                    </a:cubicBezTo>
                    <a:cubicBezTo>
                      <a:pt x="147" y="89"/>
                      <a:pt x="147" y="82"/>
                      <a:pt x="144" y="76"/>
                    </a:cubicBezTo>
                    <a:cubicBezTo>
                      <a:pt x="136" y="64"/>
                      <a:pt x="140" y="53"/>
                      <a:pt x="149" y="44"/>
                    </a:cubicBezTo>
                    <a:cubicBezTo>
                      <a:pt x="162" y="33"/>
                      <a:pt x="174" y="17"/>
                      <a:pt x="193" y="23"/>
                    </a:cubicBezTo>
                    <a:cubicBezTo>
                      <a:pt x="200" y="25"/>
                      <a:pt x="203" y="38"/>
                      <a:pt x="207" y="46"/>
                    </a:cubicBezTo>
                    <a:cubicBezTo>
                      <a:pt x="212" y="54"/>
                      <a:pt x="214" y="65"/>
                      <a:pt x="221" y="70"/>
                    </a:cubicBezTo>
                    <a:cubicBezTo>
                      <a:pt x="240" y="84"/>
                      <a:pt x="261" y="96"/>
                      <a:pt x="281" y="109"/>
                    </a:cubicBezTo>
                    <a:cubicBezTo>
                      <a:pt x="306" y="124"/>
                      <a:pt x="311" y="150"/>
                      <a:pt x="315" y="176"/>
                    </a:cubicBezTo>
                    <a:cubicBezTo>
                      <a:pt x="316" y="180"/>
                      <a:pt x="312" y="188"/>
                      <a:pt x="308" y="190"/>
                    </a:cubicBezTo>
                    <a:cubicBezTo>
                      <a:pt x="304" y="192"/>
                      <a:pt x="297" y="189"/>
                      <a:pt x="293" y="186"/>
                    </a:cubicBezTo>
                    <a:cubicBezTo>
                      <a:pt x="260" y="166"/>
                      <a:pt x="227" y="144"/>
                      <a:pt x="193" y="122"/>
                    </a:cubicBezTo>
                    <a:cubicBezTo>
                      <a:pt x="204" y="143"/>
                      <a:pt x="215" y="162"/>
                      <a:pt x="224" y="182"/>
                    </a:cubicBezTo>
                    <a:cubicBezTo>
                      <a:pt x="233" y="202"/>
                      <a:pt x="222" y="219"/>
                      <a:pt x="201" y="221"/>
                    </a:cubicBezTo>
                    <a:cubicBezTo>
                      <a:pt x="196" y="221"/>
                      <a:pt x="189" y="218"/>
                      <a:pt x="188" y="215"/>
                    </a:cubicBezTo>
                    <a:cubicBezTo>
                      <a:pt x="177" y="185"/>
                      <a:pt x="149" y="178"/>
                      <a:pt x="122" y="165"/>
                    </a:cubicBezTo>
                    <a:cubicBezTo>
                      <a:pt x="125" y="180"/>
                      <a:pt x="130" y="195"/>
                      <a:pt x="132" y="211"/>
                    </a:cubicBezTo>
                    <a:cubicBezTo>
                      <a:pt x="137" y="245"/>
                      <a:pt x="153" y="271"/>
                      <a:pt x="178" y="295"/>
                    </a:cubicBezTo>
                    <a:cubicBezTo>
                      <a:pt x="190" y="308"/>
                      <a:pt x="194" y="328"/>
                      <a:pt x="199" y="345"/>
                    </a:cubicBezTo>
                    <a:cubicBezTo>
                      <a:pt x="201" y="350"/>
                      <a:pt x="195" y="357"/>
                      <a:pt x="192" y="363"/>
                    </a:cubicBezTo>
                    <a:cubicBezTo>
                      <a:pt x="187" y="360"/>
                      <a:pt x="182" y="357"/>
                      <a:pt x="179" y="352"/>
                    </a:cubicBezTo>
                    <a:cubicBezTo>
                      <a:pt x="169" y="341"/>
                      <a:pt x="160" y="329"/>
                      <a:pt x="150" y="317"/>
                    </a:cubicBezTo>
                    <a:cubicBezTo>
                      <a:pt x="149" y="318"/>
                      <a:pt x="147" y="318"/>
                      <a:pt x="145" y="319"/>
                    </a:cubicBezTo>
                    <a:cubicBezTo>
                      <a:pt x="144" y="333"/>
                      <a:pt x="146" y="350"/>
                      <a:pt x="140" y="362"/>
                    </a:cubicBezTo>
                    <a:cubicBezTo>
                      <a:pt x="134" y="374"/>
                      <a:pt x="120" y="382"/>
                      <a:pt x="108" y="393"/>
                    </a:cubicBezTo>
                    <a:cubicBezTo>
                      <a:pt x="134" y="426"/>
                      <a:pt x="163" y="464"/>
                      <a:pt x="192" y="502"/>
                    </a:cubicBezTo>
                    <a:cubicBezTo>
                      <a:pt x="197" y="508"/>
                      <a:pt x="204" y="520"/>
                      <a:pt x="201" y="525"/>
                    </a:cubicBezTo>
                    <a:cubicBezTo>
                      <a:pt x="198" y="532"/>
                      <a:pt x="187" y="537"/>
                      <a:pt x="178" y="539"/>
                    </a:cubicBezTo>
                    <a:cubicBezTo>
                      <a:pt x="147" y="546"/>
                      <a:pt x="130" y="530"/>
                      <a:pt x="117" y="491"/>
                    </a:cubicBezTo>
                    <a:cubicBezTo>
                      <a:pt x="103" y="452"/>
                      <a:pt x="87" y="415"/>
                      <a:pt x="72" y="376"/>
                    </a:cubicBezTo>
                    <a:cubicBezTo>
                      <a:pt x="69" y="370"/>
                      <a:pt x="68" y="363"/>
                      <a:pt x="64" y="350"/>
                    </a:cubicBezTo>
                    <a:cubicBezTo>
                      <a:pt x="77" y="357"/>
                      <a:pt x="84" y="361"/>
                      <a:pt x="91" y="365"/>
                    </a:cubicBezTo>
                    <a:cubicBezTo>
                      <a:pt x="109" y="344"/>
                      <a:pt x="98" y="275"/>
                      <a:pt x="74" y="261"/>
                    </a:cubicBezTo>
                    <a:cubicBezTo>
                      <a:pt x="69" y="271"/>
                      <a:pt x="65" y="280"/>
                      <a:pt x="59" y="289"/>
                    </a:cubicBezTo>
                    <a:cubicBezTo>
                      <a:pt x="57" y="292"/>
                      <a:pt x="50" y="293"/>
                      <a:pt x="46" y="295"/>
                    </a:cubicBezTo>
                    <a:cubicBezTo>
                      <a:pt x="44" y="291"/>
                      <a:pt x="41" y="286"/>
                      <a:pt x="41" y="282"/>
                    </a:cubicBezTo>
                    <a:cubicBezTo>
                      <a:pt x="46" y="250"/>
                      <a:pt x="39" y="224"/>
                      <a:pt x="9" y="207"/>
                    </a:cubicBezTo>
                    <a:cubicBezTo>
                      <a:pt x="4" y="204"/>
                      <a:pt x="0" y="194"/>
                      <a:pt x="1" y="189"/>
                    </a:cubicBezTo>
                    <a:cubicBezTo>
                      <a:pt x="2" y="184"/>
                      <a:pt x="9" y="178"/>
                      <a:pt x="15" y="176"/>
                    </a:cubicBezTo>
                    <a:cubicBezTo>
                      <a:pt x="23" y="173"/>
                      <a:pt x="32" y="173"/>
                      <a:pt x="41" y="172"/>
                    </a:cubicBezTo>
                    <a:cubicBezTo>
                      <a:pt x="49" y="171"/>
                      <a:pt x="56" y="171"/>
                      <a:pt x="70" y="170"/>
                    </a:cubicBezTo>
                    <a:cubicBezTo>
                      <a:pt x="80" y="176"/>
                      <a:pt x="76" y="204"/>
                      <a:pt x="99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81"/>
              <p:cNvSpPr/>
              <p:nvPr/>
            </p:nvSpPr>
            <p:spPr bwMode="auto">
              <a:xfrm>
                <a:off x="13196661" y="-7938"/>
                <a:ext cx="1047750" cy="858838"/>
              </a:xfrm>
              <a:custGeom>
                <a:avLst/>
                <a:gdLst>
                  <a:gd name="T0" fmla="*/ 36 w 332"/>
                  <a:gd name="T1" fmla="*/ 247 h 272"/>
                  <a:gd name="T2" fmla="*/ 149 w 332"/>
                  <a:gd name="T3" fmla="*/ 203 h 272"/>
                  <a:gd name="T4" fmla="*/ 78 w 332"/>
                  <a:gd name="T5" fmla="*/ 204 h 272"/>
                  <a:gd name="T6" fmla="*/ 3 w 332"/>
                  <a:gd name="T7" fmla="*/ 159 h 272"/>
                  <a:gd name="T8" fmla="*/ 3 w 332"/>
                  <a:gd name="T9" fmla="*/ 137 h 272"/>
                  <a:gd name="T10" fmla="*/ 22 w 332"/>
                  <a:gd name="T11" fmla="*/ 132 h 272"/>
                  <a:gd name="T12" fmla="*/ 153 w 332"/>
                  <a:gd name="T13" fmla="*/ 148 h 272"/>
                  <a:gd name="T14" fmla="*/ 214 w 332"/>
                  <a:gd name="T15" fmla="*/ 109 h 272"/>
                  <a:gd name="T16" fmla="*/ 249 w 332"/>
                  <a:gd name="T17" fmla="*/ 22 h 272"/>
                  <a:gd name="T18" fmla="*/ 269 w 332"/>
                  <a:gd name="T19" fmla="*/ 1 h 272"/>
                  <a:gd name="T20" fmla="*/ 293 w 332"/>
                  <a:gd name="T21" fmla="*/ 18 h 272"/>
                  <a:gd name="T22" fmla="*/ 308 w 332"/>
                  <a:gd name="T23" fmla="*/ 48 h 272"/>
                  <a:gd name="T24" fmla="*/ 298 w 332"/>
                  <a:gd name="T25" fmla="*/ 83 h 272"/>
                  <a:gd name="T26" fmla="*/ 255 w 332"/>
                  <a:gd name="T27" fmla="*/ 151 h 272"/>
                  <a:gd name="T28" fmla="*/ 307 w 332"/>
                  <a:gd name="T29" fmla="*/ 147 h 272"/>
                  <a:gd name="T30" fmla="*/ 331 w 332"/>
                  <a:gd name="T31" fmla="*/ 159 h 272"/>
                  <a:gd name="T32" fmla="*/ 309 w 332"/>
                  <a:gd name="T33" fmla="*/ 182 h 272"/>
                  <a:gd name="T34" fmla="*/ 253 w 332"/>
                  <a:gd name="T35" fmla="*/ 184 h 272"/>
                  <a:gd name="T36" fmla="*/ 229 w 332"/>
                  <a:gd name="T37" fmla="*/ 194 h 272"/>
                  <a:gd name="T38" fmla="*/ 36 w 332"/>
                  <a:gd name="T39" fmla="*/ 247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2" h="272">
                    <a:moveTo>
                      <a:pt x="36" y="247"/>
                    </a:moveTo>
                    <a:cubicBezTo>
                      <a:pt x="76" y="230"/>
                      <a:pt x="119" y="237"/>
                      <a:pt x="149" y="203"/>
                    </a:cubicBezTo>
                    <a:cubicBezTo>
                      <a:pt x="124" y="203"/>
                      <a:pt x="101" y="202"/>
                      <a:pt x="78" y="204"/>
                    </a:cubicBezTo>
                    <a:cubicBezTo>
                      <a:pt x="41" y="207"/>
                      <a:pt x="19" y="188"/>
                      <a:pt x="3" y="159"/>
                    </a:cubicBezTo>
                    <a:cubicBezTo>
                      <a:pt x="0" y="153"/>
                      <a:pt x="0" y="142"/>
                      <a:pt x="3" y="137"/>
                    </a:cubicBezTo>
                    <a:cubicBezTo>
                      <a:pt x="5" y="133"/>
                      <a:pt x="17" y="129"/>
                      <a:pt x="22" y="132"/>
                    </a:cubicBezTo>
                    <a:cubicBezTo>
                      <a:pt x="64" y="152"/>
                      <a:pt x="109" y="144"/>
                      <a:pt x="153" y="148"/>
                    </a:cubicBezTo>
                    <a:cubicBezTo>
                      <a:pt x="186" y="151"/>
                      <a:pt x="203" y="139"/>
                      <a:pt x="214" y="109"/>
                    </a:cubicBezTo>
                    <a:cubicBezTo>
                      <a:pt x="223" y="79"/>
                      <a:pt x="236" y="50"/>
                      <a:pt x="249" y="22"/>
                    </a:cubicBezTo>
                    <a:cubicBezTo>
                      <a:pt x="253" y="13"/>
                      <a:pt x="262" y="2"/>
                      <a:pt x="269" y="1"/>
                    </a:cubicBezTo>
                    <a:cubicBezTo>
                      <a:pt x="277" y="0"/>
                      <a:pt x="287" y="10"/>
                      <a:pt x="293" y="18"/>
                    </a:cubicBezTo>
                    <a:cubicBezTo>
                      <a:pt x="300" y="27"/>
                      <a:pt x="303" y="38"/>
                      <a:pt x="308" y="48"/>
                    </a:cubicBezTo>
                    <a:cubicBezTo>
                      <a:pt x="315" y="63"/>
                      <a:pt x="313" y="73"/>
                      <a:pt x="298" y="83"/>
                    </a:cubicBezTo>
                    <a:cubicBezTo>
                      <a:pt x="275" y="98"/>
                      <a:pt x="266" y="123"/>
                      <a:pt x="255" y="151"/>
                    </a:cubicBezTo>
                    <a:cubicBezTo>
                      <a:pt x="275" y="150"/>
                      <a:pt x="291" y="148"/>
                      <a:pt x="307" y="147"/>
                    </a:cubicBezTo>
                    <a:cubicBezTo>
                      <a:pt x="316" y="147"/>
                      <a:pt x="330" y="144"/>
                      <a:pt x="331" y="159"/>
                    </a:cubicBezTo>
                    <a:cubicBezTo>
                      <a:pt x="332" y="173"/>
                      <a:pt x="322" y="181"/>
                      <a:pt x="309" y="182"/>
                    </a:cubicBezTo>
                    <a:cubicBezTo>
                      <a:pt x="290" y="184"/>
                      <a:pt x="271" y="183"/>
                      <a:pt x="253" y="184"/>
                    </a:cubicBezTo>
                    <a:cubicBezTo>
                      <a:pt x="245" y="185"/>
                      <a:pt x="234" y="188"/>
                      <a:pt x="229" y="194"/>
                    </a:cubicBezTo>
                    <a:cubicBezTo>
                      <a:pt x="170" y="259"/>
                      <a:pt x="127" y="272"/>
                      <a:pt x="36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82"/>
              <p:cNvSpPr/>
              <p:nvPr/>
            </p:nvSpPr>
            <p:spPr bwMode="auto">
              <a:xfrm>
                <a:off x="10912249" y="5257800"/>
                <a:ext cx="663575" cy="809625"/>
              </a:xfrm>
              <a:custGeom>
                <a:avLst/>
                <a:gdLst>
                  <a:gd name="T0" fmla="*/ 30 w 210"/>
                  <a:gd name="T1" fmla="*/ 218 h 256"/>
                  <a:gd name="T2" fmla="*/ 0 w 210"/>
                  <a:gd name="T3" fmla="*/ 204 h 256"/>
                  <a:gd name="T4" fmla="*/ 103 w 210"/>
                  <a:gd name="T5" fmla="*/ 0 h 256"/>
                  <a:gd name="T6" fmla="*/ 129 w 210"/>
                  <a:gd name="T7" fmla="*/ 38 h 256"/>
                  <a:gd name="T8" fmla="*/ 123 w 210"/>
                  <a:gd name="T9" fmla="*/ 153 h 256"/>
                  <a:gd name="T10" fmla="*/ 185 w 210"/>
                  <a:gd name="T11" fmla="*/ 38 h 256"/>
                  <a:gd name="T12" fmla="*/ 210 w 210"/>
                  <a:gd name="T13" fmla="*/ 48 h 256"/>
                  <a:gd name="T14" fmla="*/ 109 w 210"/>
                  <a:gd name="T15" fmla="*/ 256 h 256"/>
                  <a:gd name="T16" fmla="*/ 80 w 210"/>
                  <a:gd name="T17" fmla="*/ 216 h 256"/>
                  <a:gd name="T18" fmla="*/ 90 w 210"/>
                  <a:gd name="T19" fmla="*/ 94 h 256"/>
                  <a:gd name="T20" fmla="*/ 30 w 210"/>
                  <a:gd name="T21" fmla="*/ 218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256">
                    <a:moveTo>
                      <a:pt x="30" y="218"/>
                    </a:moveTo>
                    <a:cubicBezTo>
                      <a:pt x="20" y="214"/>
                      <a:pt x="11" y="210"/>
                      <a:pt x="0" y="204"/>
                    </a:cubicBezTo>
                    <a:cubicBezTo>
                      <a:pt x="35" y="135"/>
                      <a:pt x="69" y="67"/>
                      <a:pt x="103" y="0"/>
                    </a:cubicBezTo>
                    <a:cubicBezTo>
                      <a:pt x="127" y="4"/>
                      <a:pt x="132" y="16"/>
                      <a:pt x="129" y="38"/>
                    </a:cubicBezTo>
                    <a:cubicBezTo>
                      <a:pt x="124" y="76"/>
                      <a:pt x="122" y="113"/>
                      <a:pt x="123" y="153"/>
                    </a:cubicBezTo>
                    <a:cubicBezTo>
                      <a:pt x="143" y="115"/>
                      <a:pt x="164" y="78"/>
                      <a:pt x="185" y="38"/>
                    </a:cubicBezTo>
                    <a:cubicBezTo>
                      <a:pt x="193" y="41"/>
                      <a:pt x="201" y="44"/>
                      <a:pt x="210" y="48"/>
                    </a:cubicBezTo>
                    <a:cubicBezTo>
                      <a:pt x="176" y="118"/>
                      <a:pt x="142" y="187"/>
                      <a:pt x="109" y="256"/>
                    </a:cubicBezTo>
                    <a:cubicBezTo>
                      <a:pt x="77" y="246"/>
                      <a:pt x="77" y="246"/>
                      <a:pt x="80" y="216"/>
                    </a:cubicBezTo>
                    <a:cubicBezTo>
                      <a:pt x="84" y="176"/>
                      <a:pt x="89" y="136"/>
                      <a:pt x="90" y="94"/>
                    </a:cubicBezTo>
                    <a:cubicBezTo>
                      <a:pt x="70" y="135"/>
                      <a:pt x="50" y="176"/>
                      <a:pt x="30" y="2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83"/>
              <p:cNvSpPr/>
              <p:nvPr/>
            </p:nvSpPr>
            <p:spPr bwMode="auto">
              <a:xfrm>
                <a:off x="12772799" y="5489575"/>
                <a:ext cx="433388" cy="757238"/>
              </a:xfrm>
              <a:custGeom>
                <a:avLst/>
                <a:gdLst>
                  <a:gd name="T0" fmla="*/ 137 w 137"/>
                  <a:gd name="T1" fmla="*/ 221 h 240"/>
                  <a:gd name="T2" fmla="*/ 112 w 137"/>
                  <a:gd name="T3" fmla="*/ 226 h 240"/>
                  <a:gd name="T4" fmla="*/ 38 w 137"/>
                  <a:gd name="T5" fmla="*/ 85 h 240"/>
                  <a:gd name="T6" fmla="*/ 35 w 137"/>
                  <a:gd name="T7" fmla="*/ 86 h 240"/>
                  <a:gd name="T8" fmla="*/ 46 w 137"/>
                  <a:gd name="T9" fmla="*/ 237 h 240"/>
                  <a:gd name="T10" fmla="*/ 17 w 137"/>
                  <a:gd name="T11" fmla="*/ 240 h 240"/>
                  <a:gd name="T12" fmla="*/ 0 w 137"/>
                  <a:gd name="T13" fmla="*/ 17 h 240"/>
                  <a:gd name="T14" fmla="*/ 49 w 137"/>
                  <a:gd name="T15" fmla="*/ 37 h 240"/>
                  <a:gd name="T16" fmla="*/ 95 w 137"/>
                  <a:gd name="T17" fmla="*/ 105 h 240"/>
                  <a:gd name="T18" fmla="*/ 86 w 137"/>
                  <a:gd name="T19" fmla="*/ 5 h 240"/>
                  <a:gd name="T20" fmla="*/ 110 w 137"/>
                  <a:gd name="T21" fmla="*/ 0 h 240"/>
                  <a:gd name="T22" fmla="*/ 137 w 137"/>
                  <a:gd name="T23" fmla="*/ 22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" h="240">
                    <a:moveTo>
                      <a:pt x="137" y="221"/>
                    </a:moveTo>
                    <a:cubicBezTo>
                      <a:pt x="127" y="223"/>
                      <a:pt x="120" y="224"/>
                      <a:pt x="112" y="226"/>
                    </a:cubicBezTo>
                    <a:cubicBezTo>
                      <a:pt x="87" y="179"/>
                      <a:pt x="63" y="132"/>
                      <a:pt x="38" y="85"/>
                    </a:cubicBezTo>
                    <a:cubicBezTo>
                      <a:pt x="37" y="85"/>
                      <a:pt x="36" y="86"/>
                      <a:pt x="35" y="86"/>
                    </a:cubicBezTo>
                    <a:cubicBezTo>
                      <a:pt x="39" y="136"/>
                      <a:pt x="42" y="185"/>
                      <a:pt x="46" y="237"/>
                    </a:cubicBezTo>
                    <a:cubicBezTo>
                      <a:pt x="36" y="238"/>
                      <a:pt x="28" y="238"/>
                      <a:pt x="17" y="240"/>
                    </a:cubicBezTo>
                    <a:cubicBezTo>
                      <a:pt x="11" y="164"/>
                      <a:pt x="5" y="91"/>
                      <a:pt x="0" y="17"/>
                    </a:cubicBezTo>
                    <a:cubicBezTo>
                      <a:pt x="33" y="10"/>
                      <a:pt x="33" y="10"/>
                      <a:pt x="49" y="37"/>
                    </a:cubicBezTo>
                    <a:cubicBezTo>
                      <a:pt x="63" y="60"/>
                      <a:pt x="77" y="83"/>
                      <a:pt x="95" y="105"/>
                    </a:cubicBezTo>
                    <a:cubicBezTo>
                      <a:pt x="92" y="72"/>
                      <a:pt x="89" y="39"/>
                      <a:pt x="86" y="5"/>
                    </a:cubicBezTo>
                    <a:cubicBezTo>
                      <a:pt x="94" y="3"/>
                      <a:pt x="101" y="2"/>
                      <a:pt x="110" y="0"/>
                    </a:cubicBezTo>
                    <a:cubicBezTo>
                      <a:pt x="119" y="73"/>
                      <a:pt x="128" y="146"/>
                      <a:pt x="137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84"/>
              <p:cNvSpPr>
                <a:spLocks noEditPoints="1"/>
              </p:cNvSpPr>
              <p:nvPr/>
            </p:nvSpPr>
            <p:spPr bwMode="auto">
              <a:xfrm>
                <a:off x="14103124" y="4878387"/>
                <a:ext cx="720725" cy="762000"/>
              </a:xfrm>
              <a:custGeom>
                <a:avLst/>
                <a:gdLst>
                  <a:gd name="T0" fmla="*/ 124 w 228"/>
                  <a:gd name="T1" fmla="*/ 122 h 241"/>
                  <a:gd name="T2" fmla="*/ 104 w 228"/>
                  <a:gd name="T3" fmla="*/ 142 h 241"/>
                  <a:gd name="T4" fmla="*/ 158 w 228"/>
                  <a:gd name="T5" fmla="*/ 216 h 241"/>
                  <a:gd name="T6" fmla="*/ 135 w 228"/>
                  <a:gd name="T7" fmla="*/ 241 h 241"/>
                  <a:gd name="T8" fmla="*/ 0 w 228"/>
                  <a:gd name="T9" fmla="*/ 51 h 241"/>
                  <a:gd name="T10" fmla="*/ 49 w 228"/>
                  <a:gd name="T11" fmla="*/ 16 h 241"/>
                  <a:gd name="T12" fmla="*/ 122 w 228"/>
                  <a:gd name="T13" fmla="*/ 15 h 241"/>
                  <a:gd name="T14" fmla="*/ 148 w 228"/>
                  <a:gd name="T15" fmla="*/ 87 h 241"/>
                  <a:gd name="T16" fmla="*/ 159 w 228"/>
                  <a:gd name="T17" fmla="*/ 115 h 241"/>
                  <a:gd name="T18" fmla="*/ 228 w 228"/>
                  <a:gd name="T19" fmla="*/ 169 h 241"/>
                  <a:gd name="T20" fmla="*/ 186 w 228"/>
                  <a:gd name="T21" fmla="*/ 174 h 241"/>
                  <a:gd name="T22" fmla="*/ 124 w 228"/>
                  <a:gd name="T23" fmla="*/ 122 h 241"/>
                  <a:gd name="T24" fmla="*/ 85 w 228"/>
                  <a:gd name="T25" fmla="*/ 113 h 241"/>
                  <a:gd name="T26" fmla="*/ 117 w 228"/>
                  <a:gd name="T27" fmla="*/ 72 h 241"/>
                  <a:gd name="T28" fmla="*/ 90 w 228"/>
                  <a:gd name="T29" fmla="*/ 39 h 241"/>
                  <a:gd name="T30" fmla="*/ 41 w 228"/>
                  <a:gd name="T31" fmla="*/ 55 h 241"/>
                  <a:gd name="T32" fmla="*/ 85 w 228"/>
                  <a:gd name="T33" fmla="*/ 113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8" h="241">
                    <a:moveTo>
                      <a:pt x="124" y="122"/>
                    </a:moveTo>
                    <a:cubicBezTo>
                      <a:pt x="116" y="129"/>
                      <a:pt x="111" y="135"/>
                      <a:pt x="104" y="142"/>
                    </a:cubicBezTo>
                    <a:cubicBezTo>
                      <a:pt x="122" y="167"/>
                      <a:pt x="140" y="191"/>
                      <a:pt x="158" y="216"/>
                    </a:cubicBezTo>
                    <a:cubicBezTo>
                      <a:pt x="150" y="225"/>
                      <a:pt x="143" y="232"/>
                      <a:pt x="135" y="241"/>
                    </a:cubicBezTo>
                    <a:cubicBezTo>
                      <a:pt x="90" y="177"/>
                      <a:pt x="46" y="115"/>
                      <a:pt x="0" y="51"/>
                    </a:cubicBezTo>
                    <a:cubicBezTo>
                      <a:pt x="17" y="39"/>
                      <a:pt x="33" y="27"/>
                      <a:pt x="49" y="16"/>
                    </a:cubicBezTo>
                    <a:cubicBezTo>
                      <a:pt x="73" y="1"/>
                      <a:pt x="97" y="0"/>
                      <a:pt x="122" y="15"/>
                    </a:cubicBezTo>
                    <a:cubicBezTo>
                      <a:pt x="150" y="33"/>
                      <a:pt x="153" y="60"/>
                      <a:pt x="148" y="87"/>
                    </a:cubicBezTo>
                    <a:cubicBezTo>
                      <a:pt x="145" y="101"/>
                      <a:pt x="150" y="107"/>
                      <a:pt x="159" y="115"/>
                    </a:cubicBezTo>
                    <a:cubicBezTo>
                      <a:pt x="183" y="132"/>
                      <a:pt x="205" y="151"/>
                      <a:pt x="228" y="169"/>
                    </a:cubicBezTo>
                    <a:cubicBezTo>
                      <a:pt x="208" y="191"/>
                      <a:pt x="208" y="191"/>
                      <a:pt x="186" y="174"/>
                    </a:cubicBezTo>
                    <a:cubicBezTo>
                      <a:pt x="166" y="157"/>
                      <a:pt x="145" y="140"/>
                      <a:pt x="124" y="122"/>
                    </a:cubicBezTo>
                    <a:close/>
                    <a:moveTo>
                      <a:pt x="85" y="113"/>
                    </a:moveTo>
                    <a:cubicBezTo>
                      <a:pt x="102" y="103"/>
                      <a:pt x="118" y="94"/>
                      <a:pt x="117" y="72"/>
                    </a:cubicBezTo>
                    <a:cubicBezTo>
                      <a:pt x="116" y="55"/>
                      <a:pt x="104" y="45"/>
                      <a:pt x="90" y="39"/>
                    </a:cubicBezTo>
                    <a:cubicBezTo>
                      <a:pt x="70" y="30"/>
                      <a:pt x="56" y="40"/>
                      <a:pt x="41" y="55"/>
                    </a:cubicBezTo>
                    <a:cubicBezTo>
                      <a:pt x="55" y="74"/>
                      <a:pt x="69" y="93"/>
                      <a:pt x="85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85"/>
              <p:cNvSpPr/>
              <p:nvPr/>
            </p:nvSpPr>
            <p:spPr bwMode="auto">
              <a:xfrm>
                <a:off x="9386661" y="3990975"/>
                <a:ext cx="820738" cy="669925"/>
              </a:xfrm>
              <a:custGeom>
                <a:avLst/>
                <a:gdLst>
                  <a:gd name="T0" fmla="*/ 108 w 260"/>
                  <a:gd name="T1" fmla="*/ 81 h 212"/>
                  <a:gd name="T2" fmla="*/ 12 w 260"/>
                  <a:gd name="T3" fmla="*/ 129 h 212"/>
                  <a:gd name="T4" fmla="*/ 0 w 260"/>
                  <a:gd name="T5" fmla="*/ 106 h 212"/>
                  <a:gd name="T6" fmla="*/ 204 w 260"/>
                  <a:gd name="T7" fmla="*/ 0 h 212"/>
                  <a:gd name="T8" fmla="*/ 217 w 260"/>
                  <a:gd name="T9" fmla="*/ 24 h 212"/>
                  <a:gd name="T10" fmla="*/ 131 w 260"/>
                  <a:gd name="T11" fmla="*/ 69 h 212"/>
                  <a:gd name="T12" fmla="*/ 161 w 260"/>
                  <a:gd name="T13" fmla="*/ 126 h 212"/>
                  <a:gd name="T14" fmla="*/ 247 w 260"/>
                  <a:gd name="T15" fmla="*/ 84 h 212"/>
                  <a:gd name="T16" fmla="*/ 260 w 260"/>
                  <a:gd name="T17" fmla="*/ 107 h 212"/>
                  <a:gd name="T18" fmla="*/ 55 w 260"/>
                  <a:gd name="T19" fmla="*/ 212 h 212"/>
                  <a:gd name="T20" fmla="*/ 42 w 260"/>
                  <a:gd name="T21" fmla="*/ 189 h 212"/>
                  <a:gd name="T22" fmla="*/ 138 w 260"/>
                  <a:gd name="T23" fmla="*/ 139 h 212"/>
                  <a:gd name="T24" fmla="*/ 108 w 260"/>
                  <a:gd name="T25" fmla="*/ 8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12">
                    <a:moveTo>
                      <a:pt x="108" y="81"/>
                    </a:moveTo>
                    <a:cubicBezTo>
                      <a:pt x="75" y="97"/>
                      <a:pt x="44" y="113"/>
                      <a:pt x="12" y="129"/>
                    </a:cubicBezTo>
                    <a:cubicBezTo>
                      <a:pt x="8" y="121"/>
                      <a:pt x="4" y="114"/>
                      <a:pt x="0" y="106"/>
                    </a:cubicBezTo>
                    <a:cubicBezTo>
                      <a:pt x="68" y="70"/>
                      <a:pt x="135" y="36"/>
                      <a:pt x="204" y="0"/>
                    </a:cubicBezTo>
                    <a:cubicBezTo>
                      <a:pt x="208" y="9"/>
                      <a:pt x="212" y="16"/>
                      <a:pt x="217" y="24"/>
                    </a:cubicBezTo>
                    <a:cubicBezTo>
                      <a:pt x="188" y="39"/>
                      <a:pt x="160" y="54"/>
                      <a:pt x="131" y="69"/>
                    </a:cubicBezTo>
                    <a:cubicBezTo>
                      <a:pt x="141" y="88"/>
                      <a:pt x="151" y="106"/>
                      <a:pt x="161" y="126"/>
                    </a:cubicBezTo>
                    <a:cubicBezTo>
                      <a:pt x="190" y="112"/>
                      <a:pt x="217" y="99"/>
                      <a:pt x="247" y="84"/>
                    </a:cubicBezTo>
                    <a:cubicBezTo>
                      <a:pt x="251" y="91"/>
                      <a:pt x="255" y="99"/>
                      <a:pt x="260" y="107"/>
                    </a:cubicBezTo>
                    <a:cubicBezTo>
                      <a:pt x="191" y="142"/>
                      <a:pt x="124" y="177"/>
                      <a:pt x="55" y="212"/>
                    </a:cubicBezTo>
                    <a:cubicBezTo>
                      <a:pt x="51" y="205"/>
                      <a:pt x="47" y="198"/>
                      <a:pt x="42" y="189"/>
                    </a:cubicBezTo>
                    <a:cubicBezTo>
                      <a:pt x="74" y="172"/>
                      <a:pt x="105" y="156"/>
                      <a:pt x="138" y="139"/>
                    </a:cubicBezTo>
                    <a:cubicBezTo>
                      <a:pt x="127" y="119"/>
                      <a:pt x="118" y="101"/>
                      <a:pt x="108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86"/>
              <p:cNvSpPr>
                <a:spLocks noEditPoints="1"/>
              </p:cNvSpPr>
              <p:nvPr/>
            </p:nvSpPr>
            <p:spPr bwMode="auto">
              <a:xfrm>
                <a:off x="10480449" y="5126037"/>
                <a:ext cx="615950" cy="741363"/>
              </a:xfrm>
              <a:custGeom>
                <a:avLst/>
                <a:gdLst>
                  <a:gd name="T0" fmla="*/ 0 w 195"/>
                  <a:gd name="T1" fmla="*/ 167 h 235"/>
                  <a:gd name="T2" fmla="*/ 160 w 195"/>
                  <a:gd name="T3" fmla="*/ 0 h 235"/>
                  <a:gd name="T4" fmla="*/ 195 w 195"/>
                  <a:gd name="T5" fmla="*/ 22 h 235"/>
                  <a:gd name="T6" fmla="*/ 107 w 195"/>
                  <a:gd name="T7" fmla="*/ 235 h 235"/>
                  <a:gd name="T8" fmla="*/ 79 w 195"/>
                  <a:gd name="T9" fmla="*/ 219 h 235"/>
                  <a:gd name="T10" fmla="*/ 98 w 195"/>
                  <a:gd name="T11" fmla="*/ 178 h 235"/>
                  <a:gd name="T12" fmla="*/ 90 w 195"/>
                  <a:gd name="T13" fmla="*/ 145 h 235"/>
                  <a:gd name="T14" fmla="*/ 70 w 195"/>
                  <a:gd name="T15" fmla="*/ 131 h 235"/>
                  <a:gd name="T16" fmla="*/ 25 w 195"/>
                  <a:gd name="T17" fmla="*/ 187 h 235"/>
                  <a:gd name="T18" fmla="*/ 0 w 195"/>
                  <a:gd name="T19" fmla="*/ 167 h 235"/>
                  <a:gd name="T20" fmla="*/ 121 w 195"/>
                  <a:gd name="T21" fmla="*/ 127 h 235"/>
                  <a:gd name="T22" fmla="*/ 154 w 195"/>
                  <a:gd name="T23" fmla="*/ 50 h 235"/>
                  <a:gd name="T24" fmla="*/ 95 w 195"/>
                  <a:gd name="T25" fmla="*/ 108 h 235"/>
                  <a:gd name="T26" fmla="*/ 121 w 195"/>
                  <a:gd name="T27" fmla="*/ 127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5" h="235">
                    <a:moveTo>
                      <a:pt x="0" y="167"/>
                    </a:moveTo>
                    <a:cubicBezTo>
                      <a:pt x="54" y="111"/>
                      <a:pt x="107" y="56"/>
                      <a:pt x="160" y="0"/>
                    </a:cubicBezTo>
                    <a:cubicBezTo>
                      <a:pt x="173" y="8"/>
                      <a:pt x="183" y="14"/>
                      <a:pt x="195" y="22"/>
                    </a:cubicBezTo>
                    <a:cubicBezTo>
                      <a:pt x="166" y="92"/>
                      <a:pt x="137" y="163"/>
                      <a:pt x="107" y="235"/>
                    </a:cubicBezTo>
                    <a:cubicBezTo>
                      <a:pt x="97" y="230"/>
                      <a:pt x="89" y="225"/>
                      <a:pt x="79" y="219"/>
                    </a:cubicBezTo>
                    <a:cubicBezTo>
                      <a:pt x="85" y="205"/>
                      <a:pt x="90" y="191"/>
                      <a:pt x="98" y="178"/>
                    </a:cubicBezTo>
                    <a:cubicBezTo>
                      <a:pt x="107" y="163"/>
                      <a:pt x="106" y="153"/>
                      <a:pt x="90" y="145"/>
                    </a:cubicBezTo>
                    <a:cubicBezTo>
                      <a:pt x="84" y="142"/>
                      <a:pt x="79" y="137"/>
                      <a:pt x="70" y="131"/>
                    </a:cubicBezTo>
                    <a:cubicBezTo>
                      <a:pt x="55" y="149"/>
                      <a:pt x="40" y="168"/>
                      <a:pt x="25" y="187"/>
                    </a:cubicBezTo>
                    <a:cubicBezTo>
                      <a:pt x="12" y="177"/>
                      <a:pt x="5" y="171"/>
                      <a:pt x="0" y="167"/>
                    </a:cubicBezTo>
                    <a:close/>
                    <a:moveTo>
                      <a:pt x="121" y="127"/>
                    </a:moveTo>
                    <a:cubicBezTo>
                      <a:pt x="132" y="100"/>
                      <a:pt x="143" y="76"/>
                      <a:pt x="154" y="50"/>
                    </a:cubicBezTo>
                    <a:cubicBezTo>
                      <a:pt x="133" y="71"/>
                      <a:pt x="115" y="89"/>
                      <a:pt x="95" y="108"/>
                    </a:cubicBezTo>
                    <a:cubicBezTo>
                      <a:pt x="103" y="114"/>
                      <a:pt x="111" y="119"/>
                      <a:pt x="12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87"/>
              <p:cNvSpPr/>
              <p:nvPr/>
            </p:nvSpPr>
            <p:spPr bwMode="auto">
              <a:xfrm>
                <a:off x="11399611" y="5441950"/>
                <a:ext cx="520700" cy="785813"/>
              </a:xfrm>
              <a:custGeom>
                <a:avLst/>
                <a:gdLst>
                  <a:gd name="T0" fmla="*/ 110 w 165"/>
                  <a:gd name="T1" fmla="*/ 156 h 249"/>
                  <a:gd name="T2" fmla="*/ 76 w 165"/>
                  <a:gd name="T3" fmla="*/ 143 h 249"/>
                  <a:gd name="T4" fmla="*/ 83 w 165"/>
                  <a:gd name="T5" fmla="*/ 120 h 249"/>
                  <a:gd name="T6" fmla="*/ 141 w 165"/>
                  <a:gd name="T7" fmla="*/ 139 h 249"/>
                  <a:gd name="T8" fmla="*/ 107 w 165"/>
                  <a:gd name="T9" fmla="*/ 249 h 249"/>
                  <a:gd name="T10" fmla="*/ 83 w 165"/>
                  <a:gd name="T11" fmla="*/ 227 h 249"/>
                  <a:gd name="T12" fmla="*/ 11 w 165"/>
                  <a:gd name="T13" fmla="*/ 147 h 249"/>
                  <a:gd name="T14" fmla="*/ 47 w 165"/>
                  <a:gd name="T15" fmla="*/ 47 h 249"/>
                  <a:gd name="T16" fmla="*/ 93 w 165"/>
                  <a:gd name="T17" fmla="*/ 12 h 249"/>
                  <a:gd name="T18" fmla="*/ 162 w 165"/>
                  <a:gd name="T19" fmla="*/ 55 h 249"/>
                  <a:gd name="T20" fmla="*/ 165 w 165"/>
                  <a:gd name="T21" fmla="*/ 93 h 249"/>
                  <a:gd name="T22" fmla="*/ 134 w 165"/>
                  <a:gd name="T23" fmla="*/ 90 h 249"/>
                  <a:gd name="T24" fmla="*/ 134 w 165"/>
                  <a:gd name="T25" fmla="*/ 69 h 249"/>
                  <a:gd name="T26" fmla="*/ 115 w 165"/>
                  <a:gd name="T27" fmla="*/ 38 h 249"/>
                  <a:gd name="T28" fmla="*/ 74 w 165"/>
                  <a:gd name="T29" fmla="*/ 54 h 249"/>
                  <a:gd name="T30" fmla="*/ 38 w 165"/>
                  <a:gd name="T31" fmla="*/ 159 h 249"/>
                  <a:gd name="T32" fmla="*/ 64 w 165"/>
                  <a:gd name="T33" fmla="*/ 205 h 249"/>
                  <a:gd name="T34" fmla="*/ 104 w 165"/>
                  <a:gd name="T35" fmla="*/ 175 h 249"/>
                  <a:gd name="T36" fmla="*/ 110 w 165"/>
                  <a:gd name="T3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5" h="249">
                    <a:moveTo>
                      <a:pt x="110" y="156"/>
                    </a:moveTo>
                    <a:cubicBezTo>
                      <a:pt x="99" y="151"/>
                      <a:pt x="88" y="147"/>
                      <a:pt x="76" y="143"/>
                    </a:cubicBezTo>
                    <a:cubicBezTo>
                      <a:pt x="78" y="136"/>
                      <a:pt x="80" y="129"/>
                      <a:pt x="83" y="120"/>
                    </a:cubicBezTo>
                    <a:cubicBezTo>
                      <a:pt x="102" y="126"/>
                      <a:pt x="121" y="132"/>
                      <a:pt x="141" y="139"/>
                    </a:cubicBezTo>
                    <a:cubicBezTo>
                      <a:pt x="130" y="175"/>
                      <a:pt x="119" y="210"/>
                      <a:pt x="107" y="249"/>
                    </a:cubicBezTo>
                    <a:cubicBezTo>
                      <a:pt x="97" y="241"/>
                      <a:pt x="91" y="234"/>
                      <a:pt x="83" y="227"/>
                    </a:cubicBezTo>
                    <a:cubicBezTo>
                      <a:pt x="36" y="234"/>
                      <a:pt x="0" y="200"/>
                      <a:pt x="11" y="147"/>
                    </a:cubicBezTo>
                    <a:cubicBezTo>
                      <a:pt x="18" y="112"/>
                      <a:pt x="31" y="78"/>
                      <a:pt x="47" y="47"/>
                    </a:cubicBezTo>
                    <a:cubicBezTo>
                      <a:pt x="56" y="31"/>
                      <a:pt x="76" y="18"/>
                      <a:pt x="93" y="12"/>
                    </a:cubicBezTo>
                    <a:cubicBezTo>
                      <a:pt x="127" y="0"/>
                      <a:pt x="154" y="19"/>
                      <a:pt x="162" y="55"/>
                    </a:cubicBezTo>
                    <a:cubicBezTo>
                      <a:pt x="164" y="66"/>
                      <a:pt x="164" y="78"/>
                      <a:pt x="165" y="93"/>
                    </a:cubicBezTo>
                    <a:cubicBezTo>
                      <a:pt x="153" y="92"/>
                      <a:pt x="144" y="91"/>
                      <a:pt x="134" y="90"/>
                    </a:cubicBezTo>
                    <a:cubicBezTo>
                      <a:pt x="134" y="82"/>
                      <a:pt x="134" y="76"/>
                      <a:pt x="134" y="69"/>
                    </a:cubicBezTo>
                    <a:cubicBezTo>
                      <a:pt x="134" y="55"/>
                      <a:pt x="130" y="42"/>
                      <a:pt x="115" y="38"/>
                    </a:cubicBezTo>
                    <a:cubicBezTo>
                      <a:pt x="98" y="34"/>
                      <a:pt x="80" y="38"/>
                      <a:pt x="74" y="54"/>
                    </a:cubicBezTo>
                    <a:cubicBezTo>
                      <a:pt x="60" y="88"/>
                      <a:pt x="48" y="123"/>
                      <a:pt x="38" y="159"/>
                    </a:cubicBezTo>
                    <a:cubicBezTo>
                      <a:pt x="33" y="181"/>
                      <a:pt x="46" y="201"/>
                      <a:pt x="64" y="205"/>
                    </a:cubicBezTo>
                    <a:cubicBezTo>
                      <a:pt x="80" y="210"/>
                      <a:pt x="96" y="198"/>
                      <a:pt x="104" y="175"/>
                    </a:cubicBezTo>
                    <a:cubicBezTo>
                      <a:pt x="107" y="170"/>
                      <a:pt x="108" y="164"/>
                      <a:pt x="110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88"/>
              <p:cNvSpPr/>
              <p:nvPr/>
            </p:nvSpPr>
            <p:spPr bwMode="auto">
              <a:xfrm>
                <a:off x="12312424" y="5551487"/>
                <a:ext cx="412750" cy="714375"/>
              </a:xfrm>
              <a:custGeom>
                <a:avLst/>
                <a:gdLst>
                  <a:gd name="T0" fmla="*/ 1 w 131"/>
                  <a:gd name="T1" fmla="*/ 0 h 226"/>
                  <a:gd name="T2" fmla="*/ 30 w 131"/>
                  <a:gd name="T3" fmla="*/ 0 h 226"/>
                  <a:gd name="T4" fmla="*/ 30 w 131"/>
                  <a:gd name="T5" fmla="*/ 98 h 226"/>
                  <a:gd name="T6" fmla="*/ 28 w 131"/>
                  <a:gd name="T7" fmla="*/ 164 h 226"/>
                  <a:gd name="T8" fmla="*/ 68 w 131"/>
                  <a:gd name="T9" fmla="*/ 199 h 226"/>
                  <a:gd name="T10" fmla="*/ 97 w 131"/>
                  <a:gd name="T11" fmla="*/ 163 h 226"/>
                  <a:gd name="T12" fmla="*/ 102 w 131"/>
                  <a:gd name="T13" fmla="*/ 15 h 226"/>
                  <a:gd name="T14" fmla="*/ 103 w 131"/>
                  <a:gd name="T15" fmla="*/ 4 h 226"/>
                  <a:gd name="T16" fmla="*/ 131 w 131"/>
                  <a:gd name="T17" fmla="*/ 4 h 226"/>
                  <a:gd name="T18" fmla="*/ 123 w 131"/>
                  <a:gd name="T19" fmla="*/ 176 h 226"/>
                  <a:gd name="T20" fmla="*/ 64 w 131"/>
                  <a:gd name="T21" fmla="*/ 226 h 226"/>
                  <a:gd name="T22" fmla="*/ 1 w 131"/>
                  <a:gd name="T23" fmla="*/ 172 h 226"/>
                  <a:gd name="T24" fmla="*/ 1 w 131"/>
                  <a:gd name="T2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" h="226">
                    <a:moveTo>
                      <a:pt x="1" y="0"/>
                    </a:moveTo>
                    <a:cubicBezTo>
                      <a:pt x="14" y="0"/>
                      <a:pt x="22" y="0"/>
                      <a:pt x="30" y="0"/>
                    </a:cubicBezTo>
                    <a:cubicBezTo>
                      <a:pt x="30" y="33"/>
                      <a:pt x="30" y="66"/>
                      <a:pt x="30" y="98"/>
                    </a:cubicBezTo>
                    <a:cubicBezTo>
                      <a:pt x="30" y="120"/>
                      <a:pt x="28" y="142"/>
                      <a:pt x="28" y="164"/>
                    </a:cubicBezTo>
                    <a:cubicBezTo>
                      <a:pt x="28" y="189"/>
                      <a:pt x="44" y="201"/>
                      <a:pt x="68" y="199"/>
                    </a:cubicBezTo>
                    <a:cubicBezTo>
                      <a:pt x="86" y="197"/>
                      <a:pt x="96" y="186"/>
                      <a:pt x="97" y="163"/>
                    </a:cubicBezTo>
                    <a:cubicBezTo>
                      <a:pt x="99" y="114"/>
                      <a:pt x="100" y="65"/>
                      <a:pt x="102" y="15"/>
                    </a:cubicBezTo>
                    <a:cubicBezTo>
                      <a:pt x="102" y="12"/>
                      <a:pt x="103" y="9"/>
                      <a:pt x="103" y="4"/>
                    </a:cubicBezTo>
                    <a:cubicBezTo>
                      <a:pt x="112" y="4"/>
                      <a:pt x="121" y="4"/>
                      <a:pt x="131" y="4"/>
                    </a:cubicBezTo>
                    <a:cubicBezTo>
                      <a:pt x="129" y="62"/>
                      <a:pt x="127" y="119"/>
                      <a:pt x="123" y="176"/>
                    </a:cubicBezTo>
                    <a:cubicBezTo>
                      <a:pt x="121" y="206"/>
                      <a:pt x="95" y="226"/>
                      <a:pt x="64" y="226"/>
                    </a:cubicBezTo>
                    <a:cubicBezTo>
                      <a:pt x="28" y="225"/>
                      <a:pt x="2" y="205"/>
                      <a:pt x="1" y="172"/>
                    </a:cubicBezTo>
                    <a:cubicBezTo>
                      <a:pt x="0" y="115"/>
                      <a:pt x="1" y="58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89"/>
              <p:cNvSpPr/>
              <p:nvPr/>
            </p:nvSpPr>
            <p:spPr bwMode="auto">
              <a:xfrm>
                <a:off x="9635899" y="4373562"/>
                <a:ext cx="825500" cy="698500"/>
              </a:xfrm>
              <a:custGeom>
                <a:avLst/>
                <a:gdLst>
                  <a:gd name="T0" fmla="*/ 192 w 261"/>
                  <a:gd name="T1" fmla="*/ 0 h 221"/>
                  <a:gd name="T2" fmla="*/ 261 w 261"/>
                  <a:gd name="T3" fmla="*/ 96 h 221"/>
                  <a:gd name="T4" fmla="*/ 240 w 261"/>
                  <a:gd name="T5" fmla="*/ 110 h 221"/>
                  <a:gd name="T6" fmla="*/ 196 w 261"/>
                  <a:gd name="T7" fmla="*/ 49 h 221"/>
                  <a:gd name="T8" fmla="*/ 175 w 261"/>
                  <a:gd name="T9" fmla="*/ 44 h 221"/>
                  <a:gd name="T10" fmla="*/ 128 w 261"/>
                  <a:gd name="T11" fmla="*/ 73 h 221"/>
                  <a:gd name="T12" fmla="*/ 175 w 261"/>
                  <a:gd name="T13" fmla="*/ 140 h 221"/>
                  <a:gd name="T14" fmla="*/ 156 w 261"/>
                  <a:gd name="T15" fmla="*/ 155 h 221"/>
                  <a:gd name="T16" fmla="*/ 106 w 261"/>
                  <a:gd name="T17" fmla="*/ 87 h 221"/>
                  <a:gd name="T18" fmla="*/ 38 w 261"/>
                  <a:gd name="T19" fmla="*/ 129 h 221"/>
                  <a:gd name="T20" fmla="*/ 93 w 261"/>
                  <a:gd name="T21" fmla="*/ 207 h 221"/>
                  <a:gd name="T22" fmla="*/ 73 w 261"/>
                  <a:gd name="T23" fmla="*/ 221 h 221"/>
                  <a:gd name="T24" fmla="*/ 0 w 261"/>
                  <a:gd name="T25" fmla="*/ 120 h 221"/>
                  <a:gd name="T26" fmla="*/ 192 w 261"/>
                  <a:gd name="T27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1" h="221">
                    <a:moveTo>
                      <a:pt x="192" y="0"/>
                    </a:moveTo>
                    <a:cubicBezTo>
                      <a:pt x="215" y="32"/>
                      <a:pt x="237" y="63"/>
                      <a:pt x="261" y="96"/>
                    </a:cubicBezTo>
                    <a:cubicBezTo>
                      <a:pt x="254" y="101"/>
                      <a:pt x="248" y="105"/>
                      <a:pt x="240" y="110"/>
                    </a:cubicBezTo>
                    <a:cubicBezTo>
                      <a:pt x="225" y="89"/>
                      <a:pt x="210" y="69"/>
                      <a:pt x="196" y="49"/>
                    </a:cubicBezTo>
                    <a:cubicBezTo>
                      <a:pt x="190" y="39"/>
                      <a:pt x="184" y="38"/>
                      <a:pt x="175" y="44"/>
                    </a:cubicBezTo>
                    <a:cubicBezTo>
                      <a:pt x="160" y="54"/>
                      <a:pt x="145" y="63"/>
                      <a:pt x="128" y="73"/>
                    </a:cubicBezTo>
                    <a:cubicBezTo>
                      <a:pt x="144" y="96"/>
                      <a:pt x="159" y="117"/>
                      <a:pt x="175" y="140"/>
                    </a:cubicBezTo>
                    <a:cubicBezTo>
                      <a:pt x="169" y="145"/>
                      <a:pt x="164" y="149"/>
                      <a:pt x="156" y="155"/>
                    </a:cubicBezTo>
                    <a:cubicBezTo>
                      <a:pt x="139" y="132"/>
                      <a:pt x="122" y="109"/>
                      <a:pt x="106" y="87"/>
                    </a:cubicBezTo>
                    <a:cubicBezTo>
                      <a:pt x="83" y="101"/>
                      <a:pt x="62" y="114"/>
                      <a:pt x="38" y="129"/>
                    </a:cubicBezTo>
                    <a:cubicBezTo>
                      <a:pt x="56" y="154"/>
                      <a:pt x="74" y="180"/>
                      <a:pt x="93" y="207"/>
                    </a:cubicBezTo>
                    <a:cubicBezTo>
                      <a:pt x="87" y="211"/>
                      <a:pt x="81" y="216"/>
                      <a:pt x="73" y="221"/>
                    </a:cubicBezTo>
                    <a:cubicBezTo>
                      <a:pt x="49" y="188"/>
                      <a:pt x="25" y="155"/>
                      <a:pt x="0" y="120"/>
                    </a:cubicBezTo>
                    <a:cubicBezTo>
                      <a:pt x="64" y="80"/>
                      <a:pt x="128" y="4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90"/>
              <p:cNvSpPr/>
              <p:nvPr/>
            </p:nvSpPr>
            <p:spPr bwMode="auto">
              <a:xfrm>
                <a:off x="13347474" y="5267325"/>
                <a:ext cx="487363" cy="777875"/>
              </a:xfrm>
              <a:custGeom>
                <a:avLst/>
                <a:gdLst>
                  <a:gd name="T0" fmla="*/ 117 w 154"/>
                  <a:gd name="T1" fmla="*/ 0 h 246"/>
                  <a:gd name="T2" fmla="*/ 135 w 154"/>
                  <a:gd name="T3" fmla="*/ 115 h 246"/>
                  <a:gd name="T4" fmla="*/ 149 w 154"/>
                  <a:gd name="T5" fmla="*/ 208 h 246"/>
                  <a:gd name="T6" fmla="*/ 124 w 154"/>
                  <a:gd name="T7" fmla="*/ 246 h 246"/>
                  <a:gd name="T8" fmla="*/ 0 w 154"/>
                  <a:gd name="T9" fmla="*/ 48 h 246"/>
                  <a:gd name="T10" fmla="*/ 27 w 154"/>
                  <a:gd name="T11" fmla="*/ 36 h 246"/>
                  <a:gd name="T12" fmla="*/ 108 w 154"/>
                  <a:gd name="T13" fmla="*/ 162 h 246"/>
                  <a:gd name="T14" fmla="*/ 112 w 154"/>
                  <a:gd name="T15" fmla="*/ 160 h 246"/>
                  <a:gd name="T16" fmla="*/ 99 w 154"/>
                  <a:gd name="T17" fmla="*/ 70 h 246"/>
                  <a:gd name="T18" fmla="*/ 92 w 154"/>
                  <a:gd name="T19" fmla="*/ 28 h 246"/>
                  <a:gd name="T20" fmla="*/ 117 w 154"/>
                  <a:gd name="T21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246">
                    <a:moveTo>
                      <a:pt x="117" y="0"/>
                    </a:moveTo>
                    <a:cubicBezTo>
                      <a:pt x="123" y="39"/>
                      <a:pt x="129" y="77"/>
                      <a:pt x="135" y="115"/>
                    </a:cubicBezTo>
                    <a:cubicBezTo>
                      <a:pt x="140" y="146"/>
                      <a:pt x="144" y="177"/>
                      <a:pt x="149" y="208"/>
                    </a:cubicBezTo>
                    <a:cubicBezTo>
                      <a:pt x="153" y="236"/>
                      <a:pt x="154" y="236"/>
                      <a:pt x="124" y="246"/>
                    </a:cubicBezTo>
                    <a:cubicBezTo>
                      <a:pt x="83" y="181"/>
                      <a:pt x="42" y="115"/>
                      <a:pt x="0" y="48"/>
                    </a:cubicBezTo>
                    <a:cubicBezTo>
                      <a:pt x="9" y="44"/>
                      <a:pt x="17" y="40"/>
                      <a:pt x="27" y="36"/>
                    </a:cubicBezTo>
                    <a:cubicBezTo>
                      <a:pt x="54" y="78"/>
                      <a:pt x="81" y="120"/>
                      <a:pt x="108" y="162"/>
                    </a:cubicBezTo>
                    <a:cubicBezTo>
                      <a:pt x="109" y="161"/>
                      <a:pt x="111" y="161"/>
                      <a:pt x="112" y="160"/>
                    </a:cubicBezTo>
                    <a:cubicBezTo>
                      <a:pt x="108" y="130"/>
                      <a:pt x="103" y="100"/>
                      <a:pt x="99" y="70"/>
                    </a:cubicBezTo>
                    <a:cubicBezTo>
                      <a:pt x="97" y="56"/>
                      <a:pt x="94" y="42"/>
                      <a:pt x="92" y="28"/>
                    </a:cubicBezTo>
                    <a:cubicBezTo>
                      <a:pt x="90" y="7"/>
                      <a:pt x="91" y="7"/>
                      <a:pt x="1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91"/>
              <p:cNvSpPr/>
              <p:nvPr/>
            </p:nvSpPr>
            <p:spPr bwMode="auto">
              <a:xfrm>
                <a:off x="11237686" y="209550"/>
                <a:ext cx="533400" cy="842963"/>
              </a:xfrm>
              <a:custGeom>
                <a:avLst/>
                <a:gdLst>
                  <a:gd name="T0" fmla="*/ 169 w 169"/>
                  <a:gd name="T1" fmla="*/ 10 h 267"/>
                  <a:gd name="T2" fmla="*/ 164 w 169"/>
                  <a:gd name="T3" fmla="*/ 22 h 267"/>
                  <a:gd name="T4" fmla="*/ 144 w 169"/>
                  <a:gd name="T5" fmla="*/ 89 h 267"/>
                  <a:gd name="T6" fmla="*/ 121 w 169"/>
                  <a:gd name="T7" fmla="*/ 163 h 267"/>
                  <a:gd name="T8" fmla="*/ 94 w 169"/>
                  <a:gd name="T9" fmla="*/ 233 h 267"/>
                  <a:gd name="T10" fmla="*/ 47 w 169"/>
                  <a:gd name="T11" fmla="*/ 252 h 267"/>
                  <a:gd name="T12" fmla="*/ 34 w 169"/>
                  <a:gd name="T13" fmla="*/ 188 h 267"/>
                  <a:gd name="T14" fmla="*/ 100 w 169"/>
                  <a:gd name="T15" fmla="*/ 98 h 267"/>
                  <a:gd name="T16" fmla="*/ 141 w 169"/>
                  <a:gd name="T17" fmla="*/ 11 h 267"/>
                  <a:gd name="T18" fmla="*/ 157 w 169"/>
                  <a:gd name="T19" fmla="*/ 0 h 267"/>
                  <a:gd name="T20" fmla="*/ 169 w 169"/>
                  <a:gd name="T21" fmla="*/ 1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9" h="267">
                    <a:moveTo>
                      <a:pt x="169" y="10"/>
                    </a:moveTo>
                    <a:cubicBezTo>
                      <a:pt x="166" y="16"/>
                      <a:pt x="165" y="19"/>
                      <a:pt x="164" y="22"/>
                    </a:cubicBezTo>
                    <a:cubicBezTo>
                      <a:pt x="157" y="44"/>
                      <a:pt x="150" y="67"/>
                      <a:pt x="144" y="89"/>
                    </a:cubicBezTo>
                    <a:cubicBezTo>
                      <a:pt x="136" y="114"/>
                      <a:pt x="129" y="139"/>
                      <a:pt x="121" y="163"/>
                    </a:cubicBezTo>
                    <a:cubicBezTo>
                      <a:pt x="113" y="187"/>
                      <a:pt x="103" y="210"/>
                      <a:pt x="94" y="233"/>
                    </a:cubicBezTo>
                    <a:cubicBezTo>
                      <a:pt x="84" y="261"/>
                      <a:pt x="72" y="267"/>
                      <a:pt x="47" y="252"/>
                    </a:cubicBezTo>
                    <a:cubicBezTo>
                      <a:pt x="9" y="228"/>
                      <a:pt x="0" y="230"/>
                      <a:pt x="34" y="188"/>
                    </a:cubicBezTo>
                    <a:cubicBezTo>
                      <a:pt x="57" y="159"/>
                      <a:pt x="81" y="130"/>
                      <a:pt x="100" y="98"/>
                    </a:cubicBezTo>
                    <a:cubicBezTo>
                      <a:pt x="117" y="71"/>
                      <a:pt x="127" y="40"/>
                      <a:pt x="141" y="11"/>
                    </a:cubicBezTo>
                    <a:cubicBezTo>
                      <a:pt x="144" y="6"/>
                      <a:pt x="151" y="1"/>
                      <a:pt x="157" y="0"/>
                    </a:cubicBezTo>
                    <a:cubicBezTo>
                      <a:pt x="160" y="0"/>
                      <a:pt x="165" y="7"/>
                      <a:pt x="16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92"/>
              <p:cNvSpPr/>
              <p:nvPr/>
            </p:nvSpPr>
            <p:spPr bwMode="auto">
              <a:xfrm>
                <a:off x="14469836" y="4581525"/>
                <a:ext cx="693738" cy="644525"/>
              </a:xfrm>
              <a:custGeom>
                <a:avLst/>
                <a:gdLst>
                  <a:gd name="T0" fmla="*/ 116 w 220"/>
                  <a:gd name="T1" fmla="*/ 190 h 204"/>
                  <a:gd name="T2" fmla="*/ 126 w 220"/>
                  <a:gd name="T3" fmla="*/ 168 h 204"/>
                  <a:gd name="T4" fmla="*/ 154 w 220"/>
                  <a:gd name="T5" fmla="*/ 170 h 204"/>
                  <a:gd name="T6" fmla="*/ 188 w 220"/>
                  <a:gd name="T7" fmla="*/ 138 h 204"/>
                  <a:gd name="T8" fmla="*/ 158 w 220"/>
                  <a:gd name="T9" fmla="*/ 102 h 204"/>
                  <a:gd name="T10" fmla="*/ 105 w 220"/>
                  <a:gd name="T11" fmla="*/ 112 h 204"/>
                  <a:gd name="T12" fmla="*/ 63 w 220"/>
                  <a:gd name="T13" fmla="*/ 124 h 204"/>
                  <a:gd name="T14" fmla="*/ 9 w 220"/>
                  <a:gd name="T15" fmla="*/ 86 h 204"/>
                  <a:gd name="T16" fmla="*/ 28 w 220"/>
                  <a:gd name="T17" fmla="*/ 13 h 204"/>
                  <a:gd name="T18" fmla="*/ 97 w 220"/>
                  <a:gd name="T19" fmla="*/ 13 h 204"/>
                  <a:gd name="T20" fmla="*/ 87 w 220"/>
                  <a:gd name="T21" fmla="*/ 35 h 204"/>
                  <a:gd name="T22" fmla="*/ 63 w 220"/>
                  <a:gd name="T23" fmla="*/ 33 h 204"/>
                  <a:gd name="T24" fmla="*/ 32 w 220"/>
                  <a:gd name="T25" fmla="*/ 65 h 204"/>
                  <a:gd name="T26" fmla="*/ 65 w 220"/>
                  <a:gd name="T27" fmla="*/ 94 h 204"/>
                  <a:gd name="T28" fmla="*/ 109 w 220"/>
                  <a:gd name="T29" fmla="*/ 77 h 204"/>
                  <a:gd name="T30" fmla="*/ 213 w 220"/>
                  <a:gd name="T31" fmla="*/ 120 h 204"/>
                  <a:gd name="T32" fmla="*/ 189 w 220"/>
                  <a:gd name="T33" fmla="*/ 187 h 204"/>
                  <a:gd name="T34" fmla="*/ 116 w 220"/>
                  <a:gd name="T35" fmla="*/ 19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0" h="204">
                    <a:moveTo>
                      <a:pt x="116" y="190"/>
                    </a:moveTo>
                    <a:cubicBezTo>
                      <a:pt x="120" y="182"/>
                      <a:pt x="123" y="175"/>
                      <a:pt x="126" y="168"/>
                    </a:cubicBezTo>
                    <a:cubicBezTo>
                      <a:pt x="135" y="169"/>
                      <a:pt x="145" y="171"/>
                      <a:pt x="154" y="170"/>
                    </a:cubicBezTo>
                    <a:cubicBezTo>
                      <a:pt x="173" y="170"/>
                      <a:pt x="187" y="156"/>
                      <a:pt x="188" y="138"/>
                    </a:cubicBezTo>
                    <a:cubicBezTo>
                      <a:pt x="188" y="120"/>
                      <a:pt x="176" y="101"/>
                      <a:pt x="158" y="102"/>
                    </a:cubicBezTo>
                    <a:cubicBezTo>
                      <a:pt x="140" y="102"/>
                      <a:pt x="122" y="108"/>
                      <a:pt x="105" y="112"/>
                    </a:cubicBezTo>
                    <a:cubicBezTo>
                      <a:pt x="91" y="116"/>
                      <a:pt x="77" y="123"/>
                      <a:pt x="63" y="124"/>
                    </a:cubicBezTo>
                    <a:cubicBezTo>
                      <a:pt x="35" y="125"/>
                      <a:pt x="18" y="111"/>
                      <a:pt x="9" y="86"/>
                    </a:cubicBezTo>
                    <a:cubicBezTo>
                      <a:pt x="0" y="59"/>
                      <a:pt x="8" y="29"/>
                      <a:pt x="28" y="13"/>
                    </a:cubicBezTo>
                    <a:cubicBezTo>
                      <a:pt x="44" y="0"/>
                      <a:pt x="74" y="0"/>
                      <a:pt x="97" y="13"/>
                    </a:cubicBezTo>
                    <a:cubicBezTo>
                      <a:pt x="94" y="20"/>
                      <a:pt x="91" y="27"/>
                      <a:pt x="87" y="35"/>
                    </a:cubicBezTo>
                    <a:cubicBezTo>
                      <a:pt x="79" y="34"/>
                      <a:pt x="71" y="33"/>
                      <a:pt x="63" y="33"/>
                    </a:cubicBezTo>
                    <a:cubicBezTo>
                      <a:pt x="41" y="33"/>
                      <a:pt x="30" y="44"/>
                      <a:pt x="32" y="65"/>
                    </a:cubicBezTo>
                    <a:cubicBezTo>
                      <a:pt x="33" y="86"/>
                      <a:pt x="44" y="97"/>
                      <a:pt x="65" y="94"/>
                    </a:cubicBezTo>
                    <a:cubicBezTo>
                      <a:pt x="80" y="91"/>
                      <a:pt x="95" y="84"/>
                      <a:pt x="109" y="77"/>
                    </a:cubicBezTo>
                    <a:cubicBezTo>
                      <a:pt x="152" y="57"/>
                      <a:pt x="202" y="77"/>
                      <a:pt x="213" y="120"/>
                    </a:cubicBezTo>
                    <a:cubicBezTo>
                      <a:pt x="220" y="146"/>
                      <a:pt x="210" y="171"/>
                      <a:pt x="189" y="187"/>
                    </a:cubicBezTo>
                    <a:cubicBezTo>
                      <a:pt x="168" y="203"/>
                      <a:pt x="141" y="204"/>
                      <a:pt x="116" y="1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93"/>
              <p:cNvSpPr/>
              <p:nvPr/>
            </p:nvSpPr>
            <p:spPr bwMode="auto">
              <a:xfrm>
                <a:off x="13752286" y="5072062"/>
                <a:ext cx="695325" cy="788988"/>
              </a:xfrm>
              <a:custGeom>
                <a:avLst/>
                <a:gdLst>
                  <a:gd name="T0" fmla="*/ 208 w 220"/>
                  <a:gd name="T1" fmla="*/ 171 h 250"/>
                  <a:gd name="T2" fmla="*/ 220 w 220"/>
                  <a:gd name="T3" fmla="*/ 194 h 250"/>
                  <a:gd name="T4" fmla="*/ 115 w 220"/>
                  <a:gd name="T5" fmla="*/ 250 h 250"/>
                  <a:gd name="T6" fmla="*/ 0 w 220"/>
                  <a:gd name="T7" fmla="*/ 53 h 250"/>
                  <a:gd name="T8" fmla="*/ 99 w 220"/>
                  <a:gd name="T9" fmla="*/ 0 h 250"/>
                  <a:gd name="T10" fmla="*/ 113 w 220"/>
                  <a:gd name="T11" fmla="*/ 21 h 250"/>
                  <a:gd name="T12" fmla="*/ 37 w 220"/>
                  <a:gd name="T13" fmla="*/ 63 h 250"/>
                  <a:gd name="T14" fmla="*/ 72 w 220"/>
                  <a:gd name="T15" fmla="*/ 123 h 250"/>
                  <a:gd name="T16" fmla="*/ 142 w 220"/>
                  <a:gd name="T17" fmla="*/ 86 h 250"/>
                  <a:gd name="T18" fmla="*/ 155 w 220"/>
                  <a:gd name="T19" fmla="*/ 108 h 250"/>
                  <a:gd name="T20" fmla="*/ 86 w 220"/>
                  <a:gd name="T21" fmla="*/ 145 h 250"/>
                  <a:gd name="T22" fmla="*/ 125 w 220"/>
                  <a:gd name="T23" fmla="*/ 215 h 250"/>
                  <a:gd name="T24" fmla="*/ 208 w 220"/>
                  <a:gd name="T25" fmla="*/ 171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250">
                    <a:moveTo>
                      <a:pt x="208" y="171"/>
                    </a:moveTo>
                    <a:cubicBezTo>
                      <a:pt x="212" y="179"/>
                      <a:pt x="216" y="186"/>
                      <a:pt x="220" y="194"/>
                    </a:cubicBezTo>
                    <a:cubicBezTo>
                      <a:pt x="185" y="212"/>
                      <a:pt x="151" y="231"/>
                      <a:pt x="115" y="250"/>
                    </a:cubicBezTo>
                    <a:cubicBezTo>
                      <a:pt x="77" y="184"/>
                      <a:pt x="39" y="119"/>
                      <a:pt x="0" y="53"/>
                    </a:cubicBezTo>
                    <a:cubicBezTo>
                      <a:pt x="33" y="35"/>
                      <a:pt x="66" y="18"/>
                      <a:pt x="99" y="0"/>
                    </a:cubicBezTo>
                    <a:cubicBezTo>
                      <a:pt x="104" y="6"/>
                      <a:pt x="108" y="13"/>
                      <a:pt x="113" y="21"/>
                    </a:cubicBezTo>
                    <a:cubicBezTo>
                      <a:pt x="88" y="35"/>
                      <a:pt x="64" y="48"/>
                      <a:pt x="37" y="63"/>
                    </a:cubicBezTo>
                    <a:cubicBezTo>
                      <a:pt x="49" y="83"/>
                      <a:pt x="60" y="102"/>
                      <a:pt x="72" y="123"/>
                    </a:cubicBezTo>
                    <a:cubicBezTo>
                      <a:pt x="96" y="111"/>
                      <a:pt x="118" y="99"/>
                      <a:pt x="142" y="86"/>
                    </a:cubicBezTo>
                    <a:cubicBezTo>
                      <a:pt x="146" y="93"/>
                      <a:pt x="150" y="100"/>
                      <a:pt x="155" y="108"/>
                    </a:cubicBezTo>
                    <a:cubicBezTo>
                      <a:pt x="131" y="120"/>
                      <a:pt x="109" y="132"/>
                      <a:pt x="86" y="145"/>
                    </a:cubicBezTo>
                    <a:cubicBezTo>
                      <a:pt x="99" y="168"/>
                      <a:pt x="111" y="190"/>
                      <a:pt x="125" y="215"/>
                    </a:cubicBezTo>
                    <a:cubicBezTo>
                      <a:pt x="152" y="201"/>
                      <a:pt x="179" y="187"/>
                      <a:pt x="208" y="1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94"/>
              <p:cNvSpPr/>
              <p:nvPr/>
            </p:nvSpPr>
            <p:spPr bwMode="auto">
              <a:xfrm>
                <a:off x="9172349" y="3549650"/>
                <a:ext cx="827088" cy="603250"/>
              </a:xfrm>
              <a:custGeom>
                <a:avLst/>
                <a:gdLst>
                  <a:gd name="T0" fmla="*/ 198 w 262"/>
                  <a:gd name="T1" fmla="*/ 10 h 191"/>
                  <a:gd name="T2" fmla="*/ 221 w 262"/>
                  <a:gd name="T3" fmla="*/ 0 h 191"/>
                  <a:gd name="T4" fmla="*/ 262 w 262"/>
                  <a:gd name="T5" fmla="*/ 108 h 191"/>
                  <a:gd name="T6" fmla="*/ 207 w 262"/>
                  <a:gd name="T7" fmla="*/ 114 h 191"/>
                  <a:gd name="T8" fmla="*/ 35 w 262"/>
                  <a:gd name="T9" fmla="*/ 88 h 191"/>
                  <a:gd name="T10" fmla="*/ 69 w 262"/>
                  <a:gd name="T11" fmla="*/ 180 h 191"/>
                  <a:gd name="T12" fmla="*/ 46 w 262"/>
                  <a:gd name="T13" fmla="*/ 191 h 191"/>
                  <a:gd name="T14" fmla="*/ 0 w 262"/>
                  <a:gd name="T15" fmla="*/ 69 h 191"/>
                  <a:gd name="T16" fmla="*/ 39 w 262"/>
                  <a:gd name="T17" fmla="*/ 65 h 191"/>
                  <a:gd name="T18" fmla="*/ 214 w 262"/>
                  <a:gd name="T19" fmla="*/ 91 h 191"/>
                  <a:gd name="T20" fmla="*/ 228 w 262"/>
                  <a:gd name="T21" fmla="*/ 92 h 191"/>
                  <a:gd name="T22" fmla="*/ 198 w 262"/>
                  <a:gd name="T23" fmla="*/ 1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91">
                    <a:moveTo>
                      <a:pt x="198" y="10"/>
                    </a:moveTo>
                    <a:cubicBezTo>
                      <a:pt x="205" y="7"/>
                      <a:pt x="212" y="4"/>
                      <a:pt x="221" y="0"/>
                    </a:cubicBezTo>
                    <a:cubicBezTo>
                      <a:pt x="235" y="37"/>
                      <a:pt x="248" y="72"/>
                      <a:pt x="262" y="108"/>
                    </a:cubicBezTo>
                    <a:cubicBezTo>
                      <a:pt x="245" y="123"/>
                      <a:pt x="225" y="117"/>
                      <a:pt x="207" y="114"/>
                    </a:cubicBezTo>
                    <a:cubicBezTo>
                      <a:pt x="151" y="106"/>
                      <a:pt x="95" y="97"/>
                      <a:pt x="35" y="88"/>
                    </a:cubicBezTo>
                    <a:cubicBezTo>
                      <a:pt x="47" y="121"/>
                      <a:pt x="58" y="150"/>
                      <a:pt x="69" y="180"/>
                    </a:cubicBezTo>
                    <a:cubicBezTo>
                      <a:pt x="62" y="183"/>
                      <a:pt x="55" y="186"/>
                      <a:pt x="46" y="191"/>
                    </a:cubicBezTo>
                    <a:cubicBezTo>
                      <a:pt x="31" y="151"/>
                      <a:pt x="16" y="112"/>
                      <a:pt x="0" y="69"/>
                    </a:cubicBezTo>
                    <a:cubicBezTo>
                      <a:pt x="14" y="67"/>
                      <a:pt x="27" y="63"/>
                      <a:pt x="39" y="65"/>
                    </a:cubicBezTo>
                    <a:cubicBezTo>
                      <a:pt x="97" y="73"/>
                      <a:pt x="156" y="82"/>
                      <a:pt x="214" y="91"/>
                    </a:cubicBezTo>
                    <a:cubicBezTo>
                      <a:pt x="217" y="92"/>
                      <a:pt x="221" y="92"/>
                      <a:pt x="228" y="92"/>
                    </a:cubicBezTo>
                    <a:cubicBezTo>
                      <a:pt x="217" y="64"/>
                      <a:pt x="208" y="37"/>
                      <a:pt x="19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95"/>
              <p:cNvSpPr/>
              <p:nvPr/>
            </p:nvSpPr>
            <p:spPr bwMode="auto">
              <a:xfrm>
                <a:off x="15009586" y="3498850"/>
                <a:ext cx="749300" cy="492125"/>
              </a:xfrm>
              <a:custGeom>
                <a:avLst/>
                <a:gdLst>
                  <a:gd name="T0" fmla="*/ 1 w 237"/>
                  <a:gd name="T1" fmla="*/ 123 h 156"/>
                  <a:gd name="T2" fmla="*/ 27 w 237"/>
                  <a:gd name="T3" fmla="*/ 100 h 156"/>
                  <a:gd name="T4" fmla="*/ 107 w 237"/>
                  <a:gd name="T5" fmla="*/ 101 h 156"/>
                  <a:gd name="T6" fmla="*/ 114 w 237"/>
                  <a:gd name="T7" fmla="*/ 98 h 156"/>
                  <a:gd name="T8" fmla="*/ 57 w 237"/>
                  <a:gd name="T9" fmla="*/ 45 h 156"/>
                  <a:gd name="T10" fmla="*/ 50 w 237"/>
                  <a:gd name="T11" fmla="*/ 0 h 156"/>
                  <a:gd name="T12" fmla="*/ 237 w 237"/>
                  <a:gd name="T13" fmla="*/ 128 h 156"/>
                  <a:gd name="T14" fmla="*/ 226 w 237"/>
                  <a:gd name="T15" fmla="*/ 156 h 156"/>
                  <a:gd name="T16" fmla="*/ 1 w 237"/>
                  <a:gd name="T17" fmla="*/ 12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" h="156">
                    <a:moveTo>
                      <a:pt x="1" y="123"/>
                    </a:moveTo>
                    <a:cubicBezTo>
                      <a:pt x="0" y="104"/>
                      <a:pt x="9" y="99"/>
                      <a:pt x="27" y="100"/>
                    </a:cubicBezTo>
                    <a:cubicBezTo>
                      <a:pt x="53" y="102"/>
                      <a:pt x="80" y="101"/>
                      <a:pt x="107" y="101"/>
                    </a:cubicBezTo>
                    <a:cubicBezTo>
                      <a:pt x="108" y="101"/>
                      <a:pt x="109" y="100"/>
                      <a:pt x="114" y="98"/>
                    </a:cubicBezTo>
                    <a:cubicBezTo>
                      <a:pt x="94" y="80"/>
                      <a:pt x="76" y="63"/>
                      <a:pt x="57" y="45"/>
                    </a:cubicBezTo>
                    <a:cubicBezTo>
                      <a:pt x="38" y="27"/>
                      <a:pt x="38" y="27"/>
                      <a:pt x="50" y="0"/>
                    </a:cubicBezTo>
                    <a:cubicBezTo>
                      <a:pt x="110" y="47"/>
                      <a:pt x="157" y="112"/>
                      <a:pt x="237" y="128"/>
                    </a:cubicBezTo>
                    <a:cubicBezTo>
                      <a:pt x="233" y="138"/>
                      <a:pt x="230" y="145"/>
                      <a:pt x="226" y="156"/>
                    </a:cubicBezTo>
                    <a:cubicBezTo>
                      <a:pt x="155" y="113"/>
                      <a:pt x="77" y="133"/>
                      <a:pt x="1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96"/>
              <p:cNvSpPr>
                <a:spLocks noEditPoints="1"/>
              </p:cNvSpPr>
              <p:nvPr/>
            </p:nvSpPr>
            <p:spPr bwMode="auto">
              <a:xfrm>
                <a:off x="11859986" y="4851400"/>
                <a:ext cx="496888" cy="469900"/>
              </a:xfrm>
              <a:custGeom>
                <a:avLst/>
                <a:gdLst>
                  <a:gd name="T0" fmla="*/ 129 w 157"/>
                  <a:gd name="T1" fmla="*/ 71 h 149"/>
                  <a:gd name="T2" fmla="*/ 148 w 157"/>
                  <a:gd name="T3" fmla="*/ 114 h 149"/>
                  <a:gd name="T4" fmla="*/ 105 w 157"/>
                  <a:gd name="T5" fmla="*/ 145 h 149"/>
                  <a:gd name="T6" fmla="*/ 25 w 157"/>
                  <a:gd name="T7" fmla="*/ 129 h 149"/>
                  <a:gd name="T8" fmla="*/ 32 w 157"/>
                  <a:gd name="T9" fmla="*/ 70 h 149"/>
                  <a:gd name="T10" fmla="*/ 47 w 157"/>
                  <a:gd name="T11" fmla="*/ 63 h 149"/>
                  <a:gd name="T12" fmla="*/ 44 w 157"/>
                  <a:gd name="T13" fmla="*/ 59 h 149"/>
                  <a:gd name="T14" fmla="*/ 30 w 157"/>
                  <a:gd name="T15" fmla="*/ 26 h 149"/>
                  <a:gd name="T16" fmla="*/ 67 w 157"/>
                  <a:gd name="T17" fmla="*/ 2 h 149"/>
                  <a:gd name="T18" fmla="*/ 133 w 157"/>
                  <a:gd name="T19" fmla="*/ 11 h 149"/>
                  <a:gd name="T20" fmla="*/ 156 w 157"/>
                  <a:gd name="T21" fmla="*/ 41 h 149"/>
                  <a:gd name="T22" fmla="*/ 133 w 157"/>
                  <a:gd name="T23" fmla="*/ 68 h 149"/>
                  <a:gd name="T24" fmla="*/ 129 w 157"/>
                  <a:gd name="T25" fmla="*/ 71 h 149"/>
                  <a:gd name="T26" fmla="*/ 92 w 157"/>
                  <a:gd name="T27" fmla="*/ 136 h 149"/>
                  <a:gd name="T28" fmla="*/ 118 w 157"/>
                  <a:gd name="T29" fmla="*/ 112 h 149"/>
                  <a:gd name="T30" fmla="*/ 100 w 157"/>
                  <a:gd name="T31" fmla="*/ 84 h 149"/>
                  <a:gd name="T32" fmla="*/ 80 w 157"/>
                  <a:gd name="T33" fmla="*/ 76 h 149"/>
                  <a:gd name="T34" fmla="*/ 39 w 157"/>
                  <a:gd name="T35" fmla="*/ 92 h 149"/>
                  <a:gd name="T36" fmla="*/ 58 w 157"/>
                  <a:gd name="T37" fmla="*/ 127 h 149"/>
                  <a:gd name="T38" fmla="*/ 92 w 157"/>
                  <a:gd name="T39" fmla="*/ 136 h 149"/>
                  <a:gd name="T40" fmla="*/ 81 w 157"/>
                  <a:gd name="T41" fmla="*/ 11 h 149"/>
                  <a:gd name="T42" fmla="*/ 59 w 157"/>
                  <a:gd name="T43" fmla="*/ 28 h 149"/>
                  <a:gd name="T44" fmla="*/ 76 w 157"/>
                  <a:gd name="T45" fmla="*/ 55 h 149"/>
                  <a:gd name="T46" fmla="*/ 91 w 157"/>
                  <a:gd name="T47" fmla="*/ 61 h 149"/>
                  <a:gd name="T48" fmla="*/ 128 w 157"/>
                  <a:gd name="T49" fmla="*/ 44 h 149"/>
                  <a:gd name="T50" fmla="*/ 107 w 157"/>
                  <a:gd name="T51" fmla="*/ 16 h 149"/>
                  <a:gd name="T52" fmla="*/ 81 w 157"/>
                  <a:gd name="T53" fmla="*/ 11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7" h="149">
                    <a:moveTo>
                      <a:pt x="129" y="71"/>
                    </a:moveTo>
                    <a:cubicBezTo>
                      <a:pt x="136" y="86"/>
                      <a:pt x="150" y="101"/>
                      <a:pt x="148" y="114"/>
                    </a:cubicBezTo>
                    <a:cubicBezTo>
                      <a:pt x="145" y="134"/>
                      <a:pt x="125" y="143"/>
                      <a:pt x="105" y="145"/>
                    </a:cubicBezTo>
                    <a:cubicBezTo>
                      <a:pt x="76" y="149"/>
                      <a:pt x="49" y="146"/>
                      <a:pt x="25" y="129"/>
                    </a:cubicBezTo>
                    <a:cubicBezTo>
                      <a:pt x="0" y="110"/>
                      <a:pt x="3" y="84"/>
                      <a:pt x="32" y="70"/>
                    </a:cubicBezTo>
                    <a:cubicBezTo>
                      <a:pt x="37" y="68"/>
                      <a:pt x="42" y="66"/>
                      <a:pt x="47" y="63"/>
                    </a:cubicBezTo>
                    <a:cubicBezTo>
                      <a:pt x="46" y="61"/>
                      <a:pt x="45" y="60"/>
                      <a:pt x="44" y="59"/>
                    </a:cubicBezTo>
                    <a:cubicBezTo>
                      <a:pt x="35" y="49"/>
                      <a:pt x="20" y="39"/>
                      <a:pt x="30" y="26"/>
                    </a:cubicBezTo>
                    <a:cubicBezTo>
                      <a:pt x="38" y="14"/>
                      <a:pt x="54" y="3"/>
                      <a:pt x="67" y="2"/>
                    </a:cubicBezTo>
                    <a:cubicBezTo>
                      <a:pt x="89" y="0"/>
                      <a:pt x="112" y="4"/>
                      <a:pt x="133" y="11"/>
                    </a:cubicBezTo>
                    <a:cubicBezTo>
                      <a:pt x="144" y="14"/>
                      <a:pt x="156" y="30"/>
                      <a:pt x="156" y="41"/>
                    </a:cubicBezTo>
                    <a:cubicBezTo>
                      <a:pt x="157" y="49"/>
                      <a:pt x="142" y="59"/>
                      <a:pt x="133" y="68"/>
                    </a:cubicBezTo>
                    <a:cubicBezTo>
                      <a:pt x="131" y="71"/>
                      <a:pt x="127" y="71"/>
                      <a:pt x="129" y="71"/>
                    </a:cubicBezTo>
                    <a:close/>
                    <a:moveTo>
                      <a:pt x="92" y="136"/>
                    </a:moveTo>
                    <a:cubicBezTo>
                      <a:pt x="100" y="129"/>
                      <a:pt x="113" y="123"/>
                      <a:pt x="118" y="112"/>
                    </a:cubicBezTo>
                    <a:cubicBezTo>
                      <a:pt x="125" y="97"/>
                      <a:pt x="110" y="90"/>
                      <a:pt x="100" y="84"/>
                    </a:cubicBezTo>
                    <a:cubicBezTo>
                      <a:pt x="94" y="80"/>
                      <a:pt x="86" y="78"/>
                      <a:pt x="80" y="76"/>
                    </a:cubicBezTo>
                    <a:cubicBezTo>
                      <a:pt x="65" y="69"/>
                      <a:pt x="44" y="78"/>
                      <a:pt x="39" y="92"/>
                    </a:cubicBezTo>
                    <a:cubicBezTo>
                      <a:pt x="34" y="106"/>
                      <a:pt x="42" y="121"/>
                      <a:pt x="58" y="127"/>
                    </a:cubicBezTo>
                    <a:cubicBezTo>
                      <a:pt x="67" y="130"/>
                      <a:pt x="76" y="132"/>
                      <a:pt x="92" y="136"/>
                    </a:cubicBezTo>
                    <a:close/>
                    <a:moveTo>
                      <a:pt x="81" y="11"/>
                    </a:moveTo>
                    <a:cubicBezTo>
                      <a:pt x="75" y="15"/>
                      <a:pt x="63" y="20"/>
                      <a:pt x="59" y="28"/>
                    </a:cubicBezTo>
                    <a:cubicBezTo>
                      <a:pt x="53" y="42"/>
                      <a:pt x="66" y="49"/>
                      <a:pt x="76" y="55"/>
                    </a:cubicBezTo>
                    <a:cubicBezTo>
                      <a:pt x="81" y="57"/>
                      <a:pt x="86" y="59"/>
                      <a:pt x="91" y="61"/>
                    </a:cubicBezTo>
                    <a:cubicBezTo>
                      <a:pt x="106" y="68"/>
                      <a:pt x="124" y="60"/>
                      <a:pt x="128" y="44"/>
                    </a:cubicBezTo>
                    <a:cubicBezTo>
                      <a:pt x="133" y="27"/>
                      <a:pt x="121" y="20"/>
                      <a:pt x="107" y="16"/>
                    </a:cubicBezTo>
                    <a:cubicBezTo>
                      <a:pt x="100" y="14"/>
                      <a:pt x="93" y="14"/>
                      <a:pt x="8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97"/>
              <p:cNvSpPr/>
              <p:nvPr/>
            </p:nvSpPr>
            <p:spPr bwMode="auto">
              <a:xfrm>
                <a:off x="11859986" y="-317500"/>
                <a:ext cx="423863" cy="431800"/>
              </a:xfrm>
              <a:custGeom>
                <a:avLst/>
                <a:gdLst>
                  <a:gd name="T0" fmla="*/ 64 w 134"/>
                  <a:gd name="T1" fmla="*/ 137 h 137"/>
                  <a:gd name="T2" fmla="*/ 64 w 134"/>
                  <a:gd name="T3" fmla="*/ 92 h 137"/>
                  <a:gd name="T4" fmla="*/ 8 w 134"/>
                  <a:gd name="T5" fmla="*/ 79 h 137"/>
                  <a:gd name="T6" fmla="*/ 14 w 134"/>
                  <a:gd name="T7" fmla="*/ 51 h 137"/>
                  <a:gd name="T8" fmla="*/ 68 w 134"/>
                  <a:gd name="T9" fmla="*/ 14 h 137"/>
                  <a:gd name="T10" fmla="*/ 112 w 134"/>
                  <a:gd name="T11" fmla="*/ 10 h 137"/>
                  <a:gd name="T12" fmla="*/ 129 w 134"/>
                  <a:gd name="T13" fmla="*/ 53 h 137"/>
                  <a:gd name="T14" fmla="*/ 64 w 134"/>
                  <a:gd name="T15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4" h="137">
                    <a:moveTo>
                      <a:pt x="64" y="137"/>
                    </a:moveTo>
                    <a:cubicBezTo>
                      <a:pt x="64" y="123"/>
                      <a:pt x="64" y="109"/>
                      <a:pt x="64" y="92"/>
                    </a:cubicBezTo>
                    <a:cubicBezTo>
                      <a:pt x="40" y="103"/>
                      <a:pt x="22" y="98"/>
                      <a:pt x="8" y="79"/>
                    </a:cubicBezTo>
                    <a:cubicBezTo>
                      <a:pt x="0" y="68"/>
                      <a:pt x="3" y="58"/>
                      <a:pt x="14" y="51"/>
                    </a:cubicBezTo>
                    <a:cubicBezTo>
                      <a:pt x="32" y="39"/>
                      <a:pt x="51" y="27"/>
                      <a:pt x="68" y="14"/>
                    </a:cubicBezTo>
                    <a:cubicBezTo>
                      <a:pt x="83" y="3"/>
                      <a:pt x="98" y="0"/>
                      <a:pt x="112" y="10"/>
                    </a:cubicBezTo>
                    <a:cubicBezTo>
                      <a:pt x="125" y="20"/>
                      <a:pt x="134" y="34"/>
                      <a:pt x="129" y="53"/>
                    </a:cubicBezTo>
                    <a:cubicBezTo>
                      <a:pt x="119" y="89"/>
                      <a:pt x="91" y="126"/>
                      <a:pt x="6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98"/>
              <p:cNvSpPr/>
              <p:nvPr/>
            </p:nvSpPr>
            <p:spPr bwMode="auto">
              <a:xfrm>
                <a:off x="9926411" y="4838700"/>
                <a:ext cx="758825" cy="536575"/>
              </a:xfrm>
              <a:custGeom>
                <a:avLst/>
                <a:gdLst>
                  <a:gd name="T0" fmla="*/ 217 w 240"/>
                  <a:gd name="T1" fmla="*/ 0 h 170"/>
                  <a:gd name="T2" fmla="*/ 235 w 240"/>
                  <a:gd name="T3" fmla="*/ 22 h 170"/>
                  <a:gd name="T4" fmla="*/ 240 w 240"/>
                  <a:gd name="T5" fmla="*/ 28 h 170"/>
                  <a:gd name="T6" fmla="*/ 198 w 240"/>
                  <a:gd name="T7" fmla="*/ 63 h 170"/>
                  <a:gd name="T8" fmla="*/ 107 w 240"/>
                  <a:gd name="T9" fmla="*/ 150 h 170"/>
                  <a:gd name="T10" fmla="*/ 30 w 240"/>
                  <a:gd name="T11" fmla="*/ 149 h 170"/>
                  <a:gd name="T12" fmla="*/ 14 w 240"/>
                  <a:gd name="T13" fmla="*/ 73 h 170"/>
                  <a:gd name="T14" fmla="*/ 36 w 240"/>
                  <a:gd name="T15" fmla="*/ 102 h 170"/>
                  <a:gd name="T16" fmla="*/ 87 w 240"/>
                  <a:gd name="T17" fmla="*/ 128 h 170"/>
                  <a:gd name="T18" fmla="*/ 135 w 240"/>
                  <a:gd name="T19" fmla="*/ 83 h 170"/>
                  <a:gd name="T20" fmla="*/ 217 w 240"/>
                  <a:gd name="T2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70">
                    <a:moveTo>
                      <a:pt x="217" y="0"/>
                    </a:moveTo>
                    <a:cubicBezTo>
                      <a:pt x="224" y="9"/>
                      <a:pt x="230" y="15"/>
                      <a:pt x="235" y="22"/>
                    </a:cubicBezTo>
                    <a:cubicBezTo>
                      <a:pt x="237" y="24"/>
                      <a:pt x="239" y="26"/>
                      <a:pt x="240" y="28"/>
                    </a:cubicBezTo>
                    <a:cubicBezTo>
                      <a:pt x="226" y="39"/>
                      <a:pt x="211" y="51"/>
                      <a:pt x="198" y="63"/>
                    </a:cubicBezTo>
                    <a:cubicBezTo>
                      <a:pt x="167" y="92"/>
                      <a:pt x="138" y="122"/>
                      <a:pt x="107" y="150"/>
                    </a:cubicBezTo>
                    <a:cubicBezTo>
                      <a:pt x="83" y="170"/>
                      <a:pt x="52" y="168"/>
                      <a:pt x="30" y="149"/>
                    </a:cubicBezTo>
                    <a:cubicBezTo>
                      <a:pt x="6" y="128"/>
                      <a:pt x="0" y="100"/>
                      <a:pt x="14" y="73"/>
                    </a:cubicBezTo>
                    <a:cubicBezTo>
                      <a:pt x="27" y="78"/>
                      <a:pt x="39" y="81"/>
                      <a:pt x="36" y="102"/>
                    </a:cubicBezTo>
                    <a:cubicBezTo>
                      <a:pt x="33" y="127"/>
                      <a:pt x="66" y="143"/>
                      <a:pt x="87" y="128"/>
                    </a:cubicBezTo>
                    <a:cubicBezTo>
                      <a:pt x="104" y="115"/>
                      <a:pt x="119" y="99"/>
                      <a:pt x="135" y="83"/>
                    </a:cubicBezTo>
                    <a:cubicBezTo>
                      <a:pt x="162" y="57"/>
                      <a:pt x="188" y="29"/>
                      <a:pt x="2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99"/>
              <p:cNvSpPr>
                <a:spLocks noEditPoints="1"/>
              </p:cNvSpPr>
              <p:nvPr/>
            </p:nvSpPr>
            <p:spPr bwMode="auto">
              <a:xfrm>
                <a:off x="12596586" y="4835525"/>
                <a:ext cx="476250" cy="476250"/>
              </a:xfrm>
              <a:custGeom>
                <a:avLst/>
                <a:gdLst>
                  <a:gd name="T0" fmla="*/ 20 w 151"/>
                  <a:gd name="T1" fmla="*/ 148 h 151"/>
                  <a:gd name="T2" fmla="*/ 20 w 151"/>
                  <a:gd name="T3" fmla="*/ 132 h 151"/>
                  <a:gd name="T4" fmla="*/ 105 w 151"/>
                  <a:gd name="T5" fmla="*/ 93 h 151"/>
                  <a:gd name="T6" fmla="*/ 45 w 151"/>
                  <a:gd name="T7" fmla="*/ 95 h 151"/>
                  <a:gd name="T8" fmla="*/ 1 w 151"/>
                  <a:gd name="T9" fmla="*/ 56 h 151"/>
                  <a:gd name="T10" fmla="*/ 41 w 151"/>
                  <a:gd name="T11" fmla="*/ 9 h 151"/>
                  <a:gd name="T12" fmla="*/ 116 w 151"/>
                  <a:gd name="T13" fmla="*/ 19 h 151"/>
                  <a:gd name="T14" fmla="*/ 101 w 151"/>
                  <a:gd name="T15" fmla="*/ 137 h 151"/>
                  <a:gd name="T16" fmla="*/ 20 w 151"/>
                  <a:gd name="T17" fmla="*/ 148 h 151"/>
                  <a:gd name="T18" fmla="*/ 73 w 151"/>
                  <a:gd name="T19" fmla="*/ 82 h 151"/>
                  <a:gd name="T20" fmla="*/ 109 w 151"/>
                  <a:gd name="T21" fmla="*/ 62 h 151"/>
                  <a:gd name="T22" fmla="*/ 68 w 151"/>
                  <a:gd name="T23" fmla="*/ 19 h 151"/>
                  <a:gd name="T24" fmla="*/ 29 w 151"/>
                  <a:gd name="T25" fmla="*/ 51 h 151"/>
                  <a:gd name="T26" fmla="*/ 73 w 151"/>
                  <a:gd name="T27" fmla="*/ 8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1" h="151">
                    <a:moveTo>
                      <a:pt x="20" y="148"/>
                    </a:moveTo>
                    <a:cubicBezTo>
                      <a:pt x="20" y="142"/>
                      <a:pt x="20" y="137"/>
                      <a:pt x="20" y="132"/>
                    </a:cubicBezTo>
                    <a:cubicBezTo>
                      <a:pt x="72" y="141"/>
                      <a:pt x="104" y="125"/>
                      <a:pt x="105" y="93"/>
                    </a:cubicBezTo>
                    <a:cubicBezTo>
                      <a:pt x="85" y="94"/>
                      <a:pt x="65" y="97"/>
                      <a:pt x="45" y="95"/>
                    </a:cubicBezTo>
                    <a:cubicBezTo>
                      <a:pt x="17" y="92"/>
                      <a:pt x="3" y="77"/>
                      <a:pt x="1" y="56"/>
                    </a:cubicBezTo>
                    <a:cubicBezTo>
                      <a:pt x="0" y="34"/>
                      <a:pt x="14" y="14"/>
                      <a:pt x="41" y="9"/>
                    </a:cubicBezTo>
                    <a:cubicBezTo>
                      <a:pt x="66" y="3"/>
                      <a:pt x="94" y="0"/>
                      <a:pt x="116" y="19"/>
                    </a:cubicBezTo>
                    <a:cubicBezTo>
                      <a:pt x="151" y="49"/>
                      <a:pt x="142" y="113"/>
                      <a:pt x="101" y="137"/>
                    </a:cubicBezTo>
                    <a:cubicBezTo>
                      <a:pt x="76" y="151"/>
                      <a:pt x="50" y="151"/>
                      <a:pt x="20" y="148"/>
                    </a:cubicBezTo>
                    <a:close/>
                    <a:moveTo>
                      <a:pt x="73" y="82"/>
                    </a:moveTo>
                    <a:cubicBezTo>
                      <a:pt x="82" y="74"/>
                      <a:pt x="107" y="88"/>
                      <a:pt x="109" y="62"/>
                    </a:cubicBezTo>
                    <a:cubicBezTo>
                      <a:pt x="112" y="37"/>
                      <a:pt x="93" y="19"/>
                      <a:pt x="68" y="19"/>
                    </a:cubicBezTo>
                    <a:cubicBezTo>
                      <a:pt x="45" y="19"/>
                      <a:pt x="30" y="32"/>
                      <a:pt x="29" y="51"/>
                    </a:cubicBezTo>
                    <a:cubicBezTo>
                      <a:pt x="29" y="70"/>
                      <a:pt x="44" y="82"/>
                      <a:pt x="7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00"/>
              <p:cNvSpPr/>
              <p:nvPr/>
            </p:nvSpPr>
            <p:spPr bwMode="auto">
              <a:xfrm>
                <a:off x="14814324" y="3927475"/>
                <a:ext cx="757238" cy="582613"/>
              </a:xfrm>
              <a:custGeom>
                <a:avLst/>
                <a:gdLst>
                  <a:gd name="T0" fmla="*/ 240 w 240"/>
                  <a:gd name="T1" fmla="*/ 161 h 184"/>
                  <a:gd name="T2" fmla="*/ 228 w 240"/>
                  <a:gd name="T3" fmla="*/ 184 h 184"/>
                  <a:gd name="T4" fmla="*/ 45 w 240"/>
                  <a:gd name="T5" fmla="*/ 77 h 184"/>
                  <a:gd name="T6" fmla="*/ 23 w 240"/>
                  <a:gd name="T7" fmla="*/ 116 h 184"/>
                  <a:gd name="T8" fmla="*/ 0 w 240"/>
                  <a:gd name="T9" fmla="*/ 102 h 184"/>
                  <a:gd name="T10" fmla="*/ 55 w 240"/>
                  <a:gd name="T11" fmla="*/ 0 h 184"/>
                  <a:gd name="T12" fmla="*/ 76 w 240"/>
                  <a:gd name="T13" fmla="*/ 12 h 184"/>
                  <a:gd name="T14" fmla="*/ 76 w 240"/>
                  <a:gd name="T15" fmla="*/ 17 h 184"/>
                  <a:gd name="T16" fmla="*/ 94 w 240"/>
                  <a:gd name="T17" fmla="*/ 75 h 184"/>
                  <a:gd name="T18" fmla="*/ 167 w 240"/>
                  <a:gd name="T19" fmla="*/ 118 h 184"/>
                  <a:gd name="T20" fmla="*/ 240 w 240"/>
                  <a:gd name="T21" fmla="*/ 16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84">
                    <a:moveTo>
                      <a:pt x="240" y="161"/>
                    </a:moveTo>
                    <a:cubicBezTo>
                      <a:pt x="235" y="169"/>
                      <a:pt x="232" y="176"/>
                      <a:pt x="228" y="184"/>
                    </a:cubicBezTo>
                    <a:cubicBezTo>
                      <a:pt x="166" y="148"/>
                      <a:pt x="106" y="113"/>
                      <a:pt x="45" y="77"/>
                    </a:cubicBezTo>
                    <a:cubicBezTo>
                      <a:pt x="37" y="90"/>
                      <a:pt x="30" y="102"/>
                      <a:pt x="23" y="116"/>
                    </a:cubicBezTo>
                    <a:cubicBezTo>
                      <a:pt x="15" y="111"/>
                      <a:pt x="8" y="107"/>
                      <a:pt x="0" y="102"/>
                    </a:cubicBezTo>
                    <a:cubicBezTo>
                      <a:pt x="19" y="68"/>
                      <a:pt x="37" y="34"/>
                      <a:pt x="55" y="0"/>
                    </a:cubicBezTo>
                    <a:cubicBezTo>
                      <a:pt x="64" y="5"/>
                      <a:pt x="71" y="9"/>
                      <a:pt x="76" y="12"/>
                    </a:cubicBezTo>
                    <a:cubicBezTo>
                      <a:pt x="76" y="15"/>
                      <a:pt x="76" y="16"/>
                      <a:pt x="76" y="17"/>
                    </a:cubicBezTo>
                    <a:cubicBezTo>
                      <a:pt x="59" y="54"/>
                      <a:pt x="58" y="54"/>
                      <a:pt x="94" y="75"/>
                    </a:cubicBezTo>
                    <a:cubicBezTo>
                      <a:pt x="118" y="90"/>
                      <a:pt x="143" y="104"/>
                      <a:pt x="167" y="118"/>
                    </a:cubicBezTo>
                    <a:cubicBezTo>
                      <a:pt x="191" y="132"/>
                      <a:pt x="215" y="146"/>
                      <a:pt x="240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01"/>
              <p:cNvSpPr/>
              <p:nvPr/>
            </p:nvSpPr>
            <p:spPr bwMode="auto">
              <a:xfrm>
                <a:off x="10302649" y="4960937"/>
                <a:ext cx="523875" cy="609600"/>
              </a:xfrm>
              <a:custGeom>
                <a:avLst/>
                <a:gdLst>
                  <a:gd name="T0" fmla="*/ 142 w 166"/>
                  <a:gd name="T1" fmla="*/ 0 h 193"/>
                  <a:gd name="T2" fmla="*/ 166 w 166"/>
                  <a:gd name="T3" fmla="*/ 21 h 193"/>
                  <a:gd name="T4" fmla="*/ 26 w 166"/>
                  <a:gd name="T5" fmla="*/ 193 h 193"/>
                  <a:gd name="T6" fmla="*/ 19 w 166"/>
                  <a:gd name="T7" fmla="*/ 152 h 193"/>
                  <a:gd name="T8" fmla="*/ 142 w 166"/>
                  <a:gd name="T9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93">
                    <a:moveTo>
                      <a:pt x="142" y="0"/>
                    </a:moveTo>
                    <a:cubicBezTo>
                      <a:pt x="151" y="8"/>
                      <a:pt x="158" y="14"/>
                      <a:pt x="166" y="21"/>
                    </a:cubicBezTo>
                    <a:cubicBezTo>
                      <a:pt x="119" y="80"/>
                      <a:pt x="72" y="137"/>
                      <a:pt x="26" y="193"/>
                    </a:cubicBezTo>
                    <a:cubicBezTo>
                      <a:pt x="0" y="176"/>
                      <a:pt x="0" y="176"/>
                      <a:pt x="19" y="152"/>
                    </a:cubicBezTo>
                    <a:cubicBezTo>
                      <a:pt x="59" y="102"/>
                      <a:pt x="100" y="52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02"/>
              <p:cNvSpPr/>
              <p:nvPr/>
            </p:nvSpPr>
            <p:spPr bwMode="auto">
              <a:xfrm>
                <a:off x="13190311" y="5445125"/>
                <a:ext cx="280988" cy="698500"/>
              </a:xfrm>
              <a:custGeom>
                <a:avLst/>
                <a:gdLst>
                  <a:gd name="T0" fmla="*/ 0 w 89"/>
                  <a:gd name="T1" fmla="*/ 8 h 221"/>
                  <a:gd name="T2" fmla="*/ 29 w 89"/>
                  <a:gd name="T3" fmla="*/ 0 h 221"/>
                  <a:gd name="T4" fmla="*/ 89 w 89"/>
                  <a:gd name="T5" fmla="*/ 212 h 221"/>
                  <a:gd name="T6" fmla="*/ 60 w 89"/>
                  <a:gd name="T7" fmla="*/ 221 h 221"/>
                  <a:gd name="T8" fmla="*/ 0 w 89"/>
                  <a:gd name="T9" fmla="*/ 8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221">
                    <a:moveTo>
                      <a:pt x="0" y="8"/>
                    </a:moveTo>
                    <a:cubicBezTo>
                      <a:pt x="11" y="5"/>
                      <a:pt x="18" y="3"/>
                      <a:pt x="29" y="0"/>
                    </a:cubicBezTo>
                    <a:cubicBezTo>
                      <a:pt x="49" y="70"/>
                      <a:pt x="69" y="140"/>
                      <a:pt x="89" y="212"/>
                    </a:cubicBezTo>
                    <a:cubicBezTo>
                      <a:pt x="80" y="215"/>
                      <a:pt x="71" y="217"/>
                      <a:pt x="60" y="221"/>
                    </a:cubicBezTo>
                    <a:cubicBezTo>
                      <a:pt x="40" y="150"/>
                      <a:pt x="20" y="80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03"/>
              <p:cNvSpPr/>
              <p:nvPr/>
            </p:nvSpPr>
            <p:spPr bwMode="auto">
              <a:xfrm>
                <a:off x="14706374" y="4360862"/>
                <a:ext cx="663575" cy="449263"/>
              </a:xfrm>
              <a:custGeom>
                <a:avLst/>
                <a:gdLst>
                  <a:gd name="T0" fmla="*/ 210 w 210"/>
                  <a:gd name="T1" fmla="*/ 122 h 142"/>
                  <a:gd name="T2" fmla="*/ 192 w 210"/>
                  <a:gd name="T3" fmla="*/ 142 h 142"/>
                  <a:gd name="T4" fmla="*/ 0 w 210"/>
                  <a:gd name="T5" fmla="*/ 22 h 142"/>
                  <a:gd name="T6" fmla="*/ 15 w 210"/>
                  <a:gd name="T7" fmla="*/ 0 h 142"/>
                  <a:gd name="T8" fmla="*/ 210 w 210"/>
                  <a:gd name="T9" fmla="*/ 12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42">
                    <a:moveTo>
                      <a:pt x="210" y="122"/>
                    </a:moveTo>
                    <a:cubicBezTo>
                      <a:pt x="204" y="130"/>
                      <a:pt x="198" y="136"/>
                      <a:pt x="192" y="142"/>
                    </a:cubicBezTo>
                    <a:cubicBezTo>
                      <a:pt x="129" y="102"/>
                      <a:pt x="65" y="63"/>
                      <a:pt x="0" y="22"/>
                    </a:cubicBezTo>
                    <a:cubicBezTo>
                      <a:pt x="5" y="14"/>
                      <a:pt x="10" y="8"/>
                      <a:pt x="15" y="0"/>
                    </a:cubicBezTo>
                    <a:cubicBezTo>
                      <a:pt x="80" y="40"/>
                      <a:pt x="144" y="80"/>
                      <a:pt x="21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04"/>
              <p:cNvSpPr/>
              <p:nvPr/>
            </p:nvSpPr>
            <p:spPr bwMode="auto">
              <a:xfrm>
                <a:off x="13203011" y="4594225"/>
                <a:ext cx="357188" cy="522288"/>
              </a:xfrm>
              <a:custGeom>
                <a:avLst/>
                <a:gdLst>
                  <a:gd name="T0" fmla="*/ 0 w 113"/>
                  <a:gd name="T1" fmla="*/ 54 h 165"/>
                  <a:gd name="T2" fmla="*/ 93 w 113"/>
                  <a:gd name="T3" fmla="*/ 6 h 165"/>
                  <a:gd name="T4" fmla="*/ 113 w 113"/>
                  <a:gd name="T5" fmla="*/ 17 h 165"/>
                  <a:gd name="T6" fmla="*/ 110 w 113"/>
                  <a:gd name="T7" fmla="*/ 141 h 165"/>
                  <a:gd name="T8" fmla="*/ 97 w 113"/>
                  <a:gd name="T9" fmla="*/ 165 h 165"/>
                  <a:gd name="T10" fmla="*/ 90 w 113"/>
                  <a:gd name="T11" fmla="*/ 162 h 165"/>
                  <a:gd name="T12" fmla="*/ 90 w 113"/>
                  <a:gd name="T13" fmla="*/ 30 h 165"/>
                  <a:gd name="T14" fmla="*/ 18 w 113"/>
                  <a:gd name="T15" fmla="*/ 65 h 165"/>
                  <a:gd name="T16" fmla="*/ 0 w 113"/>
                  <a:gd name="T17" fmla="*/ 54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3" h="165">
                    <a:moveTo>
                      <a:pt x="0" y="54"/>
                    </a:moveTo>
                    <a:cubicBezTo>
                      <a:pt x="31" y="38"/>
                      <a:pt x="62" y="22"/>
                      <a:pt x="93" y="6"/>
                    </a:cubicBezTo>
                    <a:cubicBezTo>
                      <a:pt x="105" y="0"/>
                      <a:pt x="113" y="1"/>
                      <a:pt x="113" y="17"/>
                    </a:cubicBezTo>
                    <a:cubicBezTo>
                      <a:pt x="112" y="59"/>
                      <a:pt x="112" y="100"/>
                      <a:pt x="110" y="141"/>
                    </a:cubicBezTo>
                    <a:cubicBezTo>
                      <a:pt x="109" y="149"/>
                      <a:pt x="101" y="157"/>
                      <a:pt x="97" y="165"/>
                    </a:cubicBezTo>
                    <a:cubicBezTo>
                      <a:pt x="94" y="164"/>
                      <a:pt x="92" y="163"/>
                      <a:pt x="90" y="162"/>
                    </a:cubicBezTo>
                    <a:cubicBezTo>
                      <a:pt x="90" y="119"/>
                      <a:pt x="90" y="77"/>
                      <a:pt x="90" y="30"/>
                    </a:cubicBezTo>
                    <a:cubicBezTo>
                      <a:pt x="64" y="43"/>
                      <a:pt x="41" y="53"/>
                      <a:pt x="18" y="65"/>
                    </a:cubicBezTo>
                    <a:cubicBezTo>
                      <a:pt x="8" y="71"/>
                      <a:pt x="1" y="70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05"/>
              <p:cNvSpPr/>
              <p:nvPr/>
            </p:nvSpPr>
            <p:spPr bwMode="auto">
              <a:xfrm>
                <a:off x="11958411" y="50800"/>
                <a:ext cx="328613" cy="312738"/>
              </a:xfrm>
              <a:custGeom>
                <a:avLst/>
                <a:gdLst>
                  <a:gd name="T0" fmla="*/ 104 w 104"/>
                  <a:gd name="T1" fmla="*/ 17 h 99"/>
                  <a:gd name="T2" fmla="*/ 63 w 104"/>
                  <a:gd name="T3" fmla="*/ 88 h 99"/>
                  <a:gd name="T4" fmla="*/ 2 w 104"/>
                  <a:gd name="T5" fmla="*/ 68 h 99"/>
                  <a:gd name="T6" fmla="*/ 11 w 104"/>
                  <a:gd name="T7" fmla="*/ 48 h 99"/>
                  <a:gd name="T8" fmla="*/ 80 w 104"/>
                  <a:gd name="T9" fmla="*/ 6 h 99"/>
                  <a:gd name="T10" fmla="*/ 98 w 104"/>
                  <a:gd name="T11" fmla="*/ 2 h 99"/>
                  <a:gd name="T12" fmla="*/ 104 w 104"/>
                  <a:gd name="T13" fmla="*/ 1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99">
                    <a:moveTo>
                      <a:pt x="104" y="17"/>
                    </a:moveTo>
                    <a:cubicBezTo>
                      <a:pt x="100" y="48"/>
                      <a:pt x="85" y="71"/>
                      <a:pt x="63" y="88"/>
                    </a:cubicBezTo>
                    <a:cubicBezTo>
                      <a:pt x="49" y="99"/>
                      <a:pt x="6" y="85"/>
                      <a:pt x="2" y="68"/>
                    </a:cubicBezTo>
                    <a:cubicBezTo>
                      <a:pt x="0" y="62"/>
                      <a:pt x="6" y="49"/>
                      <a:pt x="11" y="48"/>
                    </a:cubicBezTo>
                    <a:cubicBezTo>
                      <a:pt x="39" y="40"/>
                      <a:pt x="58" y="21"/>
                      <a:pt x="80" y="6"/>
                    </a:cubicBezTo>
                    <a:cubicBezTo>
                      <a:pt x="85" y="3"/>
                      <a:pt x="94" y="0"/>
                      <a:pt x="98" y="2"/>
                    </a:cubicBezTo>
                    <a:cubicBezTo>
                      <a:pt x="102" y="4"/>
                      <a:pt x="103" y="13"/>
                      <a:pt x="104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06"/>
              <p:cNvSpPr/>
              <p:nvPr/>
            </p:nvSpPr>
            <p:spPr bwMode="auto">
              <a:xfrm>
                <a:off x="13885636" y="838200"/>
                <a:ext cx="239713" cy="303213"/>
              </a:xfrm>
              <a:custGeom>
                <a:avLst/>
                <a:gdLst>
                  <a:gd name="T0" fmla="*/ 75 w 76"/>
                  <a:gd name="T1" fmla="*/ 60 h 96"/>
                  <a:gd name="T2" fmla="*/ 55 w 76"/>
                  <a:gd name="T3" fmla="*/ 90 h 96"/>
                  <a:gd name="T4" fmla="*/ 2 w 76"/>
                  <a:gd name="T5" fmla="*/ 82 h 96"/>
                  <a:gd name="T6" fmla="*/ 0 w 76"/>
                  <a:gd name="T7" fmla="*/ 73 h 96"/>
                  <a:gd name="T8" fmla="*/ 6 w 76"/>
                  <a:gd name="T9" fmla="*/ 26 h 96"/>
                  <a:gd name="T10" fmla="*/ 36 w 76"/>
                  <a:gd name="T11" fmla="*/ 5 h 96"/>
                  <a:gd name="T12" fmla="*/ 75 w 76"/>
                  <a:gd name="T13" fmla="*/ 6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96">
                    <a:moveTo>
                      <a:pt x="75" y="60"/>
                    </a:moveTo>
                    <a:cubicBezTo>
                      <a:pt x="76" y="73"/>
                      <a:pt x="71" y="85"/>
                      <a:pt x="55" y="90"/>
                    </a:cubicBezTo>
                    <a:cubicBezTo>
                      <a:pt x="36" y="96"/>
                      <a:pt x="18" y="94"/>
                      <a:pt x="2" y="82"/>
                    </a:cubicBezTo>
                    <a:cubicBezTo>
                      <a:pt x="0" y="80"/>
                      <a:pt x="0" y="76"/>
                      <a:pt x="0" y="73"/>
                    </a:cubicBezTo>
                    <a:cubicBezTo>
                      <a:pt x="2" y="57"/>
                      <a:pt x="4" y="42"/>
                      <a:pt x="6" y="26"/>
                    </a:cubicBezTo>
                    <a:cubicBezTo>
                      <a:pt x="8" y="9"/>
                      <a:pt x="19" y="0"/>
                      <a:pt x="36" y="5"/>
                    </a:cubicBezTo>
                    <a:cubicBezTo>
                      <a:pt x="63" y="13"/>
                      <a:pt x="74" y="28"/>
                      <a:pt x="7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07"/>
              <p:cNvSpPr/>
              <p:nvPr/>
            </p:nvSpPr>
            <p:spPr bwMode="auto">
              <a:xfrm>
                <a:off x="11288486" y="4664075"/>
                <a:ext cx="360363" cy="490538"/>
              </a:xfrm>
              <a:custGeom>
                <a:avLst/>
                <a:gdLst>
                  <a:gd name="T0" fmla="*/ 55 w 114"/>
                  <a:gd name="T1" fmla="*/ 119 h 155"/>
                  <a:gd name="T2" fmla="*/ 82 w 114"/>
                  <a:gd name="T3" fmla="*/ 138 h 155"/>
                  <a:gd name="T4" fmla="*/ 61 w 114"/>
                  <a:gd name="T5" fmla="*/ 140 h 155"/>
                  <a:gd name="T6" fmla="*/ 6 w 114"/>
                  <a:gd name="T7" fmla="*/ 91 h 155"/>
                  <a:gd name="T8" fmla="*/ 35 w 114"/>
                  <a:gd name="T9" fmla="*/ 106 h 155"/>
                  <a:gd name="T10" fmla="*/ 81 w 114"/>
                  <a:gd name="T11" fmla="*/ 26 h 155"/>
                  <a:gd name="T12" fmla="*/ 48 w 114"/>
                  <a:gd name="T13" fmla="*/ 4 h 155"/>
                  <a:gd name="T14" fmla="*/ 66 w 114"/>
                  <a:gd name="T15" fmla="*/ 1 h 155"/>
                  <a:gd name="T16" fmla="*/ 99 w 114"/>
                  <a:gd name="T17" fmla="*/ 3 h 155"/>
                  <a:gd name="T18" fmla="*/ 112 w 114"/>
                  <a:gd name="T19" fmla="*/ 8 h 155"/>
                  <a:gd name="T20" fmla="*/ 111 w 114"/>
                  <a:gd name="T21" fmla="*/ 22 h 155"/>
                  <a:gd name="T22" fmla="*/ 55 w 114"/>
                  <a:gd name="T23" fmla="*/ 119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" h="155">
                    <a:moveTo>
                      <a:pt x="55" y="119"/>
                    </a:moveTo>
                    <a:cubicBezTo>
                      <a:pt x="65" y="126"/>
                      <a:pt x="74" y="132"/>
                      <a:pt x="82" y="138"/>
                    </a:cubicBezTo>
                    <a:cubicBezTo>
                      <a:pt x="77" y="155"/>
                      <a:pt x="68" y="144"/>
                      <a:pt x="61" y="140"/>
                    </a:cubicBezTo>
                    <a:cubicBezTo>
                      <a:pt x="0" y="104"/>
                      <a:pt x="0" y="104"/>
                      <a:pt x="6" y="91"/>
                    </a:cubicBezTo>
                    <a:cubicBezTo>
                      <a:pt x="15" y="95"/>
                      <a:pt x="25" y="100"/>
                      <a:pt x="35" y="106"/>
                    </a:cubicBezTo>
                    <a:cubicBezTo>
                      <a:pt x="50" y="79"/>
                      <a:pt x="65" y="53"/>
                      <a:pt x="81" y="26"/>
                    </a:cubicBezTo>
                    <a:cubicBezTo>
                      <a:pt x="71" y="20"/>
                      <a:pt x="62" y="13"/>
                      <a:pt x="48" y="4"/>
                    </a:cubicBezTo>
                    <a:cubicBezTo>
                      <a:pt x="57" y="2"/>
                      <a:pt x="61" y="0"/>
                      <a:pt x="66" y="1"/>
                    </a:cubicBezTo>
                    <a:cubicBezTo>
                      <a:pt x="77" y="1"/>
                      <a:pt x="88" y="2"/>
                      <a:pt x="99" y="3"/>
                    </a:cubicBezTo>
                    <a:cubicBezTo>
                      <a:pt x="104" y="4"/>
                      <a:pt x="110" y="5"/>
                      <a:pt x="112" y="8"/>
                    </a:cubicBezTo>
                    <a:cubicBezTo>
                      <a:pt x="114" y="11"/>
                      <a:pt x="113" y="18"/>
                      <a:pt x="111" y="22"/>
                    </a:cubicBezTo>
                    <a:cubicBezTo>
                      <a:pt x="93" y="54"/>
                      <a:pt x="75" y="85"/>
                      <a:pt x="55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08"/>
              <p:cNvSpPr/>
              <p:nvPr/>
            </p:nvSpPr>
            <p:spPr bwMode="auto">
              <a:xfrm>
                <a:off x="11380561" y="-306388"/>
                <a:ext cx="261938" cy="298450"/>
              </a:xfrm>
              <a:custGeom>
                <a:avLst/>
                <a:gdLst>
                  <a:gd name="T0" fmla="*/ 27 w 83"/>
                  <a:gd name="T1" fmla="*/ 94 h 94"/>
                  <a:gd name="T2" fmla="*/ 5 w 83"/>
                  <a:gd name="T3" fmla="*/ 33 h 94"/>
                  <a:gd name="T4" fmla="*/ 32 w 83"/>
                  <a:gd name="T5" fmla="*/ 6 h 94"/>
                  <a:gd name="T6" fmla="*/ 80 w 83"/>
                  <a:gd name="T7" fmla="*/ 41 h 94"/>
                  <a:gd name="T8" fmla="*/ 43 w 83"/>
                  <a:gd name="T9" fmla="*/ 86 h 94"/>
                  <a:gd name="T10" fmla="*/ 27 w 83"/>
                  <a:gd name="T11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94">
                    <a:moveTo>
                      <a:pt x="27" y="94"/>
                    </a:moveTo>
                    <a:cubicBezTo>
                      <a:pt x="19" y="71"/>
                      <a:pt x="10" y="52"/>
                      <a:pt x="5" y="33"/>
                    </a:cubicBezTo>
                    <a:cubicBezTo>
                      <a:pt x="0" y="11"/>
                      <a:pt x="11" y="0"/>
                      <a:pt x="32" y="6"/>
                    </a:cubicBezTo>
                    <a:cubicBezTo>
                      <a:pt x="52" y="12"/>
                      <a:pt x="78" y="18"/>
                      <a:pt x="80" y="41"/>
                    </a:cubicBezTo>
                    <a:cubicBezTo>
                      <a:pt x="83" y="63"/>
                      <a:pt x="61" y="75"/>
                      <a:pt x="43" y="86"/>
                    </a:cubicBezTo>
                    <a:cubicBezTo>
                      <a:pt x="39" y="89"/>
                      <a:pt x="33" y="91"/>
                      <a:pt x="27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109"/>
              <p:cNvSpPr/>
              <p:nvPr/>
            </p:nvSpPr>
            <p:spPr bwMode="auto">
              <a:xfrm>
                <a:off x="11355161" y="57150"/>
                <a:ext cx="249238" cy="303213"/>
              </a:xfrm>
              <a:custGeom>
                <a:avLst/>
                <a:gdLst>
                  <a:gd name="T0" fmla="*/ 0 w 79"/>
                  <a:gd name="T1" fmla="*/ 30 h 96"/>
                  <a:gd name="T2" fmla="*/ 12 w 79"/>
                  <a:gd name="T3" fmla="*/ 12 h 96"/>
                  <a:gd name="T4" fmla="*/ 67 w 79"/>
                  <a:gd name="T5" fmla="*/ 25 h 96"/>
                  <a:gd name="T6" fmla="*/ 68 w 79"/>
                  <a:gd name="T7" fmla="*/ 66 h 96"/>
                  <a:gd name="T8" fmla="*/ 58 w 79"/>
                  <a:gd name="T9" fmla="*/ 79 h 96"/>
                  <a:gd name="T10" fmla="*/ 16 w 79"/>
                  <a:gd name="T11" fmla="*/ 71 h 96"/>
                  <a:gd name="T12" fmla="*/ 0 w 79"/>
                  <a:gd name="T13" fmla="*/ 3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96">
                    <a:moveTo>
                      <a:pt x="0" y="30"/>
                    </a:moveTo>
                    <a:cubicBezTo>
                      <a:pt x="4" y="24"/>
                      <a:pt x="7" y="16"/>
                      <a:pt x="12" y="12"/>
                    </a:cubicBezTo>
                    <a:cubicBezTo>
                      <a:pt x="26" y="0"/>
                      <a:pt x="49" y="6"/>
                      <a:pt x="67" y="25"/>
                    </a:cubicBezTo>
                    <a:cubicBezTo>
                      <a:pt x="79" y="38"/>
                      <a:pt x="77" y="52"/>
                      <a:pt x="68" y="66"/>
                    </a:cubicBezTo>
                    <a:cubicBezTo>
                      <a:pt x="65" y="71"/>
                      <a:pt x="62" y="75"/>
                      <a:pt x="58" y="79"/>
                    </a:cubicBezTo>
                    <a:cubicBezTo>
                      <a:pt x="40" y="96"/>
                      <a:pt x="26" y="94"/>
                      <a:pt x="16" y="71"/>
                    </a:cubicBezTo>
                    <a:cubicBezTo>
                      <a:pt x="10" y="58"/>
                      <a:pt x="5" y="45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10"/>
              <p:cNvSpPr/>
              <p:nvPr/>
            </p:nvSpPr>
            <p:spPr bwMode="auto">
              <a:xfrm>
                <a:off x="9291411" y="1674812"/>
                <a:ext cx="269875" cy="228600"/>
              </a:xfrm>
              <a:custGeom>
                <a:avLst/>
                <a:gdLst>
                  <a:gd name="T0" fmla="*/ 75 w 85"/>
                  <a:gd name="T1" fmla="*/ 72 h 72"/>
                  <a:gd name="T2" fmla="*/ 37 w 85"/>
                  <a:gd name="T3" fmla="*/ 59 h 72"/>
                  <a:gd name="T4" fmla="*/ 1 w 85"/>
                  <a:gd name="T5" fmla="*/ 23 h 72"/>
                  <a:gd name="T6" fmla="*/ 9 w 85"/>
                  <a:gd name="T7" fmla="*/ 10 h 72"/>
                  <a:gd name="T8" fmla="*/ 51 w 85"/>
                  <a:gd name="T9" fmla="*/ 3 h 72"/>
                  <a:gd name="T10" fmla="*/ 84 w 85"/>
                  <a:gd name="T11" fmla="*/ 30 h 72"/>
                  <a:gd name="T12" fmla="*/ 75 w 85"/>
                  <a:gd name="T13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72">
                    <a:moveTo>
                      <a:pt x="75" y="72"/>
                    </a:moveTo>
                    <a:cubicBezTo>
                      <a:pt x="59" y="66"/>
                      <a:pt x="48" y="62"/>
                      <a:pt x="37" y="59"/>
                    </a:cubicBezTo>
                    <a:cubicBezTo>
                      <a:pt x="18" y="53"/>
                      <a:pt x="4" y="43"/>
                      <a:pt x="1" y="23"/>
                    </a:cubicBezTo>
                    <a:cubicBezTo>
                      <a:pt x="0" y="19"/>
                      <a:pt x="5" y="11"/>
                      <a:pt x="9" y="10"/>
                    </a:cubicBezTo>
                    <a:cubicBezTo>
                      <a:pt x="23" y="6"/>
                      <a:pt x="37" y="6"/>
                      <a:pt x="51" y="3"/>
                    </a:cubicBezTo>
                    <a:cubicBezTo>
                      <a:pt x="71" y="0"/>
                      <a:pt x="85" y="10"/>
                      <a:pt x="84" y="30"/>
                    </a:cubicBezTo>
                    <a:cubicBezTo>
                      <a:pt x="82" y="45"/>
                      <a:pt x="78" y="59"/>
                      <a:pt x="75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111"/>
              <p:cNvSpPr/>
              <p:nvPr/>
            </p:nvSpPr>
            <p:spPr bwMode="auto">
              <a:xfrm>
                <a:off x="9510486" y="1884362"/>
                <a:ext cx="280988" cy="239713"/>
              </a:xfrm>
              <a:custGeom>
                <a:avLst/>
                <a:gdLst>
                  <a:gd name="T0" fmla="*/ 77 w 89"/>
                  <a:gd name="T1" fmla="*/ 76 h 76"/>
                  <a:gd name="T2" fmla="*/ 29 w 89"/>
                  <a:gd name="T3" fmla="*/ 56 h 76"/>
                  <a:gd name="T4" fmla="*/ 17 w 89"/>
                  <a:gd name="T5" fmla="*/ 50 h 76"/>
                  <a:gd name="T6" fmla="*/ 0 w 89"/>
                  <a:gd name="T7" fmla="*/ 26 h 76"/>
                  <a:gd name="T8" fmla="*/ 23 w 89"/>
                  <a:gd name="T9" fmla="*/ 14 h 76"/>
                  <a:gd name="T10" fmla="*/ 75 w 89"/>
                  <a:gd name="T11" fmla="*/ 18 h 76"/>
                  <a:gd name="T12" fmla="*/ 77 w 89"/>
                  <a:gd name="T13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76">
                    <a:moveTo>
                      <a:pt x="77" y="76"/>
                    </a:moveTo>
                    <a:cubicBezTo>
                      <a:pt x="61" y="69"/>
                      <a:pt x="45" y="63"/>
                      <a:pt x="29" y="56"/>
                    </a:cubicBezTo>
                    <a:cubicBezTo>
                      <a:pt x="25" y="54"/>
                      <a:pt x="20" y="53"/>
                      <a:pt x="17" y="50"/>
                    </a:cubicBezTo>
                    <a:cubicBezTo>
                      <a:pt x="11" y="43"/>
                      <a:pt x="6" y="34"/>
                      <a:pt x="0" y="26"/>
                    </a:cubicBezTo>
                    <a:cubicBezTo>
                      <a:pt x="8" y="22"/>
                      <a:pt x="15" y="16"/>
                      <a:pt x="23" y="14"/>
                    </a:cubicBezTo>
                    <a:cubicBezTo>
                      <a:pt x="41" y="10"/>
                      <a:pt x="61" y="0"/>
                      <a:pt x="75" y="18"/>
                    </a:cubicBezTo>
                    <a:cubicBezTo>
                      <a:pt x="89" y="37"/>
                      <a:pt x="84" y="58"/>
                      <a:pt x="77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112"/>
              <p:cNvSpPr/>
              <p:nvPr/>
            </p:nvSpPr>
            <p:spPr bwMode="auto">
              <a:xfrm>
                <a:off x="14734949" y="1489075"/>
                <a:ext cx="188913" cy="217488"/>
              </a:xfrm>
              <a:custGeom>
                <a:avLst/>
                <a:gdLst>
                  <a:gd name="T0" fmla="*/ 60 w 60"/>
                  <a:gd name="T1" fmla="*/ 27 h 69"/>
                  <a:gd name="T2" fmla="*/ 49 w 60"/>
                  <a:gd name="T3" fmla="*/ 51 h 69"/>
                  <a:gd name="T4" fmla="*/ 11 w 60"/>
                  <a:gd name="T5" fmla="*/ 61 h 69"/>
                  <a:gd name="T6" fmla="*/ 13 w 60"/>
                  <a:gd name="T7" fmla="*/ 22 h 69"/>
                  <a:gd name="T8" fmla="*/ 25 w 60"/>
                  <a:gd name="T9" fmla="*/ 11 h 69"/>
                  <a:gd name="T10" fmla="*/ 46 w 60"/>
                  <a:gd name="T11" fmla="*/ 3 h 69"/>
                  <a:gd name="T12" fmla="*/ 60 w 60"/>
                  <a:gd name="T13" fmla="*/ 2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69">
                    <a:moveTo>
                      <a:pt x="60" y="27"/>
                    </a:moveTo>
                    <a:cubicBezTo>
                      <a:pt x="56" y="37"/>
                      <a:pt x="54" y="45"/>
                      <a:pt x="49" y="51"/>
                    </a:cubicBezTo>
                    <a:cubicBezTo>
                      <a:pt x="39" y="65"/>
                      <a:pt x="22" y="69"/>
                      <a:pt x="11" y="61"/>
                    </a:cubicBezTo>
                    <a:cubicBezTo>
                      <a:pt x="0" y="52"/>
                      <a:pt x="1" y="37"/>
                      <a:pt x="13" y="22"/>
                    </a:cubicBezTo>
                    <a:cubicBezTo>
                      <a:pt x="17" y="18"/>
                      <a:pt x="20" y="13"/>
                      <a:pt x="25" y="11"/>
                    </a:cubicBezTo>
                    <a:cubicBezTo>
                      <a:pt x="32" y="7"/>
                      <a:pt x="43" y="0"/>
                      <a:pt x="46" y="3"/>
                    </a:cubicBezTo>
                    <a:cubicBezTo>
                      <a:pt x="53" y="8"/>
                      <a:pt x="56" y="19"/>
                      <a:pt x="6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703" name="组合 702"/>
            <p:cNvGrpSpPr/>
            <p:nvPr/>
          </p:nvGrpSpPr>
          <p:grpSpPr>
            <a:xfrm>
              <a:off x="5634" y="2542"/>
              <a:ext cx="3490" cy="1224"/>
              <a:chOff x="6815138" y="1806575"/>
              <a:chExt cx="2881312" cy="1009650"/>
            </a:xfrm>
          </p:grpSpPr>
          <p:sp>
            <p:nvSpPr>
              <p:cNvPr id="704" name="Freeform 12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Freeform 12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Freeform 12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Freeform 12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Freeform 12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Freeform 12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Freeform 12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Freeform 12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Freeform 12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Freeform 13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Freeform 13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Freeform 13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6" name="Freeform 13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7" name="Freeform 13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Freeform 13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Freeform 13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Freeform 13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Freeform 13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13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14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Freeform 14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Freeform 14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Freeform 14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Freeform 14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Freeform 14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Freeform 14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0" name="Freeform 14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1" name="Freeform 14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Freeform 14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Freeform 15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Freeform 15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5" name="Freeform 15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6" name="Freeform 15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7" name="Freeform 15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8" name="Freeform 15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9" name="Freeform 15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0" name="Freeform 15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1" name="Freeform 15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2" name="Freeform 15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3" name="Freeform 16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4" name="Freeform 16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5" name="Freeform 16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6" name="Freeform 16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7" name="Freeform 16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16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Freeform 16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16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16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16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17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4" name="Freeform 17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17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17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17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17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17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0" name="Freeform 17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Freeform 17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17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18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266700"/>
            <a:ext cx="12187555" cy="607695"/>
            <a:chOff x="0" y="420"/>
            <a:chExt cx="19193" cy="746"/>
          </a:xfrm>
        </p:grpSpPr>
        <p:sp>
          <p:nvSpPr>
            <p:cNvPr id="19" name="任意多边形 18"/>
            <p:cNvSpPr/>
            <p:nvPr/>
          </p:nvSpPr>
          <p:spPr>
            <a:xfrm>
              <a:off x="0" y="420"/>
              <a:ext cx="4870" cy="746"/>
            </a:xfrm>
            <a:custGeom>
              <a:avLst/>
              <a:gdLst>
                <a:gd name="connsiteX0" fmla="*/ 0 w 4900"/>
                <a:gd name="connsiteY0" fmla="*/ 7 h 746"/>
                <a:gd name="connsiteX1" fmla="*/ 4900 w 4900"/>
                <a:gd name="connsiteY1" fmla="*/ 0 h 746"/>
                <a:gd name="connsiteX2" fmla="*/ 4619 w 4900"/>
                <a:gd name="connsiteY2" fmla="*/ 746 h 746"/>
                <a:gd name="connsiteX3" fmla="*/ 0 w 4900"/>
                <a:gd name="connsiteY3" fmla="*/ 746 h 746"/>
                <a:gd name="connsiteX4" fmla="*/ 0 w 4900"/>
                <a:gd name="connsiteY4" fmla="*/ 7 h 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0" h="746">
                  <a:moveTo>
                    <a:pt x="0" y="7"/>
                  </a:moveTo>
                  <a:lnTo>
                    <a:pt x="4900" y="0"/>
                  </a:lnTo>
                  <a:lnTo>
                    <a:pt x="4619" y="746"/>
                  </a:lnTo>
                  <a:lnTo>
                    <a:pt x="0" y="746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/>
          </p:nvSpPr>
          <p:spPr>
            <a:xfrm flipH="1" flipV="1">
              <a:off x="4712" y="427"/>
              <a:ext cx="14481" cy="739"/>
            </a:xfrm>
            <a:custGeom>
              <a:avLst/>
              <a:gdLst>
                <a:gd name="adj" fmla="val 25000"/>
                <a:gd name="maxAdj" fmla="*/ 100000 w ss"/>
                <a:gd name="a" fmla="pin 0 adj maxAdj"/>
                <a:gd name="x1" fmla="*/ ss a 200000"/>
                <a:gd name="x2" fmla="*/ ss a 100000"/>
                <a:gd name="x6" fmla="+- r 0 x1"/>
                <a:gd name="x5" fmla="+- r 0 x2"/>
                <a:gd name="x3" fmla="*/ x5 1 2"/>
                <a:gd name="x4" fmla="+- r 0 x3"/>
                <a:gd name="il" fmla="*/ wd2 a maxAdj"/>
                <a:gd name="q1" fmla="*/ 5 a maxAdj"/>
                <a:gd name="q2" fmla="+/ 1 q1 12"/>
                <a:gd name="il-1" fmla="*/ q2 w 1"/>
                <a:gd name="it" fmla="*/ q2 h 1"/>
                <a:gd name="ir" fmla="+- r 0 il-1"/>
                <a:gd name="ib" fmla="+- b 0 it"/>
                <a:gd name="q3" fmla="*/ h hc x2"/>
                <a:gd name="y1" fmla="pin 0 q3 h"/>
                <a:gd name="y2" fmla="+- b 0 y1"/>
              </a:gdLst>
              <a:ahLst/>
              <a:cxnLst>
                <a:cxn ang="3">
                  <a:pos x="hc" y="y2"/>
                </a:cxn>
                <a:cxn ang="3">
                  <a:pos x="x4" y="t"/>
                </a:cxn>
                <a:cxn ang="0">
                  <a:pos x="x6" y="vc"/>
                </a:cxn>
                <a:cxn ang="cd4">
                  <a:pos x="x3" y="b"/>
                </a:cxn>
                <a:cxn ang="cd4">
                  <a:pos x="hc" y="y1"/>
                </a:cxn>
                <a:cxn ang="cd2">
                  <a:pos x="x1" y="vc"/>
                </a:cxn>
              </a:cxnLst>
              <a:rect l="l" t="t" r="r" b="b"/>
              <a:pathLst>
                <a:path w="9420" h="739">
                  <a:moveTo>
                    <a:pt x="0" y="0"/>
                  </a:moveTo>
                  <a:lnTo>
                    <a:pt x="9420" y="0"/>
                  </a:lnTo>
                  <a:lnTo>
                    <a:pt x="9235" y="739"/>
                  </a:lnTo>
                  <a:lnTo>
                    <a:pt x="0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0423525" y="360680"/>
            <a:ext cx="1424305" cy="438150"/>
            <a:chOff x="3585" y="2394"/>
            <a:chExt cx="5539" cy="1704"/>
          </a:xfrm>
          <a:solidFill>
            <a:schemeClr val="bg1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3585" y="2394"/>
              <a:ext cx="1707" cy="1705"/>
              <a:chOff x="8645299" y="-830263"/>
              <a:chExt cx="7618413" cy="7602538"/>
            </a:xfrm>
            <a:grpFill/>
          </p:grpSpPr>
          <p:sp>
            <p:nvSpPr>
              <p:cNvPr id="5" name="Freeform 75"/>
              <p:cNvSpPr>
                <a:spLocks noEditPoints="1"/>
              </p:cNvSpPr>
              <p:nvPr/>
            </p:nvSpPr>
            <p:spPr bwMode="auto">
              <a:xfrm>
                <a:off x="8645299" y="-830263"/>
                <a:ext cx="7618413" cy="7602538"/>
              </a:xfrm>
              <a:custGeom>
                <a:avLst/>
                <a:gdLst>
                  <a:gd name="T0" fmla="*/ 1106 w 2412"/>
                  <a:gd name="T1" fmla="*/ 2355 h 2406"/>
                  <a:gd name="T2" fmla="*/ 435 w 2412"/>
                  <a:gd name="T3" fmla="*/ 2057 h 2406"/>
                  <a:gd name="T4" fmla="*/ 57 w 2412"/>
                  <a:gd name="T5" fmla="*/ 1368 h 2406"/>
                  <a:gd name="T6" fmla="*/ 118 w 2412"/>
                  <a:gd name="T7" fmla="*/ 767 h 2406"/>
                  <a:gd name="T8" fmla="*/ 811 w 2412"/>
                  <a:gd name="T9" fmla="*/ 78 h 2406"/>
                  <a:gd name="T10" fmla="*/ 1443 w 2412"/>
                  <a:gd name="T11" fmla="*/ 26 h 2406"/>
                  <a:gd name="T12" fmla="*/ 2296 w 2412"/>
                  <a:gd name="T13" fmla="*/ 701 h 2406"/>
                  <a:gd name="T14" fmla="*/ 2304 w 2412"/>
                  <a:gd name="T15" fmla="*/ 1645 h 2406"/>
                  <a:gd name="T16" fmla="*/ 1649 w 2412"/>
                  <a:gd name="T17" fmla="*/ 2280 h 2406"/>
                  <a:gd name="T18" fmla="*/ 1257 w 2412"/>
                  <a:gd name="T19" fmla="*/ 2363 h 2406"/>
                  <a:gd name="T20" fmla="*/ 2266 w 2412"/>
                  <a:gd name="T21" fmla="*/ 754 h 2406"/>
                  <a:gd name="T22" fmla="*/ 121 w 2412"/>
                  <a:gd name="T23" fmla="*/ 919 h 2406"/>
                  <a:gd name="T24" fmla="*/ 2125 w 2412"/>
                  <a:gd name="T25" fmla="*/ 1861 h 2406"/>
                  <a:gd name="T26" fmla="*/ 2275 w 2412"/>
                  <a:gd name="T27" fmla="*/ 773 h 2406"/>
                  <a:gd name="T28" fmla="*/ 2259 w 2412"/>
                  <a:gd name="T29" fmla="*/ 853 h 2406"/>
                  <a:gd name="T30" fmla="*/ 2163 w 2412"/>
                  <a:gd name="T31" fmla="*/ 912 h 2406"/>
                  <a:gd name="T32" fmla="*/ 2031 w 2412"/>
                  <a:gd name="T33" fmla="*/ 918 h 2406"/>
                  <a:gd name="T34" fmla="*/ 2013 w 2412"/>
                  <a:gd name="T35" fmla="*/ 929 h 2406"/>
                  <a:gd name="T36" fmla="*/ 2035 w 2412"/>
                  <a:gd name="T37" fmla="*/ 966 h 2406"/>
                  <a:gd name="T38" fmla="*/ 1970 w 2412"/>
                  <a:gd name="T39" fmla="*/ 979 h 2406"/>
                  <a:gd name="T40" fmla="*/ 1872 w 2412"/>
                  <a:gd name="T41" fmla="*/ 996 h 2406"/>
                  <a:gd name="T42" fmla="*/ 1842 w 2412"/>
                  <a:gd name="T43" fmla="*/ 942 h 2406"/>
                  <a:gd name="T44" fmla="*/ 1925 w 2412"/>
                  <a:gd name="T45" fmla="*/ 935 h 2406"/>
                  <a:gd name="T46" fmla="*/ 1826 w 2412"/>
                  <a:gd name="T47" fmla="*/ 852 h 2406"/>
                  <a:gd name="T48" fmla="*/ 1886 w 2412"/>
                  <a:gd name="T49" fmla="*/ 861 h 2406"/>
                  <a:gd name="T50" fmla="*/ 1987 w 2412"/>
                  <a:gd name="T51" fmla="*/ 894 h 2406"/>
                  <a:gd name="T52" fmla="*/ 2074 w 2412"/>
                  <a:gd name="T53" fmla="*/ 910 h 2406"/>
                  <a:gd name="T54" fmla="*/ 2018 w 2412"/>
                  <a:gd name="T55" fmla="*/ 883 h 2406"/>
                  <a:gd name="T56" fmla="*/ 1910 w 2412"/>
                  <a:gd name="T57" fmla="*/ 815 h 2406"/>
                  <a:gd name="T58" fmla="*/ 2081 w 2412"/>
                  <a:gd name="T59" fmla="*/ 840 h 2406"/>
                  <a:gd name="T60" fmla="*/ 1994 w 2412"/>
                  <a:gd name="T61" fmla="*/ 808 h 2406"/>
                  <a:gd name="T62" fmla="*/ 2031 w 2412"/>
                  <a:gd name="T63" fmla="*/ 716 h 2406"/>
                  <a:gd name="T64" fmla="*/ 2059 w 2412"/>
                  <a:gd name="T65" fmla="*/ 689 h 2406"/>
                  <a:gd name="T66" fmla="*/ 2049 w 2412"/>
                  <a:gd name="T67" fmla="*/ 805 h 2406"/>
                  <a:gd name="T68" fmla="*/ 2101 w 2412"/>
                  <a:gd name="T69" fmla="*/ 781 h 2406"/>
                  <a:gd name="T70" fmla="*/ 2122 w 2412"/>
                  <a:gd name="T71" fmla="*/ 746 h 2406"/>
                  <a:gd name="T72" fmla="*/ 2167 w 2412"/>
                  <a:gd name="T73" fmla="*/ 753 h 2406"/>
                  <a:gd name="T74" fmla="*/ 2266 w 2412"/>
                  <a:gd name="T75" fmla="*/ 754 h 2406"/>
                  <a:gd name="T76" fmla="*/ 2158 w 2412"/>
                  <a:gd name="T77" fmla="*/ 848 h 2406"/>
                  <a:gd name="T78" fmla="*/ 2151 w 2412"/>
                  <a:gd name="T79" fmla="*/ 869 h 2406"/>
                  <a:gd name="T80" fmla="*/ 2169 w 2412"/>
                  <a:gd name="T81" fmla="*/ 822 h 2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12" h="2406">
                    <a:moveTo>
                      <a:pt x="1189" y="2363"/>
                    </a:moveTo>
                    <a:cubicBezTo>
                      <a:pt x="1161" y="2360"/>
                      <a:pt x="1134" y="2358"/>
                      <a:pt x="1106" y="2355"/>
                    </a:cubicBezTo>
                    <a:cubicBezTo>
                      <a:pt x="947" y="2340"/>
                      <a:pt x="797" y="2293"/>
                      <a:pt x="657" y="2217"/>
                    </a:cubicBezTo>
                    <a:cubicBezTo>
                      <a:pt x="577" y="2172"/>
                      <a:pt x="503" y="2119"/>
                      <a:pt x="435" y="2057"/>
                    </a:cubicBezTo>
                    <a:cubicBezTo>
                      <a:pt x="330" y="1963"/>
                      <a:pt x="245" y="1855"/>
                      <a:pt x="179" y="1731"/>
                    </a:cubicBezTo>
                    <a:cubicBezTo>
                      <a:pt x="118" y="1617"/>
                      <a:pt x="78" y="1496"/>
                      <a:pt x="57" y="1368"/>
                    </a:cubicBezTo>
                    <a:cubicBezTo>
                      <a:pt x="42" y="1274"/>
                      <a:pt x="40" y="1178"/>
                      <a:pt x="47" y="1083"/>
                    </a:cubicBezTo>
                    <a:cubicBezTo>
                      <a:pt x="55" y="975"/>
                      <a:pt x="79" y="869"/>
                      <a:pt x="118" y="767"/>
                    </a:cubicBezTo>
                    <a:cubicBezTo>
                      <a:pt x="171" y="631"/>
                      <a:pt x="245" y="507"/>
                      <a:pt x="343" y="398"/>
                    </a:cubicBezTo>
                    <a:cubicBezTo>
                      <a:pt x="473" y="254"/>
                      <a:pt x="629" y="146"/>
                      <a:pt x="811" y="78"/>
                    </a:cubicBezTo>
                    <a:cubicBezTo>
                      <a:pt x="904" y="43"/>
                      <a:pt x="1001" y="21"/>
                      <a:pt x="1099" y="11"/>
                    </a:cubicBezTo>
                    <a:cubicBezTo>
                      <a:pt x="1215" y="0"/>
                      <a:pt x="1329" y="4"/>
                      <a:pt x="1443" y="26"/>
                    </a:cubicBezTo>
                    <a:cubicBezTo>
                      <a:pt x="1633" y="62"/>
                      <a:pt x="1803" y="141"/>
                      <a:pt x="1955" y="262"/>
                    </a:cubicBezTo>
                    <a:cubicBezTo>
                      <a:pt x="2104" y="381"/>
                      <a:pt x="2217" y="528"/>
                      <a:pt x="2296" y="701"/>
                    </a:cubicBezTo>
                    <a:cubicBezTo>
                      <a:pt x="2348" y="816"/>
                      <a:pt x="2381" y="936"/>
                      <a:pt x="2393" y="1061"/>
                    </a:cubicBezTo>
                    <a:cubicBezTo>
                      <a:pt x="2412" y="1263"/>
                      <a:pt x="2385" y="1458"/>
                      <a:pt x="2304" y="1645"/>
                    </a:cubicBezTo>
                    <a:cubicBezTo>
                      <a:pt x="2259" y="1751"/>
                      <a:pt x="2199" y="1849"/>
                      <a:pt x="2124" y="1937"/>
                    </a:cubicBezTo>
                    <a:cubicBezTo>
                      <a:pt x="1994" y="2091"/>
                      <a:pt x="1836" y="2206"/>
                      <a:pt x="1649" y="2280"/>
                    </a:cubicBezTo>
                    <a:cubicBezTo>
                      <a:pt x="1532" y="2326"/>
                      <a:pt x="1410" y="2353"/>
                      <a:pt x="1284" y="2358"/>
                    </a:cubicBezTo>
                    <a:cubicBezTo>
                      <a:pt x="1275" y="2359"/>
                      <a:pt x="1266" y="2361"/>
                      <a:pt x="1257" y="2363"/>
                    </a:cubicBezTo>
                    <a:cubicBezTo>
                      <a:pt x="1234" y="2363"/>
                      <a:pt x="1212" y="2363"/>
                      <a:pt x="1189" y="2363"/>
                    </a:cubicBezTo>
                    <a:close/>
                    <a:moveTo>
                      <a:pt x="2266" y="754"/>
                    </a:moveTo>
                    <a:cubicBezTo>
                      <a:pt x="2129" y="397"/>
                      <a:pt x="1740" y="51"/>
                      <a:pt x="1218" y="52"/>
                    </a:cubicBezTo>
                    <a:cubicBezTo>
                      <a:pt x="699" y="52"/>
                      <a:pt x="246" y="408"/>
                      <a:pt x="121" y="919"/>
                    </a:cubicBezTo>
                    <a:cubicBezTo>
                      <a:pt x="0" y="1416"/>
                      <a:pt x="233" y="1979"/>
                      <a:pt x="768" y="2219"/>
                    </a:cubicBezTo>
                    <a:cubicBezTo>
                      <a:pt x="1188" y="2406"/>
                      <a:pt x="1766" y="2330"/>
                      <a:pt x="2125" y="1861"/>
                    </a:cubicBezTo>
                    <a:cubicBezTo>
                      <a:pt x="2244" y="1706"/>
                      <a:pt x="2315" y="1529"/>
                      <a:pt x="2341" y="1334"/>
                    </a:cubicBezTo>
                    <a:cubicBezTo>
                      <a:pt x="2367" y="1140"/>
                      <a:pt x="2345" y="952"/>
                      <a:pt x="2275" y="773"/>
                    </a:cubicBezTo>
                    <a:cubicBezTo>
                      <a:pt x="2261" y="788"/>
                      <a:pt x="2247" y="802"/>
                      <a:pt x="2233" y="816"/>
                    </a:cubicBezTo>
                    <a:cubicBezTo>
                      <a:pt x="2250" y="820"/>
                      <a:pt x="2260" y="827"/>
                      <a:pt x="2259" y="853"/>
                    </a:cubicBezTo>
                    <a:cubicBezTo>
                      <a:pt x="2258" y="874"/>
                      <a:pt x="2252" y="881"/>
                      <a:pt x="2236" y="887"/>
                    </a:cubicBezTo>
                    <a:cubicBezTo>
                      <a:pt x="2212" y="896"/>
                      <a:pt x="2187" y="904"/>
                      <a:pt x="2163" y="912"/>
                    </a:cubicBezTo>
                    <a:cubicBezTo>
                      <a:pt x="2155" y="945"/>
                      <a:pt x="2133" y="967"/>
                      <a:pt x="2098" y="942"/>
                    </a:cubicBezTo>
                    <a:cubicBezTo>
                      <a:pt x="2079" y="929"/>
                      <a:pt x="2054" y="925"/>
                      <a:pt x="2031" y="918"/>
                    </a:cubicBezTo>
                    <a:cubicBezTo>
                      <a:pt x="2027" y="917"/>
                      <a:pt x="2022" y="921"/>
                      <a:pt x="2017" y="922"/>
                    </a:cubicBezTo>
                    <a:cubicBezTo>
                      <a:pt x="2016" y="924"/>
                      <a:pt x="2014" y="927"/>
                      <a:pt x="2013" y="929"/>
                    </a:cubicBezTo>
                    <a:cubicBezTo>
                      <a:pt x="2019" y="932"/>
                      <a:pt x="2025" y="935"/>
                      <a:pt x="2030" y="939"/>
                    </a:cubicBezTo>
                    <a:cubicBezTo>
                      <a:pt x="2041" y="946"/>
                      <a:pt x="2044" y="955"/>
                      <a:pt x="2035" y="966"/>
                    </a:cubicBezTo>
                    <a:cubicBezTo>
                      <a:pt x="2026" y="975"/>
                      <a:pt x="2017" y="985"/>
                      <a:pt x="2003" y="974"/>
                    </a:cubicBezTo>
                    <a:cubicBezTo>
                      <a:pt x="1990" y="964"/>
                      <a:pt x="1980" y="968"/>
                      <a:pt x="1970" y="979"/>
                    </a:cubicBezTo>
                    <a:cubicBezTo>
                      <a:pt x="1966" y="984"/>
                      <a:pt x="1961" y="989"/>
                      <a:pt x="1957" y="994"/>
                    </a:cubicBezTo>
                    <a:cubicBezTo>
                      <a:pt x="1922" y="1036"/>
                      <a:pt x="1908" y="1040"/>
                      <a:pt x="1872" y="996"/>
                    </a:cubicBezTo>
                    <a:cubicBezTo>
                      <a:pt x="1859" y="980"/>
                      <a:pt x="1849" y="963"/>
                      <a:pt x="1837" y="947"/>
                    </a:cubicBezTo>
                    <a:cubicBezTo>
                      <a:pt x="1839" y="946"/>
                      <a:pt x="1841" y="944"/>
                      <a:pt x="1842" y="942"/>
                    </a:cubicBezTo>
                    <a:cubicBezTo>
                      <a:pt x="1857" y="948"/>
                      <a:pt x="1870" y="955"/>
                      <a:pt x="1885" y="960"/>
                    </a:cubicBezTo>
                    <a:cubicBezTo>
                      <a:pt x="1906" y="968"/>
                      <a:pt x="1912" y="946"/>
                      <a:pt x="1925" y="935"/>
                    </a:cubicBezTo>
                    <a:cubicBezTo>
                      <a:pt x="1911" y="928"/>
                      <a:pt x="1896" y="921"/>
                      <a:pt x="1881" y="918"/>
                    </a:cubicBezTo>
                    <a:cubicBezTo>
                      <a:pt x="1840" y="911"/>
                      <a:pt x="1832" y="893"/>
                      <a:pt x="1826" y="852"/>
                    </a:cubicBezTo>
                    <a:cubicBezTo>
                      <a:pt x="1825" y="844"/>
                      <a:pt x="1833" y="834"/>
                      <a:pt x="1837" y="826"/>
                    </a:cubicBezTo>
                    <a:cubicBezTo>
                      <a:pt x="1856" y="840"/>
                      <a:pt x="1870" y="853"/>
                      <a:pt x="1886" y="861"/>
                    </a:cubicBezTo>
                    <a:cubicBezTo>
                      <a:pt x="1914" y="874"/>
                      <a:pt x="1943" y="883"/>
                      <a:pt x="1971" y="894"/>
                    </a:cubicBezTo>
                    <a:cubicBezTo>
                      <a:pt x="1976" y="895"/>
                      <a:pt x="1983" y="896"/>
                      <a:pt x="1987" y="894"/>
                    </a:cubicBezTo>
                    <a:cubicBezTo>
                      <a:pt x="2003" y="885"/>
                      <a:pt x="2016" y="891"/>
                      <a:pt x="2030" y="897"/>
                    </a:cubicBezTo>
                    <a:cubicBezTo>
                      <a:pt x="2044" y="903"/>
                      <a:pt x="2059" y="906"/>
                      <a:pt x="2074" y="910"/>
                    </a:cubicBezTo>
                    <a:cubicBezTo>
                      <a:pt x="2075" y="907"/>
                      <a:pt x="2075" y="904"/>
                      <a:pt x="2076" y="901"/>
                    </a:cubicBezTo>
                    <a:cubicBezTo>
                      <a:pt x="2057" y="895"/>
                      <a:pt x="2037" y="883"/>
                      <a:pt x="2018" y="883"/>
                    </a:cubicBezTo>
                    <a:cubicBezTo>
                      <a:pt x="1970" y="884"/>
                      <a:pt x="1939" y="858"/>
                      <a:pt x="1911" y="825"/>
                    </a:cubicBezTo>
                    <a:cubicBezTo>
                      <a:pt x="1910" y="823"/>
                      <a:pt x="1910" y="820"/>
                      <a:pt x="1910" y="815"/>
                    </a:cubicBezTo>
                    <a:cubicBezTo>
                      <a:pt x="1964" y="828"/>
                      <a:pt x="2016" y="841"/>
                      <a:pt x="2070" y="855"/>
                    </a:cubicBezTo>
                    <a:cubicBezTo>
                      <a:pt x="2073" y="849"/>
                      <a:pt x="2078" y="844"/>
                      <a:pt x="2081" y="840"/>
                    </a:cubicBezTo>
                    <a:cubicBezTo>
                      <a:pt x="2064" y="833"/>
                      <a:pt x="2049" y="826"/>
                      <a:pt x="2032" y="818"/>
                    </a:cubicBezTo>
                    <a:cubicBezTo>
                      <a:pt x="2020" y="815"/>
                      <a:pt x="2007" y="811"/>
                      <a:pt x="1994" y="808"/>
                    </a:cubicBezTo>
                    <a:cubicBezTo>
                      <a:pt x="1998" y="794"/>
                      <a:pt x="2000" y="780"/>
                      <a:pt x="2006" y="767"/>
                    </a:cubicBezTo>
                    <a:cubicBezTo>
                      <a:pt x="2013" y="750"/>
                      <a:pt x="2022" y="733"/>
                      <a:pt x="2031" y="716"/>
                    </a:cubicBezTo>
                    <a:cubicBezTo>
                      <a:pt x="2034" y="709"/>
                      <a:pt x="2034" y="701"/>
                      <a:pt x="2039" y="696"/>
                    </a:cubicBezTo>
                    <a:cubicBezTo>
                      <a:pt x="2044" y="691"/>
                      <a:pt x="2053" y="688"/>
                      <a:pt x="2059" y="689"/>
                    </a:cubicBezTo>
                    <a:cubicBezTo>
                      <a:pt x="2063" y="689"/>
                      <a:pt x="2068" y="699"/>
                      <a:pt x="2069" y="705"/>
                    </a:cubicBezTo>
                    <a:cubicBezTo>
                      <a:pt x="2073" y="740"/>
                      <a:pt x="2072" y="774"/>
                      <a:pt x="2049" y="805"/>
                    </a:cubicBezTo>
                    <a:cubicBezTo>
                      <a:pt x="2064" y="807"/>
                      <a:pt x="2075" y="809"/>
                      <a:pt x="2077" y="791"/>
                    </a:cubicBezTo>
                    <a:cubicBezTo>
                      <a:pt x="2079" y="776"/>
                      <a:pt x="2089" y="775"/>
                      <a:pt x="2101" y="781"/>
                    </a:cubicBezTo>
                    <a:cubicBezTo>
                      <a:pt x="2104" y="783"/>
                      <a:pt x="2108" y="786"/>
                      <a:pt x="2112" y="789"/>
                    </a:cubicBezTo>
                    <a:cubicBezTo>
                      <a:pt x="2116" y="774"/>
                      <a:pt x="2118" y="760"/>
                      <a:pt x="2122" y="746"/>
                    </a:cubicBezTo>
                    <a:cubicBezTo>
                      <a:pt x="2125" y="737"/>
                      <a:pt x="2131" y="730"/>
                      <a:pt x="2143" y="738"/>
                    </a:cubicBezTo>
                    <a:cubicBezTo>
                      <a:pt x="2151" y="744"/>
                      <a:pt x="2159" y="748"/>
                      <a:pt x="2167" y="753"/>
                    </a:cubicBezTo>
                    <a:cubicBezTo>
                      <a:pt x="2185" y="764"/>
                      <a:pt x="2202" y="765"/>
                      <a:pt x="2222" y="759"/>
                    </a:cubicBezTo>
                    <a:cubicBezTo>
                      <a:pt x="2236" y="755"/>
                      <a:pt x="2250" y="756"/>
                      <a:pt x="2266" y="754"/>
                    </a:cubicBezTo>
                    <a:close/>
                    <a:moveTo>
                      <a:pt x="2140" y="834"/>
                    </a:moveTo>
                    <a:cubicBezTo>
                      <a:pt x="2148" y="840"/>
                      <a:pt x="2153" y="843"/>
                      <a:pt x="2158" y="848"/>
                    </a:cubicBezTo>
                    <a:cubicBezTo>
                      <a:pt x="2154" y="854"/>
                      <a:pt x="2151" y="859"/>
                      <a:pt x="2148" y="863"/>
                    </a:cubicBezTo>
                    <a:cubicBezTo>
                      <a:pt x="2149" y="865"/>
                      <a:pt x="2150" y="867"/>
                      <a:pt x="2151" y="869"/>
                    </a:cubicBezTo>
                    <a:cubicBezTo>
                      <a:pt x="2161" y="864"/>
                      <a:pt x="2176" y="861"/>
                      <a:pt x="2179" y="854"/>
                    </a:cubicBezTo>
                    <a:cubicBezTo>
                      <a:pt x="2182" y="846"/>
                      <a:pt x="2173" y="834"/>
                      <a:pt x="2169" y="822"/>
                    </a:cubicBezTo>
                    <a:cubicBezTo>
                      <a:pt x="2158" y="827"/>
                      <a:pt x="2150" y="830"/>
                      <a:pt x="2140" y="8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78"/>
              <p:cNvSpPr/>
              <p:nvPr/>
            </p:nvSpPr>
            <p:spPr bwMode="auto">
              <a:xfrm>
                <a:off x="10745561" y="1906587"/>
                <a:ext cx="3482975" cy="2900363"/>
              </a:xfrm>
              <a:custGeom>
                <a:avLst/>
                <a:gdLst>
                  <a:gd name="T0" fmla="*/ 1103 w 1103"/>
                  <a:gd name="T1" fmla="*/ 30 h 918"/>
                  <a:gd name="T2" fmla="*/ 980 w 1103"/>
                  <a:gd name="T3" fmla="*/ 112 h 918"/>
                  <a:gd name="T4" fmla="*/ 922 w 1103"/>
                  <a:gd name="T5" fmla="*/ 108 h 918"/>
                  <a:gd name="T6" fmla="*/ 905 w 1103"/>
                  <a:gd name="T7" fmla="*/ 117 h 918"/>
                  <a:gd name="T8" fmla="*/ 888 w 1103"/>
                  <a:gd name="T9" fmla="*/ 160 h 918"/>
                  <a:gd name="T10" fmla="*/ 1030 w 1103"/>
                  <a:gd name="T11" fmla="*/ 160 h 918"/>
                  <a:gd name="T12" fmla="*/ 930 w 1103"/>
                  <a:gd name="T13" fmla="*/ 244 h 918"/>
                  <a:gd name="T14" fmla="*/ 849 w 1103"/>
                  <a:gd name="T15" fmla="*/ 244 h 918"/>
                  <a:gd name="T16" fmla="*/ 827 w 1103"/>
                  <a:gd name="T17" fmla="*/ 297 h 918"/>
                  <a:gd name="T18" fmla="*/ 943 w 1103"/>
                  <a:gd name="T19" fmla="*/ 297 h 918"/>
                  <a:gd name="T20" fmla="*/ 852 w 1103"/>
                  <a:gd name="T21" fmla="*/ 372 h 918"/>
                  <a:gd name="T22" fmla="*/ 830 w 1103"/>
                  <a:gd name="T23" fmla="*/ 373 h 918"/>
                  <a:gd name="T24" fmla="*/ 775 w 1103"/>
                  <a:gd name="T25" fmla="*/ 424 h 918"/>
                  <a:gd name="T26" fmla="*/ 862 w 1103"/>
                  <a:gd name="T27" fmla="*/ 424 h 918"/>
                  <a:gd name="T28" fmla="*/ 775 w 1103"/>
                  <a:gd name="T29" fmla="*/ 501 h 918"/>
                  <a:gd name="T30" fmla="*/ 720 w 1103"/>
                  <a:gd name="T31" fmla="*/ 553 h 918"/>
                  <a:gd name="T32" fmla="*/ 750 w 1103"/>
                  <a:gd name="T33" fmla="*/ 553 h 918"/>
                  <a:gd name="T34" fmla="*/ 780 w 1103"/>
                  <a:gd name="T35" fmla="*/ 553 h 918"/>
                  <a:gd name="T36" fmla="*/ 715 w 1103"/>
                  <a:gd name="T37" fmla="*/ 620 h 918"/>
                  <a:gd name="T38" fmla="*/ 695 w 1103"/>
                  <a:gd name="T39" fmla="*/ 623 h 918"/>
                  <a:gd name="T40" fmla="*/ 666 w 1103"/>
                  <a:gd name="T41" fmla="*/ 701 h 918"/>
                  <a:gd name="T42" fmla="*/ 682 w 1103"/>
                  <a:gd name="T43" fmla="*/ 719 h 918"/>
                  <a:gd name="T44" fmla="*/ 560 w 1103"/>
                  <a:gd name="T45" fmla="*/ 918 h 918"/>
                  <a:gd name="T46" fmla="*/ 430 w 1103"/>
                  <a:gd name="T47" fmla="*/ 719 h 918"/>
                  <a:gd name="T48" fmla="*/ 453 w 1103"/>
                  <a:gd name="T49" fmla="*/ 676 h 918"/>
                  <a:gd name="T50" fmla="*/ 416 w 1103"/>
                  <a:gd name="T51" fmla="*/ 621 h 918"/>
                  <a:gd name="T52" fmla="*/ 331 w 1103"/>
                  <a:gd name="T53" fmla="*/ 553 h 918"/>
                  <a:gd name="T54" fmla="*/ 393 w 1103"/>
                  <a:gd name="T55" fmla="*/ 553 h 918"/>
                  <a:gd name="T56" fmla="*/ 376 w 1103"/>
                  <a:gd name="T57" fmla="*/ 508 h 918"/>
                  <a:gd name="T58" fmla="*/ 360 w 1103"/>
                  <a:gd name="T59" fmla="*/ 501 h 918"/>
                  <a:gd name="T60" fmla="*/ 254 w 1103"/>
                  <a:gd name="T61" fmla="*/ 430 h 918"/>
                  <a:gd name="T62" fmla="*/ 342 w 1103"/>
                  <a:gd name="T63" fmla="*/ 425 h 918"/>
                  <a:gd name="T64" fmla="*/ 326 w 1103"/>
                  <a:gd name="T65" fmla="*/ 386 h 918"/>
                  <a:gd name="T66" fmla="*/ 309 w 1103"/>
                  <a:gd name="T67" fmla="*/ 380 h 918"/>
                  <a:gd name="T68" fmla="*/ 255 w 1103"/>
                  <a:gd name="T69" fmla="*/ 376 h 918"/>
                  <a:gd name="T70" fmla="*/ 174 w 1103"/>
                  <a:gd name="T71" fmla="*/ 303 h 918"/>
                  <a:gd name="T72" fmla="*/ 291 w 1103"/>
                  <a:gd name="T73" fmla="*/ 303 h 918"/>
                  <a:gd name="T74" fmla="*/ 266 w 1103"/>
                  <a:gd name="T75" fmla="*/ 249 h 918"/>
                  <a:gd name="T76" fmla="*/ 250 w 1103"/>
                  <a:gd name="T77" fmla="*/ 245 h 918"/>
                  <a:gd name="T78" fmla="*/ 190 w 1103"/>
                  <a:gd name="T79" fmla="*/ 244 h 918"/>
                  <a:gd name="T80" fmla="*/ 82 w 1103"/>
                  <a:gd name="T81" fmla="*/ 165 h 918"/>
                  <a:gd name="T82" fmla="*/ 225 w 1103"/>
                  <a:gd name="T83" fmla="*/ 165 h 918"/>
                  <a:gd name="T84" fmla="*/ 207 w 1103"/>
                  <a:gd name="T85" fmla="*/ 120 h 918"/>
                  <a:gd name="T86" fmla="*/ 185 w 1103"/>
                  <a:gd name="T87" fmla="*/ 112 h 918"/>
                  <a:gd name="T88" fmla="*/ 88 w 1103"/>
                  <a:gd name="T89" fmla="*/ 106 h 918"/>
                  <a:gd name="T90" fmla="*/ 0 w 1103"/>
                  <a:gd name="T91" fmla="*/ 38 h 918"/>
                  <a:gd name="T92" fmla="*/ 109 w 1103"/>
                  <a:gd name="T93" fmla="*/ 34 h 918"/>
                  <a:gd name="T94" fmla="*/ 291 w 1103"/>
                  <a:gd name="T95" fmla="*/ 29 h 918"/>
                  <a:gd name="T96" fmla="*/ 419 w 1103"/>
                  <a:gd name="T97" fmla="*/ 112 h 918"/>
                  <a:gd name="T98" fmla="*/ 450 w 1103"/>
                  <a:gd name="T99" fmla="*/ 168 h 918"/>
                  <a:gd name="T100" fmla="*/ 480 w 1103"/>
                  <a:gd name="T101" fmla="*/ 64 h 918"/>
                  <a:gd name="T102" fmla="*/ 553 w 1103"/>
                  <a:gd name="T103" fmla="*/ 4 h 918"/>
                  <a:gd name="T104" fmla="*/ 701 w 1103"/>
                  <a:gd name="T105" fmla="*/ 46 h 918"/>
                  <a:gd name="T106" fmla="*/ 612 w 1103"/>
                  <a:gd name="T107" fmla="*/ 79 h 918"/>
                  <a:gd name="T108" fmla="*/ 655 w 1103"/>
                  <a:gd name="T109" fmla="*/ 182 h 918"/>
                  <a:gd name="T110" fmla="*/ 691 w 1103"/>
                  <a:gd name="T111" fmla="*/ 113 h 918"/>
                  <a:gd name="T112" fmla="*/ 784 w 1103"/>
                  <a:gd name="T113" fmla="*/ 32 h 918"/>
                  <a:gd name="T114" fmla="*/ 802 w 1103"/>
                  <a:gd name="T115" fmla="*/ 29 h 918"/>
                  <a:gd name="T116" fmla="*/ 1092 w 1103"/>
                  <a:gd name="T117" fmla="*/ 29 h 918"/>
                  <a:gd name="T118" fmla="*/ 1103 w 1103"/>
                  <a:gd name="T119" fmla="*/ 3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03" h="918">
                    <a:moveTo>
                      <a:pt x="1103" y="30"/>
                    </a:moveTo>
                    <a:cubicBezTo>
                      <a:pt x="1085" y="84"/>
                      <a:pt x="1044" y="111"/>
                      <a:pt x="980" y="112"/>
                    </a:cubicBezTo>
                    <a:cubicBezTo>
                      <a:pt x="961" y="112"/>
                      <a:pt x="941" y="108"/>
                      <a:pt x="922" y="108"/>
                    </a:cubicBezTo>
                    <a:cubicBezTo>
                      <a:pt x="916" y="108"/>
                      <a:pt x="907" y="112"/>
                      <a:pt x="905" y="117"/>
                    </a:cubicBezTo>
                    <a:cubicBezTo>
                      <a:pt x="898" y="130"/>
                      <a:pt x="894" y="144"/>
                      <a:pt x="888" y="160"/>
                    </a:cubicBezTo>
                    <a:cubicBezTo>
                      <a:pt x="936" y="160"/>
                      <a:pt x="983" y="160"/>
                      <a:pt x="1030" y="160"/>
                    </a:cubicBezTo>
                    <a:cubicBezTo>
                      <a:pt x="1024" y="205"/>
                      <a:pt x="980" y="242"/>
                      <a:pt x="930" y="244"/>
                    </a:cubicBezTo>
                    <a:cubicBezTo>
                      <a:pt x="904" y="245"/>
                      <a:pt x="878" y="244"/>
                      <a:pt x="849" y="244"/>
                    </a:cubicBezTo>
                    <a:cubicBezTo>
                      <a:pt x="843" y="258"/>
                      <a:pt x="836" y="275"/>
                      <a:pt x="827" y="297"/>
                    </a:cubicBezTo>
                    <a:cubicBezTo>
                      <a:pt x="868" y="297"/>
                      <a:pt x="905" y="297"/>
                      <a:pt x="943" y="297"/>
                    </a:cubicBezTo>
                    <a:cubicBezTo>
                      <a:pt x="929" y="339"/>
                      <a:pt x="891" y="369"/>
                      <a:pt x="852" y="372"/>
                    </a:cubicBezTo>
                    <a:cubicBezTo>
                      <a:pt x="844" y="373"/>
                      <a:pt x="837" y="373"/>
                      <a:pt x="830" y="373"/>
                    </a:cubicBezTo>
                    <a:cubicBezTo>
                      <a:pt x="787" y="375"/>
                      <a:pt x="783" y="378"/>
                      <a:pt x="775" y="424"/>
                    </a:cubicBezTo>
                    <a:cubicBezTo>
                      <a:pt x="804" y="424"/>
                      <a:pt x="833" y="424"/>
                      <a:pt x="862" y="424"/>
                    </a:cubicBezTo>
                    <a:cubicBezTo>
                      <a:pt x="852" y="474"/>
                      <a:pt x="823" y="499"/>
                      <a:pt x="775" y="501"/>
                    </a:cubicBezTo>
                    <a:cubicBezTo>
                      <a:pt x="731" y="502"/>
                      <a:pt x="729" y="504"/>
                      <a:pt x="720" y="553"/>
                    </a:cubicBezTo>
                    <a:cubicBezTo>
                      <a:pt x="731" y="553"/>
                      <a:pt x="740" y="553"/>
                      <a:pt x="750" y="553"/>
                    </a:cubicBezTo>
                    <a:cubicBezTo>
                      <a:pt x="760" y="553"/>
                      <a:pt x="770" y="553"/>
                      <a:pt x="780" y="553"/>
                    </a:cubicBezTo>
                    <a:cubicBezTo>
                      <a:pt x="775" y="588"/>
                      <a:pt x="747" y="616"/>
                      <a:pt x="715" y="620"/>
                    </a:cubicBezTo>
                    <a:cubicBezTo>
                      <a:pt x="708" y="621"/>
                      <a:pt x="702" y="623"/>
                      <a:pt x="695" y="623"/>
                    </a:cubicBezTo>
                    <a:cubicBezTo>
                      <a:pt x="653" y="620"/>
                      <a:pt x="642" y="674"/>
                      <a:pt x="666" y="701"/>
                    </a:cubicBezTo>
                    <a:cubicBezTo>
                      <a:pt x="671" y="707"/>
                      <a:pt x="677" y="713"/>
                      <a:pt x="682" y="719"/>
                    </a:cubicBezTo>
                    <a:cubicBezTo>
                      <a:pt x="642" y="784"/>
                      <a:pt x="602" y="850"/>
                      <a:pt x="560" y="918"/>
                    </a:cubicBezTo>
                    <a:cubicBezTo>
                      <a:pt x="515" y="849"/>
                      <a:pt x="471" y="783"/>
                      <a:pt x="430" y="719"/>
                    </a:cubicBezTo>
                    <a:cubicBezTo>
                      <a:pt x="438" y="704"/>
                      <a:pt x="449" y="690"/>
                      <a:pt x="453" y="676"/>
                    </a:cubicBezTo>
                    <a:cubicBezTo>
                      <a:pt x="462" y="644"/>
                      <a:pt x="449" y="624"/>
                      <a:pt x="416" y="621"/>
                    </a:cubicBezTo>
                    <a:cubicBezTo>
                      <a:pt x="374" y="616"/>
                      <a:pt x="347" y="594"/>
                      <a:pt x="331" y="553"/>
                    </a:cubicBezTo>
                    <a:cubicBezTo>
                      <a:pt x="352" y="553"/>
                      <a:pt x="371" y="553"/>
                      <a:pt x="393" y="553"/>
                    </a:cubicBezTo>
                    <a:cubicBezTo>
                      <a:pt x="387" y="536"/>
                      <a:pt x="382" y="521"/>
                      <a:pt x="376" y="508"/>
                    </a:cubicBezTo>
                    <a:cubicBezTo>
                      <a:pt x="374" y="504"/>
                      <a:pt x="365" y="500"/>
                      <a:pt x="360" y="501"/>
                    </a:cubicBezTo>
                    <a:cubicBezTo>
                      <a:pt x="306" y="506"/>
                      <a:pt x="276" y="476"/>
                      <a:pt x="254" y="430"/>
                    </a:cubicBezTo>
                    <a:cubicBezTo>
                      <a:pt x="283" y="428"/>
                      <a:pt x="311" y="426"/>
                      <a:pt x="342" y="425"/>
                    </a:cubicBezTo>
                    <a:cubicBezTo>
                      <a:pt x="336" y="410"/>
                      <a:pt x="332" y="397"/>
                      <a:pt x="326" y="386"/>
                    </a:cubicBezTo>
                    <a:cubicBezTo>
                      <a:pt x="324" y="382"/>
                      <a:pt x="315" y="381"/>
                      <a:pt x="309" y="380"/>
                    </a:cubicBezTo>
                    <a:cubicBezTo>
                      <a:pt x="291" y="378"/>
                      <a:pt x="273" y="378"/>
                      <a:pt x="255" y="376"/>
                    </a:cubicBezTo>
                    <a:cubicBezTo>
                      <a:pt x="214" y="371"/>
                      <a:pt x="193" y="342"/>
                      <a:pt x="174" y="303"/>
                    </a:cubicBezTo>
                    <a:cubicBezTo>
                      <a:pt x="213" y="303"/>
                      <a:pt x="249" y="303"/>
                      <a:pt x="291" y="303"/>
                    </a:cubicBezTo>
                    <a:cubicBezTo>
                      <a:pt x="281" y="281"/>
                      <a:pt x="274" y="265"/>
                      <a:pt x="266" y="249"/>
                    </a:cubicBezTo>
                    <a:cubicBezTo>
                      <a:pt x="264" y="246"/>
                      <a:pt x="255" y="245"/>
                      <a:pt x="250" y="245"/>
                    </a:cubicBezTo>
                    <a:cubicBezTo>
                      <a:pt x="230" y="244"/>
                      <a:pt x="210" y="245"/>
                      <a:pt x="190" y="244"/>
                    </a:cubicBezTo>
                    <a:cubicBezTo>
                      <a:pt x="137" y="243"/>
                      <a:pt x="103" y="218"/>
                      <a:pt x="82" y="165"/>
                    </a:cubicBezTo>
                    <a:cubicBezTo>
                      <a:pt x="129" y="165"/>
                      <a:pt x="175" y="165"/>
                      <a:pt x="225" y="165"/>
                    </a:cubicBezTo>
                    <a:cubicBezTo>
                      <a:pt x="218" y="148"/>
                      <a:pt x="215" y="133"/>
                      <a:pt x="207" y="120"/>
                    </a:cubicBezTo>
                    <a:cubicBezTo>
                      <a:pt x="204" y="115"/>
                      <a:pt x="193" y="113"/>
                      <a:pt x="185" y="112"/>
                    </a:cubicBezTo>
                    <a:cubicBezTo>
                      <a:pt x="153" y="110"/>
                      <a:pt x="120" y="109"/>
                      <a:pt x="88" y="106"/>
                    </a:cubicBezTo>
                    <a:cubicBezTo>
                      <a:pt x="46" y="102"/>
                      <a:pt x="21" y="74"/>
                      <a:pt x="0" y="38"/>
                    </a:cubicBezTo>
                    <a:cubicBezTo>
                      <a:pt x="38" y="37"/>
                      <a:pt x="74" y="35"/>
                      <a:pt x="109" y="34"/>
                    </a:cubicBezTo>
                    <a:cubicBezTo>
                      <a:pt x="170" y="32"/>
                      <a:pt x="230" y="30"/>
                      <a:pt x="291" y="29"/>
                    </a:cubicBezTo>
                    <a:cubicBezTo>
                      <a:pt x="352" y="28"/>
                      <a:pt x="395" y="56"/>
                      <a:pt x="419" y="112"/>
                    </a:cubicBezTo>
                    <a:cubicBezTo>
                      <a:pt x="428" y="131"/>
                      <a:pt x="437" y="150"/>
                      <a:pt x="450" y="168"/>
                    </a:cubicBezTo>
                    <a:cubicBezTo>
                      <a:pt x="460" y="133"/>
                      <a:pt x="471" y="99"/>
                      <a:pt x="480" y="64"/>
                    </a:cubicBezTo>
                    <a:cubicBezTo>
                      <a:pt x="493" y="20"/>
                      <a:pt x="508" y="7"/>
                      <a:pt x="553" y="4"/>
                    </a:cubicBezTo>
                    <a:cubicBezTo>
                      <a:pt x="606" y="0"/>
                      <a:pt x="655" y="12"/>
                      <a:pt x="701" y="46"/>
                    </a:cubicBezTo>
                    <a:cubicBezTo>
                      <a:pt x="671" y="58"/>
                      <a:pt x="642" y="68"/>
                      <a:pt x="612" y="79"/>
                    </a:cubicBezTo>
                    <a:cubicBezTo>
                      <a:pt x="626" y="113"/>
                      <a:pt x="640" y="146"/>
                      <a:pt x="655" y="182"/>
                    </a:cubicBezTo>
                    <a:cubicBezTo>
                      <a:pt x="668" y="157"/>
                      <a:pt x="679" y="135"/>
                      <a:pt x="691" y="113"/>
                    </a:cubicBezTo>
                    <a:cubicBezTo>
                      <a:pt x="713" y="75"/>
                      <a:pt x="740" y="43"/>
                      <a:pt x="784" y="32"/>
                    </a:cubicBezTo>
                    <a:cubicBezTo>
                      <a:pt x="790" y="31"/>
                      <a:pt x="796" y="29"/>
                      <a:pt x="802" y="29"/>
                    </a:cubicBezTo>
                    <a:cubicBezTo>
                      <a:pt x="899" y="29"/>
                      <a:pt x="995" y="29"/>
                      <a:pt x="1092" y="29"/>
                    </a:cubicBezTo>
                    <a:cubicBezTo>
                      <a:pt x="1095" y="29"/>
                      <a:pt x="1098" y="30"/>
                      <a:pt x="110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79"/>
              <p:cNvSpPr/>
              <p:nvPr/>
            </p:nvSpPr>
            <p:spPr bwMode="auto">
              <a:xfrm>
                <a:off x="10196286" y="627062"/>
                <a:ext cx="4621213" cy="3867150"/>
              </a:xfrm>
              <a:custGeom>
                <a:avLst/>
                <a:gdLst>
                  <a:gd name="T0" fmla="*/ 1144 w 1463"/>
                  <a:gd name="T1" fmla="*/ 1224 h 1224"/>
                  <a:gd name="T2" fmla="*/ 1130 w 1463"/>
                  <a:gd name="T3" fmla="*/ 1207 h 1224"/>
                  <a:gd name="T4" fmla="*/ 1352 w 1463"/>
                  <a:gd name="T5" fmla="*/ 646 h 1224"/>
                  <a:gd name="T6" fmla="*/ 1129 w 1463"/>
                  <a:gd name="T7" fmla="*/ 238 h 1224"/>
                  <a:gd name="T8" fmla="*/ 275 w 1463"/>
                  <a:gd name="T9" fmla="*/ 290 h 1224"/>
                  <a:gd name="T10" fmla="*/ 104 w 1463"/>
                  <a:gd name="T11" fmla="*/ 760 h 1224"/>
                  <a:gd name="T12" fmla="*/ 331 w 1463"/>
                  <a:gd name="T13" fmla="*/ 1206 h 1224"/>
                  <a:gd name="T14" fmla="*/ 316 w 1463"/>
                  <a:gd name="T15" fmla="*/ 1223 h 1224"/>
                  <a:gd name="T16" fmla="*/ 233 w 1463"/>
                  <a:gd name="T17" fmla="*/ 301 h 1224"/>
                  <a:gd name="T18" fmla="*/ 1177 w 1463"/>
                  <a:gd name="T19" fmla="*/ 248 h 1224"/>
                  <a:gd name="T20" fmla="*/ 1144 w 1463"/>
                  <a:gd name="T21" fmla="*/ 1224 h 1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63" h="1224">
                    <a:moveTo>
                      <a:pt x="1144" y="1224"/>
                    </a:moveTo>
                    <a:cubicBezTo>
                      <a:pt x="1139" y="1218"/>
                      <a:pt x="1135" y="1213"/>
                      <a:pt x="1130" y="1207"/>
                    </a:cubicBezTo>
                    <a:cubicBezTo>
                      <a:pt x="1297" y="1057"/>
                      <a:pt x="1378" y="871"/>
                      <a:pt x="1352" y="646"/>
                    </a:cubicBezTo>
                    <a:cubicBezTo>
                      <a:pt x="1334" y="481"/>
                      <a:pt x="1258" y="343"/>
                      <a:pt x="1129" y="238"/>
                    </a:cubicBezTo>
                    <a:cubicBezTo>
                      <a:pt x="864" y="20"/>
                      <a:pt x="494" y="58"/>
                      <a:pt x="275" y="290"/>
                    </a:cubicBezTo>
                    <a:cubicBezTo>
                      <a:pt x="152" y="422"/>
                      <a:pt x="93" y="579"/>
                      <a:pt x="104" y="760"/>
                    </a:cubicBezTo>
                    <a:cubicBezTo>
                      <a:pt x="115" y="940"/>
                      <a:pt x="194" y="1088"/>
                      <a:pt x="331" y="1206"/>
                    </a:cubicBezTo>
                    <a:cubicBezTo>
                      <a:pt x="326" y="1212"/>
                      <a:pt x="321" y="1218"/>
                      <a:pt x="316" y="1223"/>
                    </a:cubicBezTo>
                    <a:cubicBezTo>
                      <a:pt x="32" y="988"/>
                      <a:pt x="0" y="575"/>
                      <a:pt x="233" y="301"/>
                    </a:cubicBezTo>
                    <a:cubicBezTo>
                      <a:pt x="491" y="0"/>
                      <a:pt x="922" y="5"/>
                      <a:pt x="1177" y="248"/>
                    </a:cubicBezTo>
                    <a:cubicBezTo>
                      <a:pt x="1463" y="521"/>
                      <a:pt x="1447" y="970"/>
                      <a:pt x="1144" y="1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80"/>
              <p:cNvSpPr/>
              <p:nvPr/>
            </p:nvSpPr>
            <p:spPr bwMode="auto">
              <a:xfrm>
                <a:off x="9645424" y="914400"/>
                <a:ext cx="998538" cy="1724025"/>
              </a:xfrm>
              <a:custGeom>
                <a:avLst/>
                <a:gdLst>
                  <a:gd name="T0" fmla="*/ 99 w 316"/>
                  <a:gd name="T1" fmla="*/ 206 h 546"/>
                  <a:gd name="T2" fmla="*/ 99 w 316"/>
                  <a:gd name="T3" fmla="*/ 151 h 546"/>
                  <a:gd name="T4" fmla="*/ 90 w 316"/>
                  <a:gd name="T5" fmla="*/ 134 h 546"/>
                  <a:gd name="T6" fmla="*/ 64 w 316"/>
                  <a:gd name="T7" fmla="*/ 104 h 546"/>
                  <a:gd name="T8" fmla="*/ 69 w 316"/>
                  <a:gd name="T9" fmla="*/ 62 h 546"/>
                  <a:gd name="T10" fmla="*/ 81 w 316"/>
                  <a:gd name="T11" fmla="*/ 54 h 546"/>
                  <a:gd name="T12" fmla="*/ 102 w 316"/>
                  <a:gd name="T13" fmla="*/ 20 h 546"/>
                  <a:gd name="T14" fmla="*/ 112 w 316"/>
                  <a:gd name="T15" fmla="*/ 0 h 546"/>
                  <a:gd name="T16" fmla="*/ 132 w 316"/>
                  <a:gd name="T17" fmla="*/ 17 h 546"/>
                  <a:gd name="T18" fmla="*/ 133 w 316"/>
                  <a:gd name="T19" fmla="*/ 48 h 546"/>
                  <a:gd name="T20" fmla="*/ 149 w 316"/>
                  <a:gd name="T21" fmla="*/ 100 h 546"/>
                  <a:gd name="T22" fmla="*/ 144 w 316"/>
                  <a:gd name="T23" fmla="*/ 76 h 546"/>
                  <a:gd name="T24" fmla="*/ 149 w 316"/>
                  <a:gd name="T25" fmla="*/ 44 h 546"/>
                  <a:gd name="T26" fmla="*/ 193 w 316"/>
                  <a:gd name="T27" fmla="*/ 23 h 546"/>
                  <a:gd name="T28" fmla="*/ 207 w 316"/>
                  <a:gd name="T29" fmla="*/ 46 h 546"/>
                  <a:gd name="T30" fmla="*/ 221 w 316"/>
                  <a:gd name="T31" fmla="*/ 70 h 546"/>
                  <a:gd name="T32" fmla="*/ 281 w 316"/>
                  <a:gd name="T33" fmla="*/ 109 h 546"/>
                  <a:gd name="T34" fmla="*/ 315 w 316"/>
                  <a:gd name="T35" fmla="*/ 176 h 546"/>
                  <a:gd name="T36" fmla="*/ 308 w 316"/>
                  <a:gd name="T37" fmla="*/ 190 h 546"/>
                  <a:gd name="T38" fmla="*/ 293 w 316"/>
                  <a:gd name="T39" fmla="*/ 186 h 546"/>
                  <a:gd name="T40" fmla="*/ 193 w 316"/>
                  <a:gd name="T41" fmla="*/ 122 h 546"/>
                  <a:gd name="T42" fmla="*/ 224 w 316"/>
                  <a:gd name="T43" fmla="*/ 182 h 546"/>
                  <a:gd name="T44" fmla="*/ 201 w 316"/>
                  <a:gd name="T45" fmla="*/ 221 h 546"/>
                  <a:gd name="T46" fmla="*/ 188 w 316"/>
                  <a:gd name="T47" fmla="*/ 215 h 546"/>
                  <a:gd name="T48" fmla="*/ 122 w 316"/>
                  <a:gd name="T49" fmla="*/ 165 h 546"/>
                  <a:gd name="T50" fmla="*/ 132 w 316"/>
                  <a:gd name="T51" fmla="*/ 211 h 546"/>
                  <a:gd name="T52" fmla="*/ 178 w 316"/>
                  <a:gd name="T53" fmla="*/ 295 h 546"/>
                  <a:gd name="T54" fmla="*/ 199 w 316"/>
                  <a:gd name="T55" fmla="*/ 345 h 546"/>
                  <a:gd name="T56" fmla="*/ 192 w 316"/>
                  <a:gd name="T57" fmla="*/ 363 h 546"/>
                  <a:gd name="T58" fmla="*/ 179 w 316"/>
                  <a:gd name="T59" fmla="*/ 352 h 546"/>
                  <a:gd name="T60" fmla="*/ 150 w 316"/>
                  <a:gd name="T61" fmla="*/ 317 h 546"/>
                  <a:gd name="T62" fmla="*/ 145 w 316"/>
                  <a:gd name="T63" fmla="*/ 319 h 546"/>
                  <a:gd name="T64" fmla="*/ 140 w 316"/>
                  <a:gd name="T65" fmla="*/ 362 h 546"/>
                  <a:gd name="T66" fmla="*/ 108 w 316"/>
                  <a:gd name="T67" fmla="*/ 393 h 546"/>
                  <a:gd name="T68" fmla="*/ 192 w 316"/>
                  <a:gd name="T69" fmla="*/ 502 h 546"/>
                  <a:gd name="T70" fmla="*/ 201 w 316"/>
                  <a:gd name="T71" fmla="*/ 525 h 546"/>
                  <a:gd name="T72" fmla="*/ 178 w 316"/>
                  <a:gd name="T73" fmla="*/ 539 h 546"/>
                  <a:gd name="T74" fmla="*/ 117 w 316"/>
                  <a:gd name="T75" fmla="*/ 491 h 546"/>
                  <a:gd name="T76" fmla="*/ 72 w 316"/>
                  <a:gd name="T77" fmla="*/ 376 h 546"/>
                  <a:gd name="T78" fmla="*/ 64 w 316"/>
                  <a:gd name="T79" fmla="*/ 350 h 546"/>
                  <a:gd name="T80" fmla="*/ 91 w 316"/>
                  <a:gd name="T81" fmla="*/ 365 h 546"/>
                  <a:gd name="T82" fmla="*/ 74 w 316"/>
                  <a:gd name="T83" fmla="*/ 261 h 546"/>
                  <a:gd name="T84" fmla="*/ 59 w 316"/>
                  <a:gd name="T85" fmla="*/ 289 h 546"/>
                  <a:gd name="T86" fmla="*/ 46 w 316"/>
                  <a:gd name="T87" fmla="*/ 295 h 546"/>
                  <a:gd name="T88" fmla="*/ 41 w 316"/>
                  <a:gd name="T89" fmla="*/ 282 h 546"/>
                  <a:gd name="T90" fmla="*/ 9 w 316"/>
                  <a:gd name="T91" fmla="*/ 207 h 546"/>
                  <a:gd name="T92" fmla="*/ 1 w 316"/>
                  <a:gd name="T93" fmla="*/ 189 h 546"/>
                  <a:gd name="T94" fmla="*/ 15 w 316"/>
                  <a:gd name="T95" fmla="*/ 176 h 546"/>
                  <a:gd name="T96" fmla="*/ 41 w 316"/>
                  <a:gd name="T97" fmla="*/ 172 h 546"/>
                  <a:gd name="T98" fmla="*/ 70 w 316"/>
                  <a:gd name="T99" fmla="*/ 170 h 546"/>
                  <a:gd name="T100" fmla="*/ 99 w 316"/>
                  <a:gd name="T101" fmla="*/ 206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6" h="546">
                    <a:moveTo>
                      <a:pt x="99" y="206"/>
                    </a:moveTo>
                    <a:cubicBezTo>
                      <a:pt x="99" y="187"/>
                      <a:pt x="100" y="169"/>
                      <a:pt x="99" y="151"/>
                    </a:cubicBezTo>
                    <a:cubicBezTo>
                      <a:pt x="98" y="145"/>
                      <a:pt x="94" y="139"/>
                      <a:pt x="90" y="134"/>
                    </a:cubicBezTo>
                    <a:cubicBezTo>
                      <a:pt x="82" y="124"/>
                      <a:pt x="72" y="115"/>
                      <a:pt x="64" y="104"/>
                    </a:cubicBezTo>
                    <a:cubicBezTo>
                      <a:pt x="48" y="86"/>
                      <a:pt x="50" y="76"/>
                      <a:pt x="69" y="62"/>
                    </a:cubicBezTo>
                    <a:cubicBezTo>
                      <a:pt x="73" y="59"/>
                      <a:pt x="77" y="56"/>
                      <a:pt x="81" y="54"/>
                    </a:cubicBezTo>
                    <a:cubicBezTo>
                      <a:pt x="98" y="49"/>
                      <a:pt x="102" y="37"/>
                      <a:pt x="102" y="20"/>
                    </a:cubicBezTo>
                    <a:cubicBezTo>
                      <a:pt x="102" y="14"/>
                      <a:pt x="108" y="7"/>
                      <a:pt x="112" y="0"/>
                    </a:cubicBezTo>
                    <a:cubicBezTo>
                      <a:pt x="119" y="5"/>
                      <a:pt x="129" y="10"/>
                      <a:pt x="132" y="17"/>
                    </a:cubicBezTo>
                    <a:cubicBezTo>
                      <a:pt x="136" y="26"/>
                      <a:pt x="133" y="38"/>
                      <a:pt x="133" y="48"/>
                    </a:cubicBezTo>
                    <a:cubicBezTo>
                      <a:pt x="132" y="65"/>
                      <a:pt x="125" y="84"/>
                      <a:pt x="149" y="100"/>
                    </a:cubicBezTo>
                    <a:cubicBezTo>
                      <a:pt x="147" y="89"/>
                      <a:pt x="147" y="82"/>
                      <a:pt x="144" y="76"/>
                    </a:cubicBezTo>
                    <a:cubicBezTo>
                      <a:pt x="136" y="64"/>
                      <a:pt x="140" y="53"/>
                      <a:pt x="149" y="44"/>
                    </a:cubicBezTo>
                    <a:cubicBezTo>
                      <a:pt x="162" y="33"/>
                      <a:pt x="174" y="17"/>
                      <a:pt x="193" y="23"/>
                    </a:cubicBezTo>
                    <a:cubicBezTo>
                      <a:pt x="200" y="25"/>
                      <a:pt x="203" y="38"/>
                      <a:pt x="207" y="46"/>
                    </a:cubicBezTo>
                    <a:cubicBezTo>
                      <a:pt x="212" y="54"/>
                      <a:pt x="214" y="65"/>
                      <a:pt x="221" y="70"/>
                    </a:cubicBezTo>
                    <a:cubicBezTo>
                      <a:pt x="240" y="84"/>
                      <a:pt x="261" y="96"/>
                      <a:pt x="281" y="109"/>
                    </a:cubicBezTo>
                    <a:cubicBezTo>
                      <a:pt x="306" y="124"/>
                      <a:pt x="311" y="150"/>
                      <a:pt x="315" y="176"/>
                    </a:cubicBezTo>
                    <a:cubicBezTo>
                      <a:pt x="316" y="180"/>
                      <a:pt x="312" y="188"/>
                      <a:pt x="308" y="190"/>
                    </a:cubicBezTo>
                    <a:cubicBezTo>
                      <a:pt x="304" y="192"/>
                      <a:pt x="297" y="189"/>
                      <a:pt x="293" y="186"/>
                    </a:cubicBezTo>
                    <a:cubicBezTo>
                      <a:pt x="260" y="166"/>
                      <a:pt x="227" y="144"/>
                      <a:pt x="193" y="122"/>
                    </a:cubicBezTo>
                    <a:cubicBezTo>
                      <a:pt x="204" y="143"/>
                      <a:pt x="215" y="162"/>
                      <a:pt x="224" y="182"/>
                    </a:cubicBezTo>
                    <a:cubicBezTo>
                      <a:pt x="233" y="202"/>
                      <a:pt x="222" y="219"/>
                      <a:pt x="201" y="221"/>
                    </a:cubicBezTo>
                    <a:cubicBezTo>
                      <a:pt x="196" y="221"/>
                      <a:pt x="189" y="218"/>
                      <a:pt x="188" y="215"/>
                    </a:cubicBezTo>
                    <a:cubicBezTo>
                      <a:pt x="177" y="185"/>
                      <a:pt x="149" y="178"/>
                      <a:pt x="122" y="165"/>
                    </a:cubicBezTo>
                    <a:cubicBezTo>
                      <a:pt x="125" y="180"/>
                      <a:pt x="130" y="195"/>
                      <a:pt x="132" y="211"/>
                    </a:cubicBezTo>
                    <a:cubicBezTo>
                      <a:pt x="137" y="245"/>
                      <a:pt x="153" y="271"/>
                      <a:pt x="178" y="295"/>
                    </a:cubicBezTo>
                    <a:cubicBezTo>
                      <a:pt x="190" y="308"/>
                      <a:pt x="194" y="328"/>
                      <a:pt x="199" y="345"/>
                    </a:cubicBezTo>
                    <a:cubicBezTo>
                      <a:pt x="201" y="350"/>
                      <a:pt x="195" y="357"/>
                      <a:pt x="192" y="363"/>
                    </a:cubicBezTo>
                    <a:cubicBezTo>
                      <a:pt x="187" y="360"/>
                      <a:pt x="182" y="357"/>
                      <a:pt x="179" y="352"/>
                    </a:cubicBezTo>
                    <a:cubicBezTo>
                      <a:pt x="169" y="341"/>
                      <a:pt x="160" y="329"/>
                      <a:pt x="150" y="317"/>
                    </a:cubicBezTo>
                    <a:cubicBezTo>
                      <a:pt x="149" y="318"/>
                      <a:pt x="147" y="318"/>
                      <a:pt x="145" y="319"/>
                    </a:cubicBezTo>
                    <a:cubicBezTo>
                      <a:pt x="144" y="333"/>
                      <a:pt x="146" y="350"/>
                      <a:pt x="140" y="362"/>
                    </a:cubicBezTo>
                    <a:cubicBezTo>
                      <a:pt x="134" y="374"/>
                      <a:pt x="120" y="382"/>
                      <a:pt x="108" y="393"/>
                    </a:cubicBezTo>
                    <a:cubicBezTo>
                      <a:pt x="134" y="426"/>
                      <a:pt x="163" y="464"/>
                      <a:pt x="192" y="502"/>
                    </a:cubicBezTo>
                    <a:cubicBezTo>
                      <a:pt x="197" y="508"/>
                      <a:pt x="204" y="520"/>
                      <a:pt x="201" y="525"/>
                    </a:cubicBezTo>
                    <a:cubicBezTo>
                      <a:pt x="198" y="532"/>
                      <a:pt x="187" y="537"/>
                      <a:pt x="178" y="539"/>
                    </a:cubicBezTo>
                    <a:cubicBezTo>
                      <a:pt x="147" y="546"/>
                      <a:pt x="130" y="530"/>
                      <a:pt x="117" y="491"/>
                    </a:cubicBezTo>
                    <a:cubicBezTo>
                      <a:pt x="103" y="452"/>
                      <a:pt x="87" y="415"/>
                      <a:pt x="72" y="376"/>
                    </a:cubicBezTo>
                    <a:cubicBezTo>
                      <a:pt x="69" y="370"/>
                      <a:pt x="68" y="363"/>
                      <a:pt x="64" y="350"/>
                    </a:cubicBezTo>
                    <a:cubicBezTo>
                      <a:pt x="77" y="357"/>
                      <a:pt x="84" y="361"/>
                      <a:pt x="91" y="365"/>
                    </a:cubicBezTo>
                    <a:cubicBezTo>
                      <a:pt x="109" y="344"/>
                      <a:pt x="98" y="275"/>
                      <a:pt x="74" y="261"/>
                    </a:cubicBezTo>
                    <a:cubicBezTo>
                      <a:pt x="69" y="271"/>
                      <a:pt x="65" y="280"/>
                      <a:pt x="59" y="289"/>
                    </a:cubicBezTo>
                    <a:cubicBezTo>
                      <a:pt x="57" y="292"/>
                      <a:pt x="50" y="293"/>
                      <a:pt x="46" y="295"/>
                    </a:cubicBezTo>
                    <a:cubicBezTo>
                      <a:pt x="44" y="291"/>
                      <a:pt x="41" y="286"/>
                      <a:pt x="41" y="282"/>
                    </a:cubicBezTo>
                    <a:cubicBezTo>
                      <a:pt x="46" y="250"/>
                      <a:pt x="39" y="224"/>
                      <a:pt x="9" y="207"/>
                    </a:cubicBezTo>
                    <a:cubicBezTo>
                      <a:pt x="4" y="204"/>
                      <a:pt x="0" y="194"/>
                      <a:pt x="1" y="189"/>
                    </a:cubicBezTo>
                    <a:cubicBezTo>
                      <a:pt x="2" y="184"/>
                      <a:pt x="9" y="178"/>
                      <a:pt x="15" y="176"/>
                    </a:cubicBezTo>
                    <a:cubicBezTo>
                      <a:pt x="23" y="173"/>
                      <a:pt x="32" y="173"/>
                      <a:pt x="41" y="172"/>
                    </a:cubicBezTo>
                    <a:cubicBezTo>
                      <a:pt x="49" y="171"/>
                      <a:pt x="56" y="171"/>
                      <a:pt x="70" y="170"/>
                    </a:cubicBezTo>
                    <a:cubicBezTo>
                      <a:pt x="80" y="176"/>
                      <a:pt x="76" y="204"/>
                      <a:pt x="99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81"/>
              <p:cNvSpPr/>
              <p:nvPr/>
            </p:nvSpPr>
            <p:spPr bwMode="auto">
              <a:xfrm>
                <a:off x="13196661" y="-7938"/>
                <a:ext cx="1047750" cy="858838"/>
              </a:xfrm>
              <a:custGeom>
                <a:avLst/>
                <a:gdLst>
                  <a:gd name="T0" fmla="*/ 36 w 332"/>
                  <a:gd name="T1" fmla="*/ 247 h 272"/>
                  <a:gd name="T2" fmla="*/ 149 w 332"/>
                  <a:gd name="T3" fmla="*/ 203 h 272"/>
                  <a:gd name="T4" fmla="*/ 78 w 332"/>
                  <a:gd name="T5" fmla="*/ 204 h 272"/>
                  <a:gd name="T6" fmla="*/ 3 w 332"/>
                  <a:gd name="T7" fmla="*/ 159 h 272"/>
                  <a:gd name="T8" fmla="*/ 3 w 332"/>
                  <a:gd name="T9" fmla="*/ 137 h 272"/>
                  <a:gd name="T10" fmla="*/ 22 w 332"/>
                  <a:gd name="T11" fmla="*/ 132 h 272"/>
                  <a:gd name="T12" fmla="*/ 153 w 332"/>
                  <a:gd name="T13" fmla="*/ 148 h 272"/>
                  <a:gd name="T14" fmla="*/ 214 w 332"/>
                  <a:gd name="T15" fmla="*/ 109 h 272"/>
                  <a:gd name="T16" fmla="*/ 249 w 332"/>
                  <a:gd name="T17" fmla="*/ 22 h 272"/>
                  <a:gd name="T18" fmla="*/ 269 w 332"/>
                  <a:gd name="T19" fmla="*/ 1 h 272"/>
                  <a:gd name="T20" fmla="*/ 293 w 332"/>
                  <a:gd name="T21" fmla="*/ 18 h 272"/>
                  <a:gd name="T22" fmla="*/ 308 w 332"/>
                  <a:gd name="T23" fmla="*/ 48 h 272"/>
                  <a:gd name="T24" fmla="*/ 298 w 332"/>
                  <a:gd name="T25" fmla="*/ 83 h 272"/>
                  <a:gd name="T26" fmla="*/ 255 w 332"/>
                  <a:gd name="T27" fmla="*/ 151 h 272"/>
                  <a:gd name="T28" fmla="*/ 307 w 332"/>
                  <a:gd name="T29" fmla="*/ 147 h 272"/>
                  <a:gd name="T30" fmla="*/ 331 w 332"/>
                  <a:gd name="T31" fmla="*/ 159 h 272"/>
                  <a:gd name="T32" fmla="*/ 309 w 332"/>
                  <a:gd name="T33" fmla="*/ 182 h 272"/>
                  <a:gd name="T34" fmla="*/ 253 w 332"/>
                  <a:gd name="T35" fmla="*/ 184 h 272"/>
                  <a:gd name="T36" fmla="*/ 229 w 332"/>
                  <a:gd name="T37" fmla="*/ 194 h 272"/>
                  <a:gd name="T38" fmla="*/ 36 w 332"/>
                  <a:gd name="T39" fmla="*/ 247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2" h="272">
                    <a:moveTo>
                      <a:pt x="36" y="247"/>
                    </a:moveTo>
                    <a:cubicBezTo>
                      <a:pt x="76" y="230"/>
                      <a:pt x="119" y="237"/>
                      <a:pt x="149" y="203"/>
                    </a:cubicBezTo>
                    <a:cubicBezTo>
                      <a:pt x="124" y="203"/>
                      <a:pt x="101" y="202"/>
                      <a:pt x="78" y="204"/>
                    </a:cubicBezTo>
                    <a:cubicBezTo>
                      <a:pt x="41" y="207"/>
                      <a:pt x="19" y="188"/>
                      <a:pt x="3" y="159"/>
                    </a:cubicBezTo>
                    <a:cubicBezTo>
                      <a:pt x="0" y="153"/>
                      <a:pt x="0" y="142"/>
                      <a:pt x="3" y="137"/>
                    </a:cubicBezTo>
                    <a:cubicBezTo>
                      <a:pt x="5" y="133"/>
                      <a:pt x="17" y="129"/>
                      <a:pt x="22" y="132"/>
                    </a:cubicBezTo>
                    <a:cubicBezTo>
                      <a:pt x="64" y="152"/>
                      <a:pt x="109" y="144"/>
                      <a:pt x="153" y="148"/>
                    </a:cubicBezTo>
                    <a:cubicBezTo>
                      <a:pt x="186" y="151"/>
                      <a:pt x="203" y="139"/>
                      <a:pt x="214" y="109"/>
                    </a:cubicBezTo>
                    <a:cubicBezTo>
                      <a:pt x="223" y="79"/>
                      <a:pt x="236" y="50"/>
                      <a:pt x="249" y="22"/>
                    </a:cubicBezTo>
                    <a:cubicBezTo>
                      <a:pt x="253" y="13"/>
                      <a:pt x="262" y="2"/>
                      <a:pt x="269" y="1"/>
                    </a:cubicBezTo>
                    <a:cubicBezTo>
                      <a:pt x="277" y="0"/>
                      <a:pt x="287" y="10"/>
                      <a:pt x="293" y="18"/>
                    </a:cubicBezTo>
                    <a:cubicBezTo>
                      <a:pt x="300" y="27"/>
                      <a:pt x="303" y="38"/>
                      <a:pt x="308" y="48"/>
                    </a:cubicBezTo>
                    <a:cubicBezTo>
                      <a:pt x="315" y="63"/>
                      <a:pt x="313" y="73"/>
                      <a:pt x="298" y="83"/>
                    </a:cubicBezTo>
                    <a:cubicBezTo>
                      <a:pt x="275" y="98"/>
                      <a:pt x="266" y="123"/>
                      <a:pt x="255" y="151"/>
                    </a:cubicBezTo>
                    <a:cubicBezTo>
                      <a:pt x="275" y="150"/>
                      <a:pt x="291" y="148"/>
                      <a:pt x="307" y="147"/>
                    </a:cubicBezTo>
                    <a:cubicBezTo>
                      <a:pt x="316" y="147"/>
                      <a:pt x="330" y="144"/>
                      <a:pt x="331" y="159"/>
                    </a:cubicBezTo>
                    <a:cubicBezTo>
                      <a:pt x="332" y="173"/>
                      <a:pt x="322" y="181"/>
                      <a:pt x="309" y="182"/>
                    </a:cubicBezTo>
                    <a:cubicBezTo>
                      <a:pt x="290" y="184"/>
                      <a:pt x="271" y="183"/>
                      <a:pt x="253" y="184"/>
                    </a:cubicBezTo>
                    <a:cubicBezTo>
                      <a:pt x="245" y="185"/>
                      <a:pt x="234" y="188"/>
                      <a:pt x="229" y="194"/>
                    </a:cubicBezTo>
                    <a:cubicBezTo>
                      <a:pt x="170" y="259"/>
                      <a:pt x="127" y="272"/>
                      <a:pt x="36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82"/>
              <p:cNvSpPr/>
              <p:nvPr/>
            </p:nvSpPr>
            <p:spPr bwMode="auto">
              <a:xfrm>
                <a:off x="10912249" y="5257800"/>
                <a:ext cx="663575" cy="809625"/>
              </a:xfrm>
              <a:custGeom>
                <a:avLst/>
                <a:gdLst>
                  <a:gd name="T0" fmla="*/ 30 w 210"/>
                  <a:gd name="T1" fmla="*/ 218 h 256"/>
                  <a:gd name="T2" fmla="*/ 0 w 210"/>
                  <a:gd name="T3" fmla="*/ 204 h 256"/>
                  <a:gd name="T4" fmla="*/ 103 w 210"/>
                  <a:gd name="T5" fmla="*/ 0 h 256"/>
                  <a:gd name="T6" fmla="*/ 129 w 210"/>
                  <a:gd name="T7" fmla="*/ 38 h 256"/>
                  <a:gd name="T8" fmla="*/ 123 w 210"/>
                  <a:gd name="T9" fmla="*/ 153 h 256"/>
                  <a:gd name="T10" fmla="*/ 185 w 210"/>
                  <a:gd name="T11" fmla="*/ 38 h 256"/>
                  <a:gd name="T12" fmla="*/ 210 w 210"/>
                  <a:gd name="T13" fmla="*/ 48 h 256"/>
                  <a:gd name="T14" fmla="*/ 109 w 210"/>
                  <a:gd name="T15" fmla="*/ 256 h 256"/>
                  <a:gd name="T16" fmla="*/ 80 w 210"/>
                  <a:gd name="T17" fmla="*/ 216 h 256"/>
                  <a:gd name="T18" fmla="*/ 90 w 210"/>
                  <a:gd name="T19" fmla="*/ 94 h 256"/>
                  <a:gd name="T20" fmla="*/ 30 w 210"/>
                  <a:gd name="T21" fmla="*/ 218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256">
                    <a:moveTo>
                      <a:pt x="30" y="218"/>
                    </a:moveTo>
                    <a:cubicBezTo>
                      <a:pt x="20" y="214"/>
                      <a:pt x="11" y="210"/>
                      <a:pt x="0" y="204"/>
                    </a:cubicBezTo>
                    <a:cubicBezTo>
                      <a:pt x="35" y="135"/>
                      <a:pt x="69" y="67"/>
                      <a:pt x="103" y="0"/>
                    </a:cubicBezTo>
                    <a:cubicBezTo>
                      <a:pt x="127" y="4"/>
                      <a:pt x="132" y="16"/>
                      <a:pt x="129" y="38"/>
                    </a:cubicBezTo>
                    <a:cubicBezTo>
                      <a:pt x="124" y="76"/>
                      <a:pt x="122" y="113"/>
                      <a:pt x="123" y="153"/>
                    </a:cubicBezTo>
                    <a:cubicBezTo>
                      <a:pt x="143" y="115"/>
                      <a:pt x="164" y="78"/>
                      <a:pt x="185" y="38"/>
                    </a:cubicBezTo>
                    <a:cubicBezTo>
                      <a:pt x="193" y="41"/>
                      <a:pt x="201" y="44"/>
                      <a:pt x="210" y="48"/>
                    </a:cubicBezTo>
                    <a:cubicBezTo>
                      <a:pt x="176" y="118"/>
                      <a:pt x="142" y="187"/>
                      <a:pt x="109" y="256"/>
                    </a:cubicBezTo>
                    <a:cubicBezTo>
                      <a:pt x="77" y="246"/>
                      <a:pt x="77" y="246"/>
                      <a:pt x="80" y="216"/>
                    </a:cubicBezTo>
                    <a:cubicBezTo>
                      <a:pt x="84" y="176"/>
                      <a:pt x="89" y="136"/>
                      <a:pt x="90" y="94"/>
                    </a:cubicBezTo>
                    <a:cubicBezTo>
                      <a:pt x="70" y="135"/>
                      <a:pt x="50" y="176"/>
                      <a:pt x="30" y="2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83"/>
              <p:cNvSpPr/>
              <p:nvPr/>
            </p:nvSpPr>
            <p:spPr bwMode="auto">
              <a:xfrm>
                <a:off x="12772799" y="5489575"/>
                <a:ext cx="433388" cy="757238"/>
              </a:xfrm>
              <a:custGeom>
                <a:avLst/>
                <a:gdLst>
                  <a:gd name="T0" fmla="*/ 137 w 137"/>
                  <a:gd name="T1" fmla="*/ 221 h 240"/>
                  <a:gd name="T2" fmla="*/ 112 w 137"/>
                  <a:gd name="T3" fmla="*/ 226 h 240"/>
                  <a:gd name="T4" fmla="*/ 38 w 137"/>
                  <a:gd name="T5" fmla="*/ 85 h 240"/>
                  <a:gd name="T6" fmla="*/ 35 w 137"/>
                  <a:gd name="T7" fmla="*/ 86 h 240"/>
                  <a:gd name="T8" fmla="*/ 46 w 137"/>
                  <a:gd name="T9" fmla="*/ 237 h 240"/>
                  <a:gd name="T10" fmla="*/ 17 w 137"/>
                  <a:gd name="T11" fmla="*/ 240 h 240"/>
                  <a:gd name="T12" fmla="*/ 0 w 137"/>
                  <a:gd name="T13" fmla="*/ 17 h 240"/>
                  <a:gd name="T14" fmla="*/ 49 w 137"/>
                  <a:gd name="T15" fmla="*/ 37 h 240"/>
                  <a:gd name="T16" fmla="*/ 95 w 137"/>
                  <a:gd name="T17" fmla="*/ 105 h 240"/>
                  <a:gd name="T18" fmla="*/ 86 w 137"/>
                  <a:gd name="T19" fmla="*/ 5 h 240"/>
                  <a:gd name="T20" fmla="*/ 110 w 137"/>
                  <a:gd name="T21" fmla="*/ 0 h 240"/>
                  <a:gd name="T22" fmla="*/ 137 w 137"/>
                  <a:gd name="T23" fmla="*/ 22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" h="240">
                    <a:moveTo>
                      <a:pt x="137" y="221"/>
                    </a:moveTo>
                    <a:cubicBezTo>
                      <a:pt x="127" y="223"/>
                      <a:pt x="120" y="224"/>
                      <a:pt x="112" y="226"/>
                    </a:cubicBezTo>
                    <a:cubicBezTo>
                      <a:pt x="87" y="179"/>
                      <a:pt x="63" y="132"/>
                      <a:pt x="38" y="85"/>
                    </a:cubicBezTo>
                    <a:cubicBezTo>
                      <a:pt x="37" y="85"/>
                      <a:pt x="36" y="86"/>
                      <a:pt x="35" y="86"/>
                    </a:cubicBezTo>
                    <a:cubicBezTo>
                      <a:pt x="39" y="136"/>
                      <a:pt x="42" y="185"/>
                      <a:pt x="46" y="237"/>
                    </a:cubicBezTo>
                    <a:cubicBezTo>
                      <a:pt x="36" y="238"/>
                      <a:pt x="28" y="238"/>
                      <a:pt x="17" y="240"/>
                    </a:cubicBezTo>
                    <a:cubicBezTo>
                      <a:pt x="11" y="164"/>
                      <a:pt x="5" y="91"/>
                      <a:pt x="0" y="17"/>
                    </a:cubicBezTo>
                    <a:cubicBezTo>
                      <a:pt x="33" y="10"/>
                      <a:pt x="33" y="10"/>
                      <a:pt x="49" y="37"/>
                    </a:cubicBezTo>
                    <a:cubicBezTo>
                      <a:pt x="63" y="60"/>
                      <a:pt x="77" y="83"/>
                      <a:pt x="95" y="105"/>
                    </a:cubicBezTo>
                    <a:cubicBezTo>
                      <a:pt x="92" y="72"/>
                      <a:pt x="89" y="39"/>
                      <a:pt x="86" y="5"/>
                    </a:cubicBezTo>
                    <a:cubicBezTo>
                      <a:pt x="94" y="3"/>
                      <a:pt x="101" y="2"/>
                      <a:pt x="110" y="0"/>
                    </a:cubicBezTo>
                    <a:cubicBezTo>
                      <a:pt x="119" y="73"/>
                      <a:pt x="128" y="146"/>
                      <a:pt x="137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84"/>
              <p:cNvSpPr>
                <a:spLocks noEditPoints="1"/>
              </p:cNvSpPr>
              <p:nvPr/>
            </p:nvSpPr>
            <p:spPr bwMode="auto">
              <a:xfrm>
                <a:off x="14103124" y="4878387"/>
                <a:ext cx="720725" cy="762000"/>
              </a:xfrm>
              <a:custGeom>
                <a:avLst/>
                <a:gdLst>
                  <a:gd name="T0" fmla="*/ 124 w 228"/>
                  <a:gd name="T1" fmla="*/ 122 h 241"/>
                  <a:gd name="T2" fmla="*/ 104 w 228"/>
                  <a:gd name="T3" fmla="*/ 142 h 241"/>
                  <a:gd name="T4" fmla="*/ 158 w 228"/>
                  <a:gd name="T5" fmla="*/ 216 h 241"/>
                  <a:gd name="T6" fmla="*/ 135 w 228"/>
                  <a:gd name="T7" fmla="*/ 241 h 241"/>
                  <a:gd name="T8" fmla="*/ 0 w 228"/>
                  <a:gd name="T9" fmla="*/ 51 h 241"/>
                  <a:gd name="T10" fmla="*/ 49 w 228"/>
                  <a:gd name="T11" fmla="*/ 16 h 241"/>
                  <a:gd name="T12" fmla="*/ 122 w 228"/>
                  <a:gd name="T13" fmla="*/ 15 h 241"/>
                  <a:gd name="T14" fmla="*/ 148 w 228"/>
                  <a:gd name="T15" fmla="*/ 87 h 241"/>
                  <a:gd name="T16" fmla="*/ 159 w 228"/>
                  <a:gd name="T17" fmla="*/ 115 h 241"/>
                  <a:gd name="T18" fmla="*/ 228 w 228"/>
                  <a:gd name="T19" fmla="*/ 169 h 241"/>
                  <a:gd name="T20" fmla="*/ 186 w 228"/>
                  <a:gd name="T21" fmla="*/ 174 h 241"/>
                  <a:gd name="T22" fmla="*/ 124 w 228"/>
                  <a:gd name="T23" fmla="*/ 122 h 241"/>
                  <a:gd name="T24" fmla="*/ 85 w 228"/>
                  <a:gd name="T25" fmla="*/ 113 h 241"/>
                  <a:gd name="T26" fmla="*/ 117 w 228"/>
                  <a:gd name="T27" fmla="*/ 72 h 241"/>
                  <a:gd name="T28" fmla="*/ 90 w 228"/>
                  <a:gd name="T29" fmla="*/ 39 h 241"/>
                  <a:gd name="T30" fmla="*/ 41 w 228"/>
                  <a:gd name="T31" fmla="*/ 55 h 241"/>
                  <a:gd name="T32" fmla="*/ 85 w 228"/>
                  <a:gd name="T33" fmla="*/ 113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8" h="241">
                    <a:moveTo>
                      <a:pt x="124" y="122"/>
                    </a:moveTo>
                    <a:cubicBezTo>
                      <a:pt x="116" y="129"/>
                      <a:pt x="111" y="135"/>
                      <a:pt x="104" y="142"/>
                    </a:cubicBezTo>
                    <a:cubicBezTo>
                      <a:pt x="122" y="167"/>
                      <a:pt x="140" y="191"/>
                      <a:pt x="158" y="216"/>
                    </a:cubicBezTo>
                    <a:cubicBezTo>
                      <a:pt x="150" y="225"/>
                      <a:pt x="143" y="232"/>
                      <a:pt x="135" y="241"/>
                    </a:cubicBezTo>
                    <a:cubicBezTo>
                      <a:pt x="90" y="177"/>
                      <a:pt x="46" y="115"/>
                      <a:pt x="0" y="51"/>
                    </a:cubicBezTo>
                    <a:cubicBezTo>
                      <a:pt x="17" y="39"/>
                      <a:pt x="33" y="27"/>
                      <a:pt x="49" y="16"/>
                    </a:cubicBezTo>
                    <a:cubicBezTo>
                      <a:pt x="73" y="1"/>
                      <a:pt x="97" y="0"/>
                      <a:pt x="122" y="15"/>
                    </a:cubicBezTo>
                    <a:cubicBezTo>
                      <a:pt x="150" y="33"/>
                      <a:pt x="153" y="60"/>
                      <a:pt x="148" y="87"/>
                    </a:cubicBezTo>
                    <a:cubicBezTo>
                      <a:pt x="145" y="101"/>
                      <a:pt x="150" y="107"/>
                      <a:pt x="159" y="115"/>
                    </a:cubicBezTo>
                    <a:cubicBezTo>
                      <a:pt x="183" y="132"/>
                      <a:pt x="205" y="151"/>
                      <a:pt x="228" y="169"/>
                    </a:cubicBezTo>
                    <a:cubicBezTo>
                      <a:pt x="208" y="191"/>
                      <a:pt x="208" y="191"/>
                      <a:pt x="186" y="174"/>
                    </a:cubicBezTo>
                    <a:cubicBezTo>
                      <a:pt x="166" y="157"/>
                      <a:pt x="145" y="140"/>
                      <a:pt x="124" y="122"/>
                    </a:cubicBezTo>
                    <a:close/>
                    <a:moveTo>
                      <a:pt x="85" y="113"/>
                    </a:moveTo>
                    <a:cubicBezTo>
                      <a:pt x="102" y="103"/>
                      <a:pt x="118" y="94"/>
                      <a:pt x="117" y="72"/>
                    </a:cubicBezTo>
                    <a:cubicBezTo>
                      <a:pt x="116" y="55"/>
                      <a:pt x="104" y="45"/>
                      <a:pt x="90" y="39"/>
                    </a:cubicBezTo>
                    <a:cubicBezTo>
                      <a:pt x="70" y="30"/>
                      <a:pt x="56" y="40"/>
                      <a:pt x="41" y="55"/>
                    </a:cubicBezTo>
                    <a:cubicBezTo>
                      <a:pt x="55" y="74"/>
                      <a:pt x="69" y="93"/>
                      <a:pt x="85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85"/>
              <p:cNvSpPr/>
              <p:nvPr/>
            </p:nvSpPr>
            <p:spPr bwMode="auto">
              <a:xfrm>
                <a:off x="9386661" y="3990975"/>
                <a:ext cx="820738" cy="669925"/>
              </a:xfrm>
              <a:custGeom>
                <a:avLst/>
                <a:gdLst>
                  <a:gd name="T0" fmla="*/ 108 w 260"/>
                  <a:gd name="T1" fmla="*/ 81 h 212"/>
                  <a:gd name="T2" fmla="*/ 12 w 260"/>
                  <a:gd name="T3" fmla="*/ 129 h 212"/>
                  <a:gd name="T4" fmla="*/ 0 w 260"/>
                  <a:gd name="T5" fmla="*/ 106 h 212"/>
                  <a:gd name="T6" fmla="*/ 204 w 260"/>
                  <a:gd name="T7" fmla="*/ 0 h 212"/>
                  <a:gd name="T8" fmla="*/ 217 w 260"/>
                  <a:gd name="T9" fmla="*/ 24 h 212"/>
                  <a:gd name="T10" fmla="*/ 131 w 260"/>
                  <a:gd name="T11" fmla="*/ 69 h 212"/>
                  <a:gd name="T12" fmla="*/ 161 w 260"/>
                  <a:gd name="T13" fmla="*/ 126 h 212"/>
                  <a:gd name="T14" fmla="*/ 247 w 260"/>
                  <a:gd name="T15" fmla="*/ 84 h 212"/>
                  <a:gd name="T16" fmla="*/ 260 w 260"/>
                  <a:gd name="T17" fmla="*/ 107 h 212"/>
                  <a:gd name="T18" fmla="*/ 55 w 260"/>
                  <a:gd name="T19" fmla="*/ 212 h 212"/>
                  <a:gd name="T20" fmla="*/ 42 w 260"/>
                  <a:gd name="T21" fmla="*/ 189 h 212"/>
                  <a:gd name="T22" fmla="*/ 138 w 260"/>
                  <a:gd name="T23" fmla="*/ 139 h 212"/>
                  <a:gd name="T24" fmla="*/ 108 w 260"/>
                  <a:gd name="T25" fmla="*/ 8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12">
                    <a:moveTo>
                      <a:pt x="108" y="81"/>
                    </a:moveTo>
                    <a:cubicBezTo>
                      <a:pt x="75" y="97"/>
                      <a:pt x="44" y="113"/>
                      <a:pt x="12" y="129"/>
                    </a:cubicBezTo>
                    <a:cubicBezTo>
                      <a:pt x="8" y="121"/>
                      <a:pt x="4" y="114"/>
                      <a:pt x="0" y="106"/>
                    </a:cubicBezTo>
                    <a:cubicBezTo>
                      <a:pt x="68" y="70"/>
                      <a:pt x="135" y="36"/>
                      <a:pt x="204" y="0"/>
                    </a:cubicBezTo>
                    <a:cubicBezTo>
                      <a:pt x="208" y="9"/>
                      <a:pt x="212" y="16"/>
                      <a:pt x="217" y="24"/>
                    </a:cubicBezTo>
                    <a:cubicBezTo>
                      <a:pt x="188" y="39"/>
                      <a:pt x="160" y="54"/>
                      <a:pt x="131" y="69"/>
                    </a:cubicBezTo>
                    <a:cubicBezTo>
                      <a:pt x="141" y="88"/>
                      <a:pt x="151" y="106"/>
                      <a:pt x="161" y="126"/>
                    </a:cubicBezTo>
                    <a:cubicBezTo>
                      <a:pt x="190" y="112"/>
                      <a:pt x="217" y="99"/>
                      <a:pt x="247" y="84"/>
                    </a:cubicBezTo>
                    <a:cubicBezTo>
                      <a:pt x="251" y="91"/>
                      <a:pt x="255" y="99"/>
                      <a:pt x="260" y="107"/>
                    </a:cubicBezTo>
                    <a:cubicBezTo>
                      <a:pt x="191" y="142"/>
                      <a:pt x="124" y="177"/>
                      <a:pt x="55" y="212"/>
                    </a:cubicBezTo>
                    <a:cubicBezTo>
                      <a:pt x="51" y="205"/>
                      <a:pt x="47" y="198"/>
                      <a:pt x="42" y="189"/>
                    </a:cubicBezTo>
                    <a:cubicBezTo>
                      <a:pt x="74" y="172"/>
                      <a:pt x="105" y="156"/>
                      <a:pt x="138" y="139"/>
                    </a:cubicBezTo>
                    <a:cubicBezTo>
                      <a:pt x="127" y="119"/>
                      <a:pt x="118" y="101"/>
                      <a:pt x="108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86"/>
              <p:cNvSpPr>
                <a:spLocks noEditPoints="1"/>
              </p:cNvSpPr>
              <p:nvPr/>
            </p:nvSpPr>
            <p:spPr bwMode="auto">
              <a:xfrm>
                <a:off x="10480449" y="5126037"/>
                <a:ext cx="615950" cy="741363"/>
              </a:xfrm>
              <a:custGeom>
                <a:avLst/>
                <a:gdLst>
                  <a:gd name="T0" fmla="*/ 0 w 195"/>
                  <a:gd name="T1" fmla="*/ 167 h 235"/>
                  <a:gd name="T2" fmla="*/ 160 w 195"/>
                  <a:gd name="T3" fmla="*/ 0 h 235"/>
                  <a:gd name="T4" fmla="*/ 195 w 195"/>
                  <a:gd name="T5" fmla="*/ 22 h 235"/>
                  <a:gd name="T6" fmla="*/ 107 w 195"/>
                  <a:gd name="T7" fmla="*/ 235 h 235"/>
                  <a:gd name="T8" fmla="*/ 79 w 195"/>
                  <a:gd name="T9" fmla="*/ 219 h 235"/>
                  <a:gd name="T10" fmla="*/ 98 w 195"/>
                  <a:gd name="T11" fmla="*/ 178 h 235"/>
                  <a:gd name="T12" fmla="*/ 90 w 195"/>
                  <a:gd name="T13" fmla="*/ 145 h 235"/>
                  <a:gd name="T14" fmla="*/ 70 w 195"/>
                  <a:gd name="T15" fmla="*/ 131 h 235"/>
                  <a:gd name="T16" fmla="*/ 25 w 195"/>
                  <a:gd name="T17" fmla="*/ 187 h 235"/>
                  <a:gd name="T18" fmla="*/ 0 w 195"/>
                  <a:gd name="T19" fmla="*/ 167 h 235"/>
                  <a:gd name="T20" fmla="*/ 121 w 195"/>
                  <a:gd name="T21" fmla="*/ 127 h 235"/>
                  <a:gd name="T22" fmla="*/ 154 w 195"/>
                  <a:gd name="T23" fmla="*/ 50 h 235"/>
                  <a:gd name="T24" fmla="*/ 95 w 195"/>
                  <a:gd name="T25" fmla="*/ 108 h 235"/>
                  <a:gd name="T26" fmla="*/ 121 w 195"/>
                  <a:gd name="T27" fmla="*/ 127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5" h="235">
                    <a:moveTo>
                      <a:pt x="0" y="167"/>
                    </a:moveTo>
                    <a:cubicBezTo>
                      <a:pt x="54" y="111"/>
                      <a:pt x="107" y="56"/>
                      <a:pt x="160" y="0"/>
                    </a:cubicBezTo>
                    <a:cubicBezTo>
                      <a:pt x="173" y="8"/>
                      <a:pt x="183" y="14"/>
                      <a:pt x="195" y="22"/>
                    </a:cubicBezTo>
                    <a:cubicBezTo>
                      <a:pt x="166" y="92"/>
                      <a:pt x="137" y="163"/>
                      <a:pt x="107" y="235"/>
                    </a:cubicBezTo>
                    <a:cubicBezTo>
                      <a:pt x="97" y="230"/>
                      <a:pt x="89" y="225"/>
                      <a:pt x="79" y="219"/>
                    </a:cubicBezTo>
                    <a:cubicBezTo>
                      <a:pt x="85" y="205"/>
                      <a:pt x="90" y="191"/>
                      <a:pt x="98" y="178"/>
                    </a:cubicBezTo>
                    <a:cubicBezTo>
                      <a:pt x="107" y="163"/>
                      <a:pt x="106" y="153"/>
                      <a:pt x="90" y="145"/>
                    </a:cubicBezTo>
                    <a:cubicBezTo>
                      <a:pt x="84" y="142"/>
                      <a:pt x="79" y="137"/>
                      <a:pt x="70" y="131"/>
                    </a:cubicBezTo>
                    <a:cubicBezTo>
                      <a:pt x="55" y="149"/>
                      <a:pt x="40" y="168"/>
                      <a:pt x="25" y="187"/>
                    </a:cubicBezTo>
                    <a:cubicBezTo>
                      <a:pt x="12" y="177"/>
                      <a:pt x="5" y="171"/>
                      <a:pt x="0" y="167"/>
                    </a:cubicBezTo>
                    <a:close/>
                    <a:moveTo>
                      <a:pt x="121" y="127"/>
                    </a:moveTo>
                    <a:cubicBezTo>
                      <a:pt x="132" y="100"/>
                      <a:pt x="143" y="76"/>
                      <a:pt x="154" y="50"/>
                    </a:cubicBezTo>
                    <a:cubicBezTo>
                      <a:pt x="133" y="71"/>
                      <a:pt x="115" y="89"/>
                      <a:pt x="95" y="108"/>
                    </a:cubicBezTo>
                    <a:cubicBezTo>
                      <a:pt x="103" y="114"/>
                      <a:pt x="111" y="119"/>
                      <a:pt x="12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87"/>
              <p:cNvSpPr/>
              <p:nvPr/>
            </p:nvSpPr>
            <p:spPr bwMode="auto">
              <a:xfrm>
                <a:off x="11399611" y="5441950"/>
                <a:ext cx="520700" cy="785813"/>
              </a:xfrm>
              <a:custGeom>
                <a:avLst/>
                <a:gdLst>
                  <a:gd name="T0" fmla="*/ 110 w 165"/>
                  <a:gd name="T1" fmla="*/ 156 h 249"/>
                  <a:gd name="T2" fmla="*/ 76 w 165"/>
                  <a:gd name="T3" fmla="*/ 143 h 249"/>
                  <a:gd name="T4" fmla="*/ 83 w 165"/>
                  <a:gd name="T5" fmla="*/ 120 h 249"/>
                  <a:gd name="T6" fmla="*/ 141 w 165"/>
                  <a:gd name="T7" fmla="*/ 139 h 249"/>
                  <a:gd name="T8" fmla="*/ 107 w 165"/>
                  <a:gd name="T9" fmla="*/ 249 h 249"/>
                  <a:gd name="T10" fmla="*/ 83 w 165"/>
                  <a:gd name="T11" fmla="*/ 227 h 249"/>
                  <a:gd name="T12" fmla="*/ 11 w 165"/>
                  <a:gd name="T13" fmla="*/ 147 h 249"/>
                  <a:gd name="T14" fmla="*/ 47 w 165"/>
                  <a:gd name="T15" fmla="*/ 47 h 249"/>
                  <a:gd name="T16" fmla="*/ 93 w 165"/>
                  <a:gd name="T17" fmla="*/ 12 h 249"/>
                  <a:gd name="T18" fmla="*/ 162 w 165"/>
                  <a:gd name="T19" fmla="*/ 55 h 249"/>
                  <a:gd name="T20" fmla="*/ 165 w 165"/>
                  <a:gd name="T21" fmla="*/ 93 h 249"/>
                  <a:gd name="T22" fmla="*/ 134 w 165"/>
                  <a:gd name="T23" fmla="*/ 90 h 249"/>
                  <a:gd name="T24" fmla="*/ 134 w 165"/>
                  <a:gd name="T25" fmla="*/ 69 h 249"/>
                  <a:gd name="T26" fmla="*/ 115 w 165"/>
                  <a:gd name="T27" fmla="*/ 38 h 249"/>
                  <a:gd name="T28" fmla="*/ 74 w 165"/>
                  <a:gd name="T29" fmla="*/ 54 h 249"/>
                  <a:gd name="T30" fmla="*/ 38 w 165"/>
                  <a:gd name="T31" fmla="*/ 159 h 249"/>
                  <a:gd name="T32" fmla="*/ 64 w 165"/>
                  <a:gd name="T33" fmla="*/ 205 h 249"/>
                  <a:gd name="T34" fmla="*/ 104 w 165"/>
                  <a:gd name="T35" fmla="*/ 175 h 249"/>
                  <a:gd name="T36" fmla="*/ 110 w 165"/>
                  <a:gd name="T3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5" h="249">
                    <a:moveTo>
                      <a:pt x="110" y="156"/>
                    </a:moveTo>
                    <a:cubicBezTo>
                      <a:pt x="99" y="151"/>
                      <a:pt x="88" y="147"/>
                      <a:pt x="76" y="143"/>
                    </a:cubicBezTo>
                    <a:cubicBezTo>
                      <a:pt x="78" y="136"/>
                      <a:pt x="80" y="129"/>
                      <a:pt x="83" y="120"/>
                    </a:cubicBezTo>
                    <a:cubicBezTo>
                      <a:pt x="102" y="126"/>
                      <a:pt x="121" y="132"/>
                      <a:pt x="141" y="139"/>
                    </a:cubicBezTo>
                    <a:cubicBezTo>
                      <a:pt x="130" y="175"/>
                      <a:pt x="119" y="210"/>
                      <a:pt x="107" y="249"/>
                    </a:cubicBezTo>
                    <a:cubicBezTo>
                      <a:pt x="97" y="241"/>
                      <a:pt x="91" y="234"/>
                      <a:pt x="83" y="227"/>
                    </a:cubicBezTo>
                    <a:cubicBezTo>
                      <a:pt x="36" y="234"/>
                      <a:pt x="0" y="200"/>
                      <a:pt x="11" y="147"/>
                    </a:cubicBezTo>
                    <a:cubicBezTo>
                      <a:pt x="18" y="112"/>
                      <a:pt x="31" y="78"/>
                      <a:pt x="47" y="47"/>
                    </a:cubicBezTo>
                    <a:cubicBezTo>
                      <a:pt x="56" y="31"/>
                      <a:pt x="76" y="18"/>
                      <a:pt x="93" y="12"/>
                    </a:cubicBezTo>
                    <a:cubicBezTo>
                      <a:pt x="127" y="0"/>
                      <a:pt x="154" y="19"/>
                      <a:pt x="162" y="55"/>
                    </a:cubicBezTo>
                    <a:cubicBezTo>
                      <a:pt x="164" y="66"/>
                      <a:pt x="164" y="78"/>
                      <a:pt x="165" y="93"/>
                    </a:cubicBezTo>
                    <a:cubicBezTo>
                      <a:pt x="153" y="92"/>
                      <a:pt x="144" y="91"/>
                      <a:pt x="134" y="90"/>
                    </a:cubicBezTo>
                    <a:cubicBezTo>
                      <a:pt x="134" y="82"/>
                      <a:pt x="134" y="76"/>
                      <a:pt x="134" y="69"/>
                    </a:cubicBezTo>
                    <a:cubicBezTo>
                      <a:pt x="134" y="55"/>
                      <a:pt x="130" y="42"/>
                      <a:pt x="115" y="38"/>
                    </a:cubicBezTo>
                    <a:cubicBezTo>
                      <a:pt x="98" y="34"/>
                      <a:pt x="80" y="38"/>
                      <a:pt x="74" y="54"/>
                    </a:cubicBezTo>
                    <a:cubicBezTo>
                      <a:pt x="60" y="88"/>
                      <a:pt x="48" y="123"/>
                      <a:pt x="38" y="159"/>
                    </a:cubicBezTo>
                    <a:cubicBezTo>
                      <a:pt x="33" y="181"/>
                      <a:pt x="46" y="201"/>
                      <a:pt x="64" y="205"/>
                    </a:cubicBezTo>
                    <a:cubicBezTo>
                      <a:pt x="80" y="210"/>
                      <a:pt x="96" y="198"/>
                      <a:pt x="104" y="175"/>
                    </a:cubicBezTo>
                    <a:cubicBezTo>
                      <a:pt x="107" y="170"/>
                      <a:pt x="108" y="164"/>
                      <a:pt x="110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88"/>
              <p:cNvSpPr/>
              <p:nvPr/>
            </p:nvSpPr>
            <p:spPr bwMode="auto">
              <a:xfrm>
                <a:off x="12312424" y="5551487"/>
                <a:ext cx="412750" cy="714375"/>
              </a:xfrm>
              <a:custGeom>
                <a:avLst/>
                <a:gdLst>
                  <a:gd name="T0" fmla="*/ 1 w 131"/>
                  <a:gd name="T1" fmla="*/ 0 h 226"/>
                  <a:gd name="T2" fmla="*/ 30 w 131"/>
                  <a:gd name="T3" fmla="*/ 0 h 226"/>
                  <a:gd name="T4" fmla="*/ 30 w 131"/>
                  <a:gd name="T5" fmla="*/ 98 h 226"/>
                  <a:gd name="T6" fmla="*/ 28 w 131"/>
                  <a:gd name="T7" fmla="*/ 164 h 226"/>
                  <a:gd name="T8" fmla="*/ 68 w 131"/>
                  <a:gd name="T9" fmla="*/ 199 h 226"/>
                  <a:gd name="T10" fmla="*/ 97 w 131"/>
                  <a:gd name="T11" fmla="*/ 163 h 226"/>
                  <a:gd name="T12" fmla="*/ 102 w 131"/>
                  <a:gd name="T13" fmla="*/ 15 h 226"/>
                  <a:gd name="T14" fmla="*/ 103 w 131"/>
                  <a:gd name="T15" fmla="*/ 4 h 226"/>
                  <a:gd name="T16" fmla="*/ 131 w 131"/>
                  <a:gd name="T17" fmla="*/ 4 h 226"/>
                  <a:gd name="T18" fmla="*/ 123 w 131"/>
                  <a:gd name="T19" fmla="*/ 176 h 226"/>
                  <a:gd name="T20" fmla="*/ 64 w 131"/>
                  <a:gd name="T21" fmla="*/ 226 h 226"/>
                  <a:gd name="T22" fmla="*/ 1 w 131"/>
                  <a:gd name="T23" fmla="*/ 172 h 226"/>
                  <a:gd name="T24" fmla="*/ 1 w 131"/>
                  <a:gd name="T2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" h="226">
                    <a:moveTo>
                      <a:pt x="1" y="0"/>
                    </a:moveTo>
                    <a:cubicBezTo>
                      <a:pt x="14" y="0"/>
                      <a:pt x="22" y="0"/>
                      <a:pt x="30" y="0"/>
                    </a:cubicBezTo>
                    <a:cubicBezTo>
                      <a:pt x="30" y="33"/>
                      <a:pt x="30" y="66"/>
                      <a:pt x="30" y="98"/>
                    </a:cubicBezTo>
                    <a:cubicBezTo>
                      <a:pt x="30" y="120"/>
                      <a:pt x="28" y="142"/>
                      <a:pt x="28" y="164"/>
                    </a:cubicBezTo>
                    <a:cubicBezTo>
                      <a:pt x="28" y="189"/>
                      <a:pt x="44" y="201"/>
                      <a:pt x="68" y="199"/>
                    </a:cubicBezTo>
                    <a:cubicBezTo>
                      <a:pt x="86" y="197"/>
                      <a:pt x="96" y="186"/>
                      <a:pt x="97" y="163"/>
                    </a:cubicBezTo>
                    <a:cubicBezTo>
                      <a:pt x="99" y="114"/>
                      <a:pt x="100" y="65"/>
                      <a:pt x="102" y="15"/>
                    </a:cubicBezTo>
                    <a:cubicBezTo>
                      <a:pt x="102" y="12"/>
                      <a:pt x="103" y="9"/>
                      <a:pt x="103" y="4"/>
                    </a:cubicBezTo>
                    <a:cubicBezTo>
                      <a:pt x="112" y="4"/>
                      <a:pt x="121" y="4"/>
                      <a:pt x="131" y="4"/>
                    </a:cubicBezTo>
                    <a:cubicBezTo>
                      <a:pt x="129" y="62"/>
                      <a:pt x="127" y="119"/>
                      <a:pt x="123" y="176"/>
                    </a:cubicBezTo>
                    <a:cubicBezTo>
                      <a:pt x="121" y="206"/>
                      <a:pt x="95" y="226"/>
                      <a:pt x="64" y="226"/>
                    </a:cubicBezTo>
                    <a:cubicBezTo>
                      <a:pt x="28" y="225"/>
                      <a:pt x="2" y="205"/>
                      <a:pt x="1" y="172"/>
                    </a:cubicBezTo>
                    <a:cubicBezTo>
                      <a:pt x="0" y="115"/>
                      <a:pt x="1" y="58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89"/>
              <p:cNvSpPr/>
              <p:nvPr/>
            </p:nvSpPr>
            <p:spPr bwMode="auto">
              <a:xfrm>
                <a:off x="9635899" y="4373562"/>
                <a:ext cx="825500" cy="698500"/>
              </a:xfrm>
              <a:custGeom>
                <a:avLst/>
                <a:gdLst>
                  <a:gd name="T0" fmla="*/ 192 w 261"/>
                  <a:gd name="T1" fmla="*/ 0 h 221"/>
                  <a:gd name="T2" fmla="*/ 261 w 261"/>
                  <a:gd name="T3" fmla="*/ 96 h 221"/>
                  <a:gd name="T4" fmla="*/ 240 w 261"/>
                  <a:gd name="T5" fmla="*/ 110 h 221"/>
                  <a:gd name="T6" fmla="*/ 196 w 261"/>
                  <a:gd name="T7" fmla="*/ 49 h 221"/>
                  <a:gd name="T8" fmla="*/ 175 w 261"/>
                  <a:gd name="T9" fmla="*/ 44 h 221"/>
                  <a:gd name="T10" fmla="*/ 128 w 261"/>
                  <a:gd name="T11" fmla="*/ 73 h 221"/>
                  <a:gd name="T12" fmla="*/ 175 w 261"/>
                  <a:gd name="T13" fmla="*/ 140 h 221"/>
                  <a:gd name="T14" fmla="*/ 156 w 261"/>
                  <a:gd name="T15" fmla="*/ 155 h 221"/>
                  <a:gd name="T16" fmla="*/ 106 w 261"/>
                  <a:gd name="T17" fmla="*/ 87 h 221"/>
                  <a:gd name="T18" fmla="*/ 38 w 261"/>
                  <a:gd name="T19" fmla="*/ 129 h 221"/>
                  <a:gd name="T20" fmla="*/ 93 w 261"/>
                  <a:gd name="T21" fmla="*/ 207 h 221"/>
                  <a:gd name="T22" fmla="*/ 73 w 261"/>
                  <a:gd name="T23" fmla="*/ 221 h 221"/>
                  <a:gd name="T24" fmla="*/ 0 w 261"/>
                  <a:gd name="T25" fmla="*/ 120 h 221"/>
                  <a:gd name="T26" fmla="*/ 192 w 261"/>
                  <a:gd name="T27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1" h="221">
                    <a:moveTo>
                      <a:pt x="192" y="0"/>
                    </a:moveTo>
                    <a:cubicBezTo>
                      <a:pt x="215" y="32"/>
                      <a:pt x="237" y="63"/>
                      <a:pt x="261" y="96"/>
                    </a:cubicBezTo>
                    <a:cubicBezTo>
                      <a:pt x="254" y="101"/>
                      <a:pt x="248" y="105"/>
                      <a:pt x="240" y="110"/>
                    </a:cubicBezTo>
                    <a:cubicBezTo>
                      <a:pt x="225" y="89"/>
                      <a:pt x="210" y="69"/>
                      <a:pt x="196" y="49"/>
                    </a:cubicBezTo>
                    <a:cubicBezTo>
                      <a:pt x="190" y="39"/>
                      <a:pt x="184" y="38"/>
                      <a:pt x="175" y="44"/>
                    </a:cubicBezTo>
                    <a:cubicBezTo>
                      <a:pt x="160" y="54"/>
                      <a:pt x="145" y="63"/>
                      <a:pt x="128" y="73"/>
                    </a:cubicBezTo>
                    <a:cubicBezTo>
                      <a:pt x="144" y="96"/>
                      <a:pt x="159" y="117"/>
                      <a:pt x="175" y="140"/>
                    </a:cubicBezTo>
                    <a:cubicBezTo>
                      <a:pt x="169" y="145"/>
                      <a:pt x="164" y="149"/>
                      <a:pt x="156" y="155"/>
                    </a:cubicBezTo>
                    <a:cubicBezTo>
                      <a:pt x="139" y="132"/>
                      <a:pt x="122" y="109"/>
                      <a:pt x="106" y="87"/>
                    </a:cubicBezTo>
                    <a:cubicBezTo>
                      <a:pt x="83" y="101"/>
                      <a:pt x="62" y="114"/>
                      <a:pt x="38" y="129"/>
                    </a:cubicBezTo>
                    <a:cubicBezTo>
                      <a:pt x="56" y="154"/>
                      <a:pt x="74" y="180"/>
                      <a:pt x="93" y="207"/>
                    </a:cubicBezTo>
                    <a:cubicBezTo>
                      <a:pt x="87" y="211"/>
                      <a:pt x="81" y="216"/>
                      <a:pt x="73" y="221"/>
                    </a:cubicBezTo>
                    <a:cubicBezTo>
                      <a:pt x="49" y="188"/>
                      <a:pt x="25" y="155"/>
                      <a:pt x="0" y="120"/>
                    </a:cubicBezTo>
                    <a:cubicBezTo>
                      <a:pt x="64" y="80"/>
                      <a:pt x="128" y="4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90"/>
              <p:cNvSpPr/>
              <p:nvPr/>
            </p:nvSpPr>
            <p:spPr bwMode="auto">
              <a:xfrm>
                <a:off x="13347474" y="5267325"/>
                <a:ext cx="487363" cy="777875"/>
              </a:xfrm>
              <a:custGeom>
                <a:avLst/>
                <a:gdLst>
                  <a:gd name="T0" fmla="*/ 117 w 154"/>
                  <a:gd name="T1" fmla="*/ 0 h 246"/>
                  <a:gd name="T2" fmla="*/ 135 w 154"/>
                  <a:gd name="T3" fmla="*/ 115 h 246"/>
                  <a:gd name="T4" fmla="*/ 149 w 154"/>
                  <a:gd name="T5" fmla="*/ 208 h 246"/>
                  <a:gd name="T6" fmla="*/ 124 w 154"/>
                  <a:gd name="T7" fmla="*/ 246 h 246"/>
                  <a:gd name="T8" fmla="*/ 0 w 154"/>
                  <a:gd name="T9" fmla="*/ 48 h 246"/>
                  <a:gd name="T10" fmla="*/ 27 w 154"/>
                  <a:gd name="T11" fmla="*/ 36 h 246"/>
                  <a:gd name="T12" fmla="*/ 108 w 154"/>
                  <a:gd name="T13" fmla="*/ 162 h 246"/>
                  <a:gd name="T14" fmla="*/ 112 w 154"/>
                  <a:gd name="T15" fmla="*/ 160 h 246"/>
                  <a:gd name="T16" fmla="*/ 99 w 154"/>
                  <a:gd name="T17" fmla="*/ 70 h 246"/>
                  <a:gd name="T18" fmla="*/ 92 w 154"/>
                  <a:gd name="T19" fmla="*/ 28 h 246"/>
                  <a:gd name="T20" fmla="*/ 117 w 154"/>
                  <a:gd name="T21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246">
                    <a:moveTo>
                      <a:pt x="117" y="0"/>
                    </a:moveTo>
                    <a:cubicBezTo>
                      <a:pt x="123" y="39"/>
                      <a:pt x="129" y="77"/>
                      <a:pt x="135" y="115"/>
                    </a:cubicBezTo>
                    <a:cubicBezTo>
                      <a:pt x="140" y="146"/>
                      <a:pt x="144" y="177"/>
                      <a:pt x="149" y="208"/>
                    </a:cubicBezTo>
                    <a:cubicBezTo>
                      <a:pt x="153" y="236"/>
                      <a:pt x="154" y="236"/>
                      <a:pt x="124" y="246"/>
                    </a:cubicBezTo>
                    <a:cubicBezTo>
                      <a:pt x="83" y="181"/>
                      <a:pt x="42" y="115"/>
                      <a:pt x="0" y="48"/>
                    </a:cubicBezTo>
                    <a:cubicBezTo>
                      <a:pt x="9" y="44"/>
                      <a:pt x="17" y="40"/>
                      <a:pt x="27" y="36"/>
                    </a:cubicBezTo>
                    <a:cubicBezTo>
                      <a:pt x="54" y="78"/>
                      <a:pt x="81" y="120"/>
                      <a:pt x="108" y="162"/>
                    </a:cubicBezTo>
                    <a:cubicBezTo>
                      <a:pt x="109" y="161"/>
                      <a:pt x="111" y="161"/>
                      <a:pt x="112" y="160"/>
                    </a:cubicBezTo>
                    <a:cubicBezTo>
                      <a:pt x="108" y="130"/>
                      <a:pt x="103" y="100"/>
                      <a:pt x="99" y="70"/>
                    </a:cubicBezTo>
                    <a:cubicBezTo>
                      <a:pt x="97" y="56"/>
                      <a:pt x="94" y="42"/>
                      <a:pt x="92" y="28"/>
                    </a:cubicBezTo>
                    <a:cubicBezTo>
                      <a:pt x="90" y="7"/>
                      <a:pt x="91" y="7"/>
                      <a:pt x="1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91"/>
              <p:cNvSpPr/>
              <p:nvPr/>
            </p:nvSpPr>
            <p:spPr bwMode="auto">
              <a:xfrm>
                <a:off x="11237686" y="209550"/>
                <a:ext cx="533400" cy="842963"/>
              </a:xfrm>
              <a:custGeom>
                <a:avLst/>
                <a:gdLst>
                  <a:gd name="T0" fmla="*/ 169 w 169"/>
                  <a:gd name="T1" fmla="*/ 10 h 267"/>
                  <a:gd name="T2" fmla="*/ 164 w 169"/>
                  <a:gd name="T3" fmla="*/ 22 h 267"/>
                  <a:gd name="T4" fmla="*/ 144 w 169"/>
                  <a:gd name="T5" fmla="*/ 89 h 267"/>
                  <a:gd name="T6" fmla="*/ 121 w 169"/>
                  <a:gd name="T7" fmla="*/ 163 h 267"/>
                  <a:gd name="T8" fmla="*/ 94 w 169"/>
                  <a:gd name="T9" fmla="*/ 233 h 267"/>
                  <a:gd name="T10" fmla="*/ 47 w 169"/>
                  <a:gd name="T11" fmla="*/ 252 h 267"/>
                  <a:gd name="T12" fmla="*/ 34 w 169"/>
                  <a:gd name="T13" fmla="*/ 188 h 267"/>
                  <a:gd name="T14" fmla="*/ 100 w 169"/>
                  <a:gd name="T15" fmla="*/ 98 h 267"/>
                  <a:gd name="T16" fmla="*/ 141 w 169"/>
                  <a:gd name="T17" fmla="*/ 11 h 267"/>
                  <a:gd name="T18" fmla="*/ 157 w 169"/>
                  <a:gd name="T19" fmla="*/ 0 h 267"/>
                  <a:gd name="T20" fmla="*/ 169 w 169"/>
                  <a:gd name="T21" fmla="*/ 1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9" h="267">
                    <a:moveTo>
                      <a:pt x="169" y="10"/>
                    </a:moveTo>
                    <a:cubicBezTo>
                      <a:pt x="166" y="16"/>
                      <a:pt x="165" y="19"/>
                      <a:pt x="164" y="22"/>
                    </a:cubicBezTo>
                    <a:cubicBezTo>
                      <a:pt x="157" y="44"/>
                      <a:pt x="150" y="67"/>
                      <a:pt x="144" y="89"/>
                    </a:cubicBezTo>
                    <a:cubicBezTo>
                      <a:pt x="136" y="114"/>
                      <a:pt x="129" y="139"/>
                      <a:pt x="121" y="163"/>
                    </a:cubicBezTo>
                    <a:cubicBezTo>
                      <a:pt x="113" y="187"/>
                      <a:pt x="103" y="210"/>
                      <a:pt x="94" y="233"/>
                    </a:cubicBezTo>
                    <a:cubicBezTo>
                      <a:pt x="84" y="261"/>
                      <a:pt x="72" y="267"/>
                      <a:pt x="47" y="252"/>
                    </a:cubicBezTo>
                    <a:cubicBezTo>
                      <a:pt x="9" y="228"/>
                      <a:pt x="0" y="230"/>
                      <a:pt x="34" y="188"/>
                    </a:cubicBezTo>
                    <a:cubicBezTo>
                      <a:pt x="57" y="159"/>
                      <a:pt x="81" y="130"/>
                      <a:pt x="100" y="98"/>
                    </a:cubicBezTo>
                    <a:cubicBezTo>
                      <a:pt x="117" y="71"/>
                      <a:pt x="127" y="40"/>
                      <a:pt x="141" y="11"/>
                    </a:cubicBezTo>
                    <a:cubicBezTo>
                      <a:pt x="144" y="6"/>
                      <a:pt x="151" y="1"/>
                      <a:pt x="157" y="0"/>
                    </a:cubicBezTo>
                    <a:cubicBezTo>
                      <a:pt x="160" y="0"/>
                      <a:pt x="165" y="7"/>
                      <a:pt x="16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92"/>
              <p:cNvSpPr/>
              <p:nvPr/>
            </p:nvSpPr>
            <p:spPr bwMode="auto">
              <a:xfrm>
                <a:off x="14469836" y="4581525"/>
                <a:ext cx="693738" cy="644525"/>
              </a:xfrm>
              <a:custGeom>
                <a:avLst/>
                <a:gdLst>
                  <a:gd name="T0" fmla="*/ 116 w 220"/>
                  <a:gd name="T1" fmla="*/ 190 h 204"/>
                  <a:gd name="T2" fmla="*/ 126 w 220"/>
                  <a:gd name="T3" fmla="*/ 168 h 204"/>
                  <a:gd name="T4" fmla="*/ 154 w 220"/>
                  <a:gd name="T5" fmla="*/ 170 h 204"/>
                  <a:gd name="T6" fmla="*/ 188 w 220"/>
                  <a:gd name="T7" fmla="*/ 138 h 204"/>
                  <a:gd name="T8" fmla="*/ 158 w 220"/>
                  <a:gd name="T9" fmla="*/ 102 h 204"/>
                  <a:gd name="T10" fmla="*/ 105 w 220"/>
                  <a:gd name="T11" fmla="*/ 112 h 204"/>
                  <a:gd name="T12" fmla="*/ 63 w 220"/>
                  <a:gd name="T13" fmla="*/ 124 h 204"/>
                  <a:gd name="T14" fmla="*/ 9 w 220"/>
                  <a:gd name="T15" fmla="*/ 86 h 204"/>
                  <a:gd name="T16" fmla="*/ 28 w 220"/>
                  <a:gd name="T17" fmla="*/ 13 h 204"/>
                  <a:gd name="T18" fmla="*/ 97 w 220"/>
                  <a:gd name="T19" fmla="*/ 13 h 204"/>
                  <a:gd name="T20" fmla="*/ 87 w 220"/>
                  <a:gd name="T21" fmla="*/ 35 h 204"/>
                  <a:gd name="T22" fmla="*/ 63 w 220"/>
                  <a:gd name="T23" fmla="*/ 33 h 204"/>
                  <a:gd name="T24" fmla="*/ 32 w 220"/>
                  <a:gd name="T25" fmla="*/ 65 h 204"/>
                  <a:gd name="T26" fmla="*/ 65 w 220"/>
                  <a:gd name="T27" fmla="*/ 94 h 204"/>
                  <a:gd name="T28" fmla="*/ 109 w 220"/>
                  <a:gd name="T29" fmla="*/ 77 h 204"/>
                  <a:gd name="T30" fmla="*/ 213 w 220"/>
                  <a:gd name="T31" fmla="*/ 120 h 204"/>
                  <a:gd name="T32" fmla="*/ 189 w 220"/>
                  <a:gd name="T33" fmla="*/ 187 h 204"/>
                  <a:gd name="T34" fmla="*/ 116 w 220"/>
                  <a:gd name="T35" fmla="*/ 19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0" h="204">
                    <a:moveTo>
                      <a:pt x="116" y="190"/>
                    </a:moveTo>
                    <a:cubicBezTo>
                      <a:pt x="120" y="182"/>
                      <a:pt x="123" y="175"/>
                      <a:pt x="126" y="168"/>
                    </a:cubicBezTo>
                    <a:cubicBezTo>
                      <a:pt x="135" y="169"/>
                      <a:pt x="145" y="171"/>
                      <a:pt x="154" y="170"/>
                    </a:cubicBezTo>
                    <a:cubicBezTo>
                      <a:pt x="173" y="170"/>
                      <a:pt x="187" y="156"/>
                      <a:pt x="188" y="138"/>
                    </a:cubicBezTo>
                    <a:cubicBezTo>
                      <a:pt x="188" y="120"/>
                      <a:pt x="176" y="101"/>
                      <a:pt x="158" y="102"/>
                    </a:cubicBezTo>
                    <a:cubicBezTo>
                      <a:pt x="140" y="102"/>
                      <a:pt x="122" y="108"/>
                      <a:pt x="105" y="112"/>
                    </a:cubicBezTo>
                    <a:cubicBezTo>
                      <a:pt x="91" y="116"/>
                      <a:pt x="77" y="123"/>
                      <a:pt x="63" y="124"/>
                    </a:cubicBezTo>
                    <a:cubicBezTo>
                      <a:pt x="35" y="125"/>
                      <a:pt x="18" y="111"/>
                      <a:pt x="9" y="86"/>
                    </a:cubicBezTo>
                    <a:cubicBezTo>
                      <a:pt x="0" y="59"/>
                      <a:pt x="8" y="29"/>
                      <a:pt x="28" y="13"/>
                    </a:cubicBezTo>
                    <a:cubicBezTo>
                      <a:pt x="44" y="0"/>
                      <a:pt x="74" y="0"/>
                      <a:pt x="97" y="13"/>
                    </a:cubicBezTo>
                    <a:cubicBezTo>
                      <a:pt x="94" y="20"/>
                      <a:pt x="91" y="27"/>
                      <a:pt x="87" y="35"/>
                    </a:cubicBezTo>
                    <a:cubicBezTo>
                      <a:pt x="79" y="34"/>
                      <a:pt x="71" y="33"/>
                      <a:pt x="63" y="33"/>
                    </a:cubicBezTo>
                    <a:cubicBezTo>
                      <a:pt x="41" y="33"/>
                      <a:pt x="30" y="44"/>
                      <a:pt x="32" y="65"/>
                    </a:cubicBezTo>
                    <a:cubicBezTo>
                      <a:pt x="33" y="86"/>
                      <a:pt x="44" y="97"/>
                      <a:pt x="65" y="94"/>
                    </a:cubicBezTo>
                    <a:cubicBezTo>
                      <a:pt x="80" y="91"/>
                      <a:pt x="95" y="84"/>
                      <a:pt x="109" y="77"/>
                    </a:cubicBezTo>
                    <a:cubicBezTo>
                      <a:pt x="152" y="57"/>
                      <a:pt x="202" y="77"/>
                      <a:pt x="213" y="120"/>
                    </a:cubicBezTo>
                    <a:cubicBezTo>
                      <a:pt x="220" y="146"/>
                      <a:pt x="210" y="171"/>
                      <a:pt x="189" y="187"/>
                    </a:cubicBezTo>
                    <a:cubicBezTo>
                      <a:pt x="168" y="203"/>
                      <a:pt x="141" y="204"/>
                      <a:pt x="116" y="1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93"/>
              <p:cNvSpPr/>
              <p:nvPr/>
            </p:nvSpPr>
            <p:spPr bwMode="auto">
              <a:xfrm>
                <a:off x="13752286" y="5072062"/>
                <a:ext cx="695325" cy="788988"/>
              </a:xfrm>
              <a:custGeom>
                <a:avLst/>
                <a:gdLst>
                  <a:gd name="T0" fmla="*/ 208 w 220"/>
                  <a:gd name="T1" fmla="*/ 171 h 250"/>
                  <a:gd name="T2" fmla="*/ 220 w 220"/>
                  <a:gd name="T3" fmla="*/ 194 h 250"/>
                  <a:gd name="T4" fmla="*/ 115 w 220"/>
                  <a:gd name="T5" fmla="*/ 250 h 250"/>
                  <a:gd name="T6" fmla="*/ 0 w 220"/>
                  <a:gd name="T7" fmla="*/ 53 h 250"/>
                  <a:gd name="T8" fmla="*/ 99 w 220"/>
                  <a:gd name="T9" fmla="*/ 0 h 250"/>
                  <a:gd name="T10" fmla="*/ 113 w 220"/>
                  <a:gd name="T11" fmla="*/ 21 h 250"/>
                  <a:gd name="T12" fmla="*/ 37 w 220"/>
                  <a:gd name="T13" fmla="*/ 63 h 250"/>
                  <a:gd name="T14" fmla="*/ 72 w 220"/>
                  <a:gd name="T15" fmla="*/ 123 h 250"/>
                  <a:gd name="T16" fmla="*/ 142 w 220"/>
                  <a:gd name="T17" fmla="*/ 86 h 250"/>
                  <a:gd name="T18" fmla="*/ 155 w 220"/>
                  <a:gd name="T19" fmla="*/ 108 h 250"/>
                  <a:gd name="T20" fmla="*/ 86 w 220"/>
                  <a:gd name="T21" fmla="*/ 145 h 250"/>
                  <a:gd name="T22" fmla="*/ 125 w 220"/>
                  <a:gd name="T23" fmla="*/ 215 h 250"/>
                  <a:gd name="T24" fmla="*/ 208 w 220"/>
                  <a:gd name="T25" fmla="*/ 171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250">
                    <a:moveTo>
                      <a:pt x="208" y="171"/>
                    </a:moveTo>
                    <a:cubicBezTo>
                      <a:pt x="212" y="179"/>
                      <a:pt x="216" y="186"/>
                      <a:pt x="220" y="194"/>
                    </a:cubicBezTo>
                    <a:cubicBezTo>
                      <a:pt x="185" y="212"/>
                      <a:pt x="151" y="231"/>
                      <a:pt x="115" y="250"/>
                    </a:cubicBezTo>
                    <a:cubicBezTo>
                      <a:pt x="77" y="184"/>
                      <a:pt x="39" y="119"/>
                      <a:pt x="0" y="53"/>
                    </a:cubicBezTo>
                    <a:cubicBezTo>
                      <a:pt x="33" y="35"/>
                      <a:pt x="66" y="18"/>
                      <a:pt x="99" y="0"/>
                    </a:cubicBezTo>
                    <a:cubicBezTo>
                      <a:pt x="104" y="6"/>
                      <a:pt x="108" y="13"/>
                      <a:pt x="113" y="21"/>
                    </a:cubicBezTo>
                    <a:cubicBezTo>
                      <a:pt x="88" y="35"/>
                      <a:pt x="64" y="48"/>
                      <a:pt x="37" y="63"/>
                    </a:cubicBezTo>
                    <a:cubicBezTo>
                      <a:pt x="49" y="83"/>
                      <a:pt x="60" y="102"/>
                      <a:pt x="72" y="123"/>
                    </a:cubicBezTo>
                    <a:cubicBezTo>
                      <a:pt x="96" y="111"/>
                      <a:pt x="118" y="99"/>
                      <a:pt x="142" y="86"/>
                    </a:cubicBezTo>
                    <a:cubicBezTo>
                      <a:pt x="146" y="93"/>
                      <a:pt x="150" y="100"/>
                      <a:pt x="155" y="108"/>
                    </a:cubicBezTo>
                    <a:cubicBezTo>
                      <a:pt x="131" y="120"/>
                      <a:pt x="109" y="132"/>
                      <a:pt x="86" y="145"/>
                    </a:cubicBezTo>
                    <a:cubicBezTo>
                      <a:pt x="99" y="168"/>
                      <a:pt x="111" y="190"/>
                      <a:pt x="125" y="215"/>
                    </a:cubicBezTo>
                    <a:cubicBezTo>
                      <a:pt x="152" y="201"/>
                      <a:pt x="179" y="187"/>
                      <a:pt x="208" y="1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94"/>
              <p:cNvSpPr/>
              <p:nvPr/>
            </p:nvSpPr>
            <p:spPr bwMode="auto">
              <a:xfrm>
                <a:off x="9172349" y="3549650"/>
                <a:ext cx="827088" cy="603250"/>
              </a:xfrm>
              <a:custGeom>
                <a:avLst/>
                <a:gdLst>
                  <a:gd name="T0" fmla="*/ 198 w 262"/>
                  <a:gd name="T1" fmla="*/ 10 h 191"/>
                  <a:gd name="T2" fmla="*/ 221 w 262"/>
                  <a:gd name="T3" fmla="*/ 0 h 191"/>
                  <a:gd name="T4" fmla="*/ 262 w 262"/>
                  <a:gd name="T5" fmla="*/ 108 h 191"/>
                  <a:gd name="T6" fmla="*/ 207 w 262"/>
                  <a:gd name="T7" fmla="*/ 114 h 191"/>
                  <a:gd name="T8" fmla="*/ 35 w 262"/>
                  <a:gd name="T9" fmla="*/ 88 h 191"/>
                  <a:gd name="T10" fmla="*/ 69 w 262"/>
                  <a:gd name="T11" fmla="*/ 180 h 191"/>
                  <a:gd name="T12" fmla="*/ 46 w 262"/>
                  <a:gd name="T13" fmla="*/ 191 h 191"/>
                  <a:gd name="T14" fmla="*/ 0 w 262"/>
                  <a:gd name="T15" fmla="*/ 69 h 191"/>
                  <a:gd name="T16" fmla="*/ 39 w 262"/>
                  <a:gd name="T17" fmla="*/ 65 h 191"/>
                  <a:gd name="T18" fmla="*/ 214 w 262"/>
                  <a:gd name="T19" fmla="*/ 91 h 191"/>
                  <a:gd name="T20" fmla="*/ 228 w 262"/>
                  <a:gd name="T21" fmla="*/ 92 h 191"/>
                  <a:gd name="T22" fmla="*/ 198 w 262"/>
                  <a:gd name="T23" fmla="*/ 1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91">
                    <a:moveTo>
                      <a:pt x="198" y="10"/>
                    </a:moveTo>
                    <a:cubicBezTo>
                      <a:pt x="205" y="7"/>
                      <a:pt x="212" y="4"/>
                      <a:pt x="221" y="0"/>
                    </a:cubicBezTo>
                    <a:cubicBezTo>
                      <a:pt x="235" y="37"/>
                      <a:pt x="248" y="72"/>
                      <a:pt x="262" y="108"/>
                    </a:cubicBezTo>
                    <a:cubicBezTo>
                      <a:pt x="245" y="123"/>
                      <a:pt x="225" y="117"/>
                      <a:pt x="207" y="114"/>
                    </a:cubicBezTo>
                    <a:cubicBezTo>
                      <a:pt x="151" y="106"/>
                      <a:pt x="95" y="97"/>
                      <a:pt x="35" y="88"/>
                    </a:cubicBezTo>
                    <a:cubicBezTo>
                      <a:pt x="47" y="121"/>
                      <a:pt x="58" y="150"/>
                      <a:pt x="69" y="180"/>
                    </a:cubicBezTo>
                    <a:cubicBezTo>
                      <a:pt x="62" y="183"/>
                      <a:pt x="55" y="186"/>
                      <a:pt x="46" y="191"/>
                    </a:cubicBezTo>
                    <a:cubicBezTo>
                      <a:pt x="31" y="151"/>
                      <a:pt x="16" y="112"/>
                      <a:pt x="0" y="69"/>
                    </a:cubicBezTo>
                    <a:cubicBezTo>
                      <a:pt x="14" y="67"/>
                      <a:pt x="27" y="63"/>
                      <a:pt x="39" y="65"/>
                    </a:cubicBezTo>
                    <a:cubicBezTo>
                      <a:pt x="97" y="73"/>
                      <a:pt x="156" y="82"/>
                      <a:pt x="214" y="91"/>
                    </a:cubicBezTo>
                    <a:cubicBezTo>
                      <a:pt x="217" y="92"/>
                      <a:pt x="221" y="92"/>
                      <a:pt x="228" y="92"/>
                    </a:cubicBezTo>
                    <a:cubicBezTo>
                      <a:pt x="217" y="64"/>
                      <a:pt x="208" y="37"/>
                      <a:pt x="19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95"/>
              <p:cNvSpPr/>
              <p:nvPr/>
            </p:nvSpPr>
            <p:spPr bwMode="auto">
              <a:xfrm>
                <a:off x="15009586" y="3498850"/>
                <a:ext cx="749300" cy="492125"/>
              </a:xfrm>
              <a:custGeom>
                <a:avLst/>
                <a:gdLst>
                  <a:gd name="T0" fmla="*/ 1 w 237"/>
                  <a:gd name="T1" fmla="*/ 123 h 156"/>
                  <a:gd name="T2" fmla="*/ 27 w 237"/>
                  <a:gd name="T3" fmla="*/ 100 h 156"/>
                  <a:gd name="T4" fmla="*/ 107 w 237"/>
                  <a:gd name="T5" fmla="*/ 101 h 156"/>
                  <a:gd name="T6" fmla="*/ 114 w 237"/>
                  <a:gd name="T7" fmla="*/ 98 h 156"/>
                  <a:gd name="T8" fmla="*/ 57 w 237"/>
                  <a:gd name="T9" fmla="*/ 45 h 156"/>
                  <a:gd name="T10" fmla="*/ 50 w 237"/>
                  <a:gd name="T11" fmla="*/ 0 h 156"/>
                  <a:gd name="T12" fmla="*/ 237 w 237"/>
                  <a:gd name="T13" fmla="*/ 128 h 156"/>
                  <a:gd name="T14" fmla="*/ 226 w 237"/>
                  <a:gd name="T15" fmla="*/ 156 h 156"/>
                  <a:gd name="T16" fmla="*/ 1 w 237"/>
                  <a:gd name="T17" fmla="*/ 12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" h="156">
                    <a:moveTo>
                      <a:pt x="1" y="123"/>
                    </a:moveTo>
                    <a:cubicBezTo>
                      <a:pt x="0" y="104"/>
                      <a:pt x="9" y="99"/>
                      <a:pt x="27" y="100"/>
                    </a:cubicBezTo>
                    <a:cubicBezTo>
                      <a:pt x="53" y="102"/>
                      <a:pt x="80" y="101"/>
                      <a:pt x="107" y="101"/>
                    </a:cubicBezTo>
                    <a:cubicBezTo>
                      <a:pt x="108" y="101"/>
                      <a:pt x="109" y="100"/>
                      <a:pt x="114" y="98"/>
                    </a:cubicBezTo>
                    <a:cubicBezTo>
                      <a:pt x="94" y="80"/>
                      <a:pt x="76" y="63"/>
                      <a:pt x="57" y="45"/>
                    </a:cubicBezTo>
                    <a:cubicBezTo>
                      <a:pt x="38" y="27"/>
                      <a:pt x="38" y="27"/>
                      <a:pt x="50" y="0"/>
                    </a:cubicBezTo>
                    <a:cubicBezTo>
                      <a:pt x="110" y="47"/>
                      <a:pt x="157" y="112"/>
                      <a:pt x="237" y="128"/>
                    </a:cubicBezTo>
                    <a:cubicBezTo>
                      <a:pt x="233" y="138"/>
                      <a:pt x="230" y="145"/>
                      <a:pt x="226" y="156"/>
                    </a:cubicBezTo>
                    <a:cubicBezTo>
                      <a:pt x="155" y="113"/>
                      <a:pt x="77" y="133"/>
                      <a:pt x="1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96"/>
              <p:cNvSpPr>
                <a:spLocks noEditPoints="1"/>
              </p:cNvSpPr>
              <p:nvPr/>
            </p:nvSpPr>
            <p:spPr bwMode="auto">
              <a:xfrm>
                <a:off x="11859986" y="4851400"/>
                <a:ext cx="496888" cy="469900"/>
              </a:xfrm>
              <a:custGeom>
                <a:avLst/>
                <a:gdLst>
                  <a:gd name="T0" fmla="*/ 129 w 157"/>
                  <a:gd name="T1" fmla="*/ 71 h 149"/>
                  <a:gd name="T2" fmla="*/ 148 w 157"/>
                  <a:gd name="T3" fmla="*/ 114 h 149"/>
                  <a:gd name="T4" fmla="*/ 105 w 157"/>
                  <a:gd name="T5" fmla="*/ 145 h 149"/>
                  <a:gd name="T6" fmla="*/ 25 w 157"/>
                  <a:gd name="T7" fmla="*/ 129 h 149"/>
                  <a:gd name="T8" fmla="*/ 32 w 157"/>
                  <a:gd name="T9" fmla="*/ 70 h 149"/>
                  <a:gd name="T10" fmla="*/ 47 w 157"/>
                  <a:gd name="T11" fmla="*/ 63 h 149"/>
                  <a:gd name="T12" fmla="*/ 44 w 157"/>
                  <a:gd name="T13" fmla="*/ 59 h 149"/>
                  <a:gd name="T14" fmla="*/ 30 w 157"/>
                  <a:gd name="T15" fmla="*/ 26 h 149"/>
                  <a:gd name="T16" fmla="*/ 67 w 157"/>
                  <a:gd name="T17" fmla="*/ 2 h 149"/>
                  <a:gd name="T18" fmla="*/ 133 w 157"/>
                  <a:gd name="T19" fmla="*/ 11 h 149"/>
                  <a:gd name="T20" fmla="*/ 156 w 157"/>
                  <a:gd name="T21" fmla="*/ 41 h 149"/>
                  <a:gd name="T22" fmla="*/ 133 w 157"/>
                  <a:gd name="T23" fmla="*/ 68 h 149"/>
                  <a:gd name="T24" fmla="*/ 129 w 157"/>
                  <a:gd name="T25" fmla="*/ 71 h 149"/>
                  <a:gd name="T26" fmla="*/ 92 w 157"/>
                  <a:gd name="T27" fmla="*/ 136 h 149"/>
                  <a:gd name="T28" fmla="*/ 118 w 157"/>
                  <a:gd name="T29" fmla="*/ 112 h 149"/>
                  <a:gd name="T30" fmla="*/ 100 w 157"/>
                  <a:gd name="T31" fmla="*/ 84 h 149"/>
                  <a:gd name="T32" fmla="*/ 80 w 157"/>
                  <a:gd name="T33" fmla="*/ 76 h 149"/>
                  <a:gd name="T34" fmla="*/ 39 w 157"/>
                  <a:gd name="T35" fmla="*/ 92 h 149"/>
                  <a:gd name="T36" fmla="*/ 58 w 157"/>
                  <a:gd name="T37" fmla="*/ 127 h 149"/>
                  <a:gd name="T38" fmla="*/ 92 w 157"/>
                  <a:gd name="T39" fmla="*/ 136 h 149"/>
                  <a:gd name="T40" fmla="*/ 81 w 157"/>
                  <a:gd name="T41" fmla="*/ 11 h 149"/>
                  <a:gd name="T42" fmla="*/ 59 w 157"/>
                  <a:gd name="T43" fmla="*/ 28 h 149"/>
                  <a:gd name="T44" fmla="*/ 76 w 157"/>
                  <a:gd name="T45" fmla="*/ 55 h 149"/>
                  <a:gd name="T46" fmla="*/ 91 w 157"/>
                  <a:gd name="T47" fmla="*/ 61 h 149"/>
                  <a:gd name="T48" fmla="*/ 128 w 157"/>
                  <a:gd name="T49" fmla="*/ 44 h 149"/>
                  <a:gd name="T50" fmla="*/ 107 w 157"/>
                  <a:gd name="T51" fmla="*/ 16 h 149"/>
                  <a:gd name="T52" fmla="*/ 81 w 157"/>
                  <a:gd name="T53" fmla="*/ 11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7" h="149">
                    <a:moveTo>
                      <a:pt x="129" y="71"/>
                    </a:moveTo>
                    <a:cubicBezTo>
                      <a:pt x="136" y="86"/>
                      <a:pt x="150" y="101"/>
                      <a:pt x="148" y="114"/>
                    </a:cubicBezTo>
                    <a:cubicBezTo>
                      <a:pt x="145" y="134"/>
                      <a:pt x="125" y="143"/>
                      <a:pt x="105" y="145"/>
                    </a:cubicBezTo>
                    <a:cubicBezTo>
                      <a:pt x="76" y="149"/>
                      <a:pt x="49" y="146"/>
                      <a:pt x="25" y="129"/>
                    </a:cubicBezTo>
                    <a:cubicBezTo>
                      <a:pt x="0" y="110"/>
                      <a:pt x="3" y="84"/>
                      <a:pt x="32" y="70"/>
                    </a:cubicBezTo>
                    <a:cubicBezTo>
                      <a:pt x="37" y="68"/>
                      <a:pt x="42" y="66"/>
                      <a:pt x="47" y="63"/>
                    </a:cubicBezTo>
                    <a:cubicBezTo>
                      <a:pt x="46" y="61"/>
                      <a:pt x="45" y="60"/>
                      <a:pt x="44" y="59"/>
                    </a:cubicBezTo>
                    <a:cubicBezTo>
                      <a:pt x="35" y="49"/>
                      <a:pt x="20" y="39"/>
                      <a:pt x="30" y="26"/>
                    </a:cubicBezTo>
                    <a:cubicBezTo>
                      <a:pt x="38" y="14"/>
                      <a:pt x="54" y="3"/>
                      <a:pt x="67" y="2"/>
                    </a:cubicBezTo>
                    <a:cubicBezTo>
                      <a:pt x="89" y="0"/>
                      <a:pt x="112" y="4"/>
                      <a:pt x="133" y="11"/>
                    </a:cubicBezTo>
                    <a:cubicBezTo>
                      <a:pt x="144" y="14"/>
                      <a:pt x="156" y="30"/>
                      <a:pt x="156" y="41"/>
                    </a:cubicBezTo>
                    <a:cubicBezTo>
                      <a:pt x="157" y="49"/>
                      <a:pt x="142" y="59"/>
                      <a:pt x="133" y="68"/>
                    </a:cubicBezTo>
                    <a:cubicBezTo>
                      <a:pt x="131" y="71"/>
                      <a:pt x="127" y="71"/>
                      <a:pt x="129" y="71"/>
                    </a:cubicBezTo>
                    <a:close/>
                    <a:moveTo>
                      <a:pt x="92" y="136"/>
                    </a:moveTo>
                    <a:cubicBezTo>
                      <a:pt x="100" y="129"/>
                      <a:pt x="113" y="123"/>
                      <a:pt x="118" y="112"/>
                    </a:cubicBezTo>
                    <a:cubicBezTo>
                      <a:pt x="125" y="97"/>
                      <a:pt x="110" y="90"/>
                      <a:pt x="100" y="84"/>
                    </a:cubicBezTo>
                    <a:cubicBezTo>
                      <a:pt x="94" y="80"/>
                      <a:pt x="86" y="78"/>
                      <a:pt x="80" y="76"/>
                    </a:cubicBezTo>
                    <a:cubicBezTo>
                      <a:pt x="65" y="69"/>
                      <a:pt x="44" y="78"/>
                      <a:pt x="39" y="92"/>
                    </a:cubicBezTo>
                    <a:cubicBezTo>
                      <a:pt x="34" y="106"/>
                      <a:pt x="42" y="121"/>
                      <a:pt x="58" y="127"/>
                    </a:cubicBezTo>
                    <a:cubicBezTo>
                      <a:pt x="67" y="130"/>
                      <a:pt x="76" y="132"/>
                      <a:pt x="92" y="136"/>
                    </a:cubicBezTo>
                    <a:close/>
                    <a:moveTo>
                      <a:pt x="81" y="11"/>
                    </a:moveTo>
                    <a:cubicBezTo>
                      <a:pt x="75" y="15"/>
                      <a:pt x="63" y="20"/>
                      <a:pt x="59" y="28"/>
                    </a:cubicBezTo>
                    <a:cubicBezTo>
                      <a:pt x="53" y="42"/>
                      <a:pt x="66" y="49"/>
                      <a:pt x="76" y="55"/>
                    </a:cubicBezTo>
                    <a:cubicBezTo>
                      <a:pt x="81" y="57"/>
                      <a:pt x="86" y="59"/>
                      <a:pt x="91" y="61"/>
                    </a:cubicBezTo>
                    <a:cubicBezTo>
                      <a:pt x="106" y="68"/>
                      <a:pt x="124" y="60"/>
                      <a:pt x="128" y="44"/>
                    </a:cubicBezTo>
                    <a:cubicBezTo>
                      <a:pt x="133" y="27"/>
                      <a:pt x="121" y="20"/>
                      <a:pt x="107" y="16"/>
                    </a:cubicBezTo>
                    <a:cubicBezTo>
                      <a:pt x="100" y="14"/>
                      <a:pt x="93" y="14"/>
                      <a:pt x="8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97"/>
              <p:cNvSpPr/>
              <p:nvPr/>
            </p:nvSpPr>
            <p:spPr bwMode="auto">
              <a:xfrm>
                <a:off x="11859986" y="-317500"/>
                <a:ext cx="423863" cy="431800"/>
              </a:xfrm>
              <a:custGeom>
                <a:avLst/>
                <a:gdLst>
                  <a:gd name="T0" fmla="*/ 64 w 134"/>
                  <a:gd name="T1" fmla="*/ 137 h 137"/>
                  <a:gd name="T2" fmla="*/ 64 w 134"/>
                  <a:gd name="T3" fmla="*/ 92 h 137"/>
                  <a:gd name="T4" fmla="*/ 8 w 134"/>
                  <a:gd name="T5" fmla="*/ 79 h 137"/>
                  <a:gd name="T6" fmla="*/ 14 w 134"/>
                  <a:gd name="T7" fmla="*/ 51 h 137"/>
                  <a:gd name="T8" fmla="*/ 68 w 134"/>
                  <a:gd name="T9" fmla="*/ 14 h 137"/>
                  <a:gd name="T10" fmla="*/ 112 w 134"/>
                  <a:gd name="T11" fmla="*/ 10 h 137"/>
                  <a:gd name="T12" fmla="*/ 129 w 134"/>
                  <a:gd name="T13" fmla="*/ 53 h 137"/>
                  <a:gd name="T14" fmla="*/ 64 w 134"/>
                  <a:gd name="T15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4" h="137">
                    <a:moveTo>
                      <a:pt x="64" y="137"/>
                    </a:moveTo>
                    <a:cubicBezTo>
                      <a:pt x="64" y="123"/>
                      <a:pt x="64" y="109"/>
                      <a:pt x="64" y="92"/>
                    </a:cubicBezTo>
                    <a:cubicBezTo>
                      <a:pt x="40" y="103"/>
                      <a:pt x="22" y="98"/>
                      <a:pt x="8" y="79"/>
                    </a:cubicBezTo>
                    <a:cubicBezTo>
                      <a:pt x="0" y="68"/>
                      <a:pt x="3" y="58"/>
                      <a:pt x="14" y="51"/>
                    </a:cubicBezTo>
                    <a:cubicBezTo>
                      <a:pt x="32" y="39"/>
                      <a:pt x="51" y="27"/>
                      <a:pt x="68" y="14"/>
                    </a:cubicBezTo>
                    <a:cubicBezTo>
                      <a:pt x="83" y="3"/>
                      <a:pt x="98" y="0"/>
                      <a:pt x="112" y="10"/>
                    </a:cubicBezTo>
                    <a:cubicBezTo>
                      <a:pt x="125" y="20"/>
                      <a:pt x="134" y="34"/>
                      <a:pt x="129" y="53"/>
                    </a:cubicBezTo>
                    <a:cubicBezTo>
                      <a:pt x="119" y="89"/>
                      <a:pt x="91" y="126"/>
                      <a:pt x="6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98"/>
              <p:cNvSpPr/>
              <p:nvPr/>
            </p:nvSpPr>
            <p:spPr bwMode="auto">
              <a:xfrm>
                <a:off x="9926411" y="4838700"/>
                <a:ext cx="758825" cy="536575"/>
              </a:xfrm>
              <a:custGeom>
                <a:avLst/>
                <a:gdLst>
                  <a:gd name="T0" fmla="*/ 217 w 240"/>
                  <a:gd name="T1" fmla="*/ 0 h 170"/>
                  <a:gd name="T2" fmla="*/ 235 w 240"/>
                  <a:gd name="T3" fmla="*/ 22 h 170"/>
                  <a:gd name="T4" fmla="*/ 240 w 240"/>
                  <a:gd name="T5" fmla="*/ 28 h 170"/>
                  <a:gd name="T6" fmla="*/ 198 w 240"/>
                  <a:gd name="T7" fmla="*/ 63 h 170"/>
                  <a:gd name="T8" fmla="*/ 107 w 240"/>
                  <a:gd name="T9" fmla="*/ 150 h 170"/>
                  <a:gd name="T10" fmla="*/ 30 w 240"/>
                  <a:gd name="T11" fmla="*/ 149 h 170"/>
                  <a:gd name="T12" fmla="*/ 14 w 240"/>
                  <a:gd name="T13" fmla="*/ 73 h 170"/>
                  <a:gd name="T14" fmla="*/ 36 w 240"/>
                  <a:gd name="T15" fmla="*/ 102 h 170"/>
                  <a:gd name="T16" fmla="*/ 87 w 240"/>
                  <a:gd name="T17" fmla="*/ 128 h 170"/>
                  <a:gd name="T18" fmla="*/ 135 w 240"/>
                  <a:gd name="T19" fmla="*/ 83 h 170"/>
                  <a:gd name="T20" fmla="*/ 217 w 240"/>
                  <a:gd name="T2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70">
                    <a:moveTo>
                      <a:pt x="217" y="0"/>
                    </a:moveTo>
                    <a:cubicBezTo>
                      <a:pt x="224" y="9"/>
                      <a:pt x="230" y="15"/>
                      <a:pt x="235" y="22"/>
                    </a:cubicBezTo>
                    <a:cubicBezTo>
                      <a:pt x="237" y="24"/>
                      <a:pt x="239" y="26"/>
                      <a:pt x="240" y="28"/>
                    </a:cubicBezTo>
                    <a:cubicBezTo>
                      <a:pt x="226" y="39"/>
                      <a:pt x="211" y="51"/>
                      <a:pt x="198" y="63"/>
                    </a:cubicBezTo>
                    <a:cubicBezTo>
                      <a:pt x="167" y="92"/>
                      <a:pt x="138" y="122"/>
                      <a:pt x="107" y="150"/>
                    </a:cubicBezTo>
                    <a:cubicBezTo>
                      <a:pt x="83" y="170"/>
                      <a:pt x="52" y="168"/>
                      <a:pt x="30" y="149"/>
                    </a:cubicBezTo>
                    <a:cubicBezTo>
                      <a:pt x="6" y="128"/>
                      <a:pt x="0" y="100"/>
                      <a:pt x="14" y="73"/>
                    </a:cubicBezTo>
                    <a:cubicBezTo>
                      <a:pt x="27" y="78"/>
                      <a:pt x="39" y="81"/>
                      <a:pt x="36" y="102"/>
                    </a:cubicBezTo>
                    <a:cubicBezTo>
                      <a:pt x="33" y="127"/>
                      <a:pt x="66" y="143"/>
                      <a:pt x="87" y="128"/>
                    </a:cubicBezTo>
                    <a:cubicBezTo>
                      <a:pt x="104" y="115"/>
                      <a:pt x="119" y="99"/>
                      <a:pt x="135" y="83"/>
                    </a:cubicBezTo>
                    <a:cubicBezTo>
                      <a:pt x="162" y="57"/>
                      <a:pt x="188" y="29"/>
                      <a:pt x="2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99"/>
              <p:cNvSpPr>
                <a:spLocks noEditPoints="1"/>
              </p:cNvSpPr>
              <p:nvPr/>
            </p:nvSpPr>
            <p:spPr bwMode="auto">
              <a:xfrm>
                <a:off x="12596586" y="4835525"/>
                <a:ext cx="476250" cy="476250"/>
              </a:xfrm>
              <a:custGeom>
                <a:avLst/>
                <a:gdLst>
                  <a:gd name="T0" fmla="*/ 20 w 151"/>
                  <a:gd name="T1" fmla="*/ 148 h 151"/>
                  <a:gd name="T2" fmla="*/ 20 w 151"/>
                  <a:gd name="T3" fmla="*/ 132 h 151"/>
                  <a:gd name="T4" fmla="*/ 105 w 151"/>
                  <a:gd name="T5" fmla="*/ 93 h 151"/>
                  <a:gd name="T6" fmla="*/ 45 w 151"/>
                  <a:gd name="T7" fmla="*/ 95 h 151"/>
                  <a:gd name="T8" fmla="*/ 1 w 151"/>
                  <a:gd name="T9" fmla="*/ 56 h 151"/>
                  <a:gd name="T10" fmla="*/ 41 w 151"/>
                  <a:gd name="T11" fmla="*/ 9 h 151"/>
                  <a:gd name="T12" fmla="*/ 116 w 151"/>
                  <a:gd name="T13" fmla="*/ 19 h 151"/>
                  <a:gd name="T14" fmla="*/ 101 w 151"/>
                  <a:gd name="T15" fmla="*/ 137 h 151"/>
                  <a:gd name="T16" fmla="*/ 20 w 151"/>
                  <a:gd name="T17" fmla="*/ 148 h 151"/>
                  <a:gd name="T18" fmla="*/ 73 w 151"/>
                  <a:gd name="T19" fmla="*/ 82 h 151"/>
                  <a:gd name="T20" fmla="*/ 109 w 151"/>
                  <a:gd name="T21" fmla="*/ 62 h 151"/>
                  <a:gd name="T22" fmla="*/ 68 w 151"/>
                  <a:gd name="T23" fmla="*/ 19 h 151"/>
                  <a:gd name="T24" fmla="*/ 29 w 151"/>
                  <a:gd name="T25" fmla="*/ 51 h 151"/>
                  <a:gd name="T26" fmla="*/ 73 w 151"/>
                  <a:gd name="T27" fmla="*/ 8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1" h="151">
                    <a:moveTo>
                      <a:pt x="20" y="148"/>
                    </a:moveTo>
                    <a:cubicBezTo>
                      <a:pt x="20" y="142"/>
                      <a:pt x="20" y="137"/>
                      <a:pt x="20" y="132"/>
                    </a:cubicBezTo>
                    <a:cubicBezTo>
                      <a:pt x="72" y="141"/>
                      <a:pt x="104" y="125"/>
                      <a:pt x="105" y="93"/>
                    </a:cubicBezTo>
                    <a:cubicBezTo>
                      <a:pt x="85" y="94"/>
                      <a:pt x="65" y="97"/>
                      <a:pt x="45" y="95"/>
                    </a:cubicBezTo>
                    <a:cubicBezTo>
                      <a:pt x="17" y="92"/>
                      <a:pt x="3" y="77"/>
                      <a:pt x="1" y="56"/>
                    </a:cubicBezTo>
                    <a:cubicBezTo>
                      <a:pt x="0" y="34"/>
                      <a:pt x="14" y="14"/>
                      <a:pt x="41" y="9"/>
                    </a:cubicBezTo>
                    <a:cubicBezTo>
                      <a:pt x="66" y="3"/>
                      <a:pt x="94" y="0"/>
                      <a:pt x="116" y="19"/>
                    </a:cubicBezTo>
                    <a:cubicBezTo>
                      <a:pt x="151" y="49"/>
                      <a:pt x="142" y="113"/>
                      <a:pt x="101" y="137"/>
                    </a:cubicBezTo>
                    <a:cubicBezTo>
                      <a:pt x="76" y="151"/>
                      <a:pt x="50" y="151"/>
                      <a:pt x="20" y="148"/>
                    </a:cubicBezTo>
                    <a:close/>
                    <a:moveTo>
                      <a:pt x="73" y="82"/>
                    </a:moveTo>
                    <a:cubicBezTo>
                      <a:pt x="82" y="74"/>
                      <a:pt x="107" y="88"/>
                      <a:pt x="109" y="62"/>
                    </a:cubicBezTo>
                    <a:cubicBezTo>
                      <a:pt x="112" y="37"/>
                      <a:pt x="93" y="19"/>
                      <a:pt x="68" y="19"/>
                    </a:cubicBezTo>
                    <a:cubicBezTo>
                      <a:pt x="45" y="19"/>
                      <a:pt x="30" y="32"/>
                      <a:pt x="29" y="51"/>
                    </a:cubicBezTo>
                    <a:cubicBezTo>
                      <a:pt x="29" y="70"/>
                      <a:pt x="44" y="82"/>
                      <a:pt x="7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00"/>
              <p:cNvSpPr/>
              <p:nvPr/>
            </p:nvSpPr>
            <p:spPr bwMode="auto">
              <a:xfrm>
                <a:off x="14814324" y="3927475"/>
                <a:ext cx="757238" cy="582613"/>
              </a:xfrm>
              <a:custGeom>
                <a:avLst/>
                <a:gdLst>
                  <a:gd name="T0" fmla="*/ 240 w 240"/>
                  <a:gd name="T1" fmla="*/ 161 h 184"/>
                  <a:gd name="T2" fmla="*/ 228 w 240"/>
                  <a:gd name="T3" fmla="*/ 184 h 184"/>
                  <a:gd name="T4" fmla="*/ 45 w 240"/>
                  <a:gd name="T5" fmla="*/ 77 h 184"/>
                  <a:gd name="T6" fmla="*/ 23 w 240"/>
                  <a:gd name="T7" fmla="*/ 116 h 184"/>
                  <a:gd name="T8" fmla="*/ 0 w 240"/>
                  <a:gd name="T9" fmla="*/ 102 h 184"/>
                  <a:gd name="T10" fmla="*/ 55 w 240"/>
                  <a:gd name="T11" fmla="*/ 0 h 184"/>
                  <a:gd name="T12" fmla="*/ 76 w 240"/>
                  <a:gd name="T13" fmla="*/ 12 h 184"/>
                  <a:gd name="T14" fmla="*/ 76 w 240"/>
                  <a:gd name="T15" fmla="*/ 17 h 184"/>
                  <a:gd name="T16" fmla="*/ 94 w 240"/>
                  <a:gd name="T17" fmla="*/ 75 h 184"/>
                  <a:gd name="T18" fmla="*/ 167 w 240"/>
                  <a:gd name="T19" fmla="*/ 118 h 184"/>
                  <a:gd name="T20" fmla="*/ 240 w 240"/>
                  <a:gd name="T21" fmla="*/ 16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84">
                    <a:moveTo>
                      <a:pt x="240" y="161"/>
                    </a:moveTo>
                    <a:cubicBezTo>
                      <a:pt x="235" y="169"/>
                      <a:pt x="232" y="176"/>
                      <a:pt x="228" y="184"/>
                    </a:cubicBezTo>
                    <a:cubicBezTo>
                      <a:pt x="166" y="148"/>
                      <a:pt x="106" y="113"/>
                      <a:pt x="45" y="77"/>
                    </a:cubicBezTo>
                    <a:cubicBezTo>
                      <a:pt x="37" y="90"/>
                      <a:pt x="30" y="102"/>
                      <a:pt x="23" y="116"/>
                    </a:cubicBezTo>
                    <a:cubicBezTo>
                      <a:pt x="15" y="111"/>
                      <a:pt x="8" y="107"/>
                      <a:pt x="0" y="102"/>
                    </a:cubicBezTo>
                    <a:cubicBezTo>
                      <a:pt x="19" y="68"/>
                      <a:pt x="37" y="34"/>
                      <a:pt x="55" y="0"/>
                    </a:cubicBezTo>
                    <a:cubicBezTo>
                      <a:pt x="64" y="5"/>
                      <a:pt x="71" y="9"/>
                      <a:pt x="76" y="12"/>
                    </a:cubicBezTo>
                    <a:cubicBezTo>
                      <a:pt x="76" y="15"/>
                      <a:pt x="76" y="16"/>
                      <a:pt x="76" y="17"/>
                    </a:cubicBezTo>
                    <a:cubicBezTo>
                      <a:pt x="59" y="54"/>
                      <a:pt x="58" y="54"/>
                      <a:pt x="94" y="75"/>
                    </a:cubicBezTo>
                    <a:cubicBezTo>
                      <a:pt x="118" y="90"/>
                      <a:pt x="143" y="104"/>
                      <a:pt x="167" y="118"/>
                    </a:cubicBezTo>
                    <a:cubicBezTo>
                      <a:pt x="191" y="132"/>
                      <a:pt x="215" y="146"/>
                      <a:pt x="240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01"/>
              <p:cNvSpPr/>
              <p:nvPr/>
            </p:nvSpPr>
            <p:spPr bwMode="auto">
              <a:xfrm>
                <a:off x="10302649" y="4960937"/>
                <a:ext cx="523875" cy="609600"/>
              </a:xfrm>
              <a:custGeom>
                <a:avLst/>
                <a:gdLst>
                  <a:gd name="T0" fmla="*/ 142 w 166"/>
                  <a:gd name="T1" fmla="*/ 0 h 193"/>
                  <a:gd name="T2" fmla="*/ 166 w 166"/>
                  <a:gd name="T3" fmla="*/ 21 h 193"/>
                  <a:gd name="T4" fmla="*/ 26 w 166"/>
                  <a:gd name="T5" fmla="*/ 193 h 193"/>
                  <a:gd name="T6" fmla="*/ 19 w 166"/>
                  <a:gd name="T7" fmla="*/ 152 h 193"/>
                  <a:gd name="T8" fmla="*/ 142 w 166"/>
                  <a:gd name="T9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93">
                    <a:moveTo>
                      <a:pt x="142" y="0"/>
                    </a:moveTo>
                    <a:cubicBezTo>
                      <a:pt x="151" y="8"/>
                      <a:pt x="158" y="14"/>
                      <a:pt x="166" y="21"/>
                    </a:cubicBezTo>
                    <a:cubicBezTo>
                      <a:pt x="119" y="80"/>
                      <a:pt x="72" y="137"/>
                      <a:pt x="26" y="193"/>
                    </a:cubicBezTo>
                    <a:cubicBezTo>
                      <a:pt x="0" y="176"/>
                      <a:pt x="0" y="176"/>
                      <a:pt x="19" y="152"/>
                    </a:cubicBezTo>
                    <a:cubicBezTo>
                      <a:pt x="59" y="102"/>
                      <a:pt x="100" y="52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02"/>
              <p:cNvSpPr/>
              <p:nvPr/>
            </p:nvSpPr>
            <p:spPr bwMode="auto">
              <a:xfrm>
                <a:off x="13190311" y="5445125"/>
                <a:ext cx="280988" cy="698500"/>
              </a:xfrm>
              <a:custGeom>
                <a:avLst/>
                <a:gdLst>
                  <a:gd name="T0" fmla="*/ 0 w 89"/>
                  <a:gd name="T1" fmla="*/ 8 h 221"/>
                  <a:gd name="T2" fmla="*/ 29 w 89"/>
                  <a:gd name="T3" fmla="*/ 0 h 221"/>
                  <a:gd name="T4" fmla="*/ 89 w 89"/>
                  <a:gd name="T5" fmla="*/ 212 h 221"/>
                  <a:gd name="T6" fmla="*/ 60 w 89"/>
                  <a:gd name="T7" fmla="*/ 221 h 221"/>
                  <a:gd name="T8" fmla="*/ 0 w 89"/>
                  <a:gd name="T9" fmla="*/ 8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221">
                    <a:moveTo>
                      <a:pt x="0" y="8"/>
                    </a:moveTo>
                    <a:cubicBezTo>
                      <a:pt x="11" y="5"/>
                      <a:pt x="18" y="3"/>
                      <a:pt x="29" y="0"/>
                    </a:cubicBezTo>
                    <a:cubicBezTo>
                      <a:pt x="49" y="70"/>
                      <a:pt x="69" y="140"/>
                      <a:pt x="89" y="212"/>
                    </a:cubicBezTo>
                    <a:cubicBezTo>
                      <a:pt x="80" y="215"/>
                      <a:pt x="71" y="217"/>
                      <a:pt x="60" y="221"/>
                    </a:cubicBezTo>
                    <a:cubicBezTo>
                      <a:pt x="40" y="150"/>
                      <a:pt x="20" y="80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03"/>
              <p:cNvSpPr/>
              <p:nvPr/>
            </p:nvSpPr>
            <p:spPr bwMode="auto">
              <a:xfrm>
                <a:off x="14706374" y="4360862"/>
                <a:ext cx="663575" cy="449263"/>
              </a:xfrm>
              <a:custGeom>
                <a:avLst/>
                <a:gdLst>
                  <a:gd name="T0" fmla="*/ 210 w 210"/>
                  <a:gd name="T1" fmla="*/ 122 h 142"/>
                  <a:gd name="T2" fmla="*/ 192 w 210"/>
                  <a:gd name="T3" fmla="*/ 142 h 142"/>
                  <a:gd name="T4" fmla="*/ 0 w 210"/>
                  <a:gd name="T5" fmla="*/ 22 h 142"/>
                  <a:gd name="T6" fmla="*/ 15 w 210"/>
                  <a:gd name="T7" fmla="*/ 0 h 142"/>
                  <a:gd name="T8" fmla="*/ 210 w 210"/>
                  <a:gd name="T9" fmla="*/ 12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42">
                    <a:moveTo>
                      <a:pt x="210" y="122"/>
                    </a:moveTo>
                    <a:cubicBezTo>
                      <a:pt x="204" y="130"/>
                      <a:pt x="198" y="136"/>
                      <a:pt x="192" y="142"/>
                    </a:cubicBezTo>
                    <a:cubicBezTo>
                      <a:pt x="129" y="102"/>
                      <a:pt x="65" y="63"/>
                      <a:pt x="0" y="22"/>
                    </a:cubicBezTo>
                    <a:cubicBezTo>
                      <a:pt x="5" y="14"/>
                      <a:pt x="10" y="8"/>
                      <a:pt x="15" y="0"/>
                    </a:cubicBezTo>
                    <a:cubicBezTo>
                      <a:pt x="80" y="40"/>
                      <a:pt x="144" y="80"/>
                      <a:pt x="21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04"/>
              <p:cNvSpPr/>
              <p:nvPr/>
            </p:nvSpPr>
            <p:spPr bwMode="auto">
              <a:xfrm>
                <a:off x="13203011" y="4594225"/>
                <a:ext cx="357188" cy="522288"/>
              </a:xfrm>
              <a:custGeom>
                <a:avLst/>
                <a:gdLst>
                  <a:gd name="T0" fmla="*/ 0 w 113"/>
                  <a:gd name="T1" fmla="*/ 54 h 165"/>
                  <a:gd name="T2" fmla="*/ 93 w 113"/>
                  <a:gd name="T3" fmla="*/ 6 h 165"/>
                  <a:gd name="T4" fmla="*/ 113 w 113"/>
                  <a:gd name="T5" fmla="*/ 17 h 165"/>
                  <a:gd name="T6" fmla="*/ 110 w 113"/>
                  <a:gd name="T7" fmla="*/ 141 h 165"/>
                  <a:gd name="T8" fmla="*/ 97 w 113"/>
                  <a:gd name="T9" fmla="*/ 165 h 165"/>
                  <a:gd name="T10" fmla="*/ 90 w 113"/>
                  <a:gd name="T11" fmla="*/ 162 h 165"/>
                  <a:gd name="T12" fmla="*/ 90 w 113"/>
                  <a:gd name="T13" fmla="*/ 30 h 165"/>
                  <a:gd name="T14" fmla="*/ 18 w 113"/>
                  <a:gd name="T15" fmla="*/ 65 h 165"/>
                  <a:gd name="T16" fmla="*/ 0 w 113"/>
                  <a:gd name="T17" fmla="*/ 54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3" h="165">
                    <a:moveTo>
                      <a:pt x="0" y="54"/>
                    </a:moveTo>
                    <a:cubicBezTo>
                      <a:pt x="31" y="38"/>
                      <a:pt x="62" y="22"/>
                      <a:pt x="93" y="6"/>
                    </a:cubicBezTo>
                    <a:cubicBezTo>
                      <a:pt x="105" y="0"/>
                      <a:pt x="113" y="1"/>
                      <a:pt x="113" y="17"/>
                    </a:cubicBezTo>
                    <a:cubicBezTo>
                      <a:pt x="112" y="59"/>
                      <a:pt x="112" y="100"/>
                      <a:pt x="110" y="141"/>
                    </a:cubicBezTo>
                    <a:cubicBezTo>
                      <a:pt x="109" y="149"/>
                      <a:pt x="101" y="157"/>
                      <a:pt x="97" y="165"/>
                    </a:cubicBezTo>
                    <a:cubicBezTo>
                      <a:pt x="94" y="164"/>
                      <a:pt x="92" y="163"/>
                      <a:pt x="90" y="162"/>
                    </a:cubicBezTo>
                    <a:cubicBezTo>
                      <a:pt x="90" y="119"/>
                      <a:pt x="90" y="77"/>
                      <a:pt x="90" y="30"/>
                    </a:cubicBezTo>
                    <a:cubicBezTo>
                      <a:pt x="64" y="43"/>
                      <a:pt x="41" y="53"/>
                      <a:pt x="18" y="65"/>
                    </a:cubicBezTo>
                    <a:cubicBezTo>
                      <a:pt x="8" y="71"/>
                      <a:pt x="1" y="70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05"/>
              <p:cNvSpPr/>
              <p:nvPr/>
            </p:nvSpPr>
            <p:spPr bwMode="auto">
              <a:xfrm>
                <a:off x="11958411" y="50800"/>
                <a:ext cx="328613" cy="312738"/>
              </a:xfrm>
              <a:custGeom>
                <a:avLst/>
                <a:gdLst>
                  <a:gd name="T0" fmla="*/ 104 w 104"/>
                  <a:gd name="T1" fmla="*/ 17 h 99"/>
                  <a:gd name="T2" fmla="*/ 63 w 104"/>
                  <a:gd name="T3" fmla="*/ 88 h 99"/>
                  <a:gd name="T4" fmla="*/ 2 w 104"/>
                  <a:gd name="T5" fmla="*/ 68 h 99"/>
                  <a:gd name="T6" fmla="*/ 11 w 104"/>
                  <a:gd name="T7" fmla="*/ 48 h 99"/>
                  <a:gd name="T8" fmla="*/ 80 w 104"/>
                  <a:gd name="T9" fmla="*/ 6 h 99"/>
                  <a:gd name="T10" fmla="*/ 98 w 104"/>
                  <a:gd name="T11" fmla="*/ 2 h 99"/>
                  <a:gd name="T12" fmla="*/ 104 w 104"/>
                  <a:gd name="T13" fmla="*/ 1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99">
                    <a:moveTo>
                      <a:pt x="104" y="17"/>
                    </a:moveTo>
                    <a:cubicBezTo>
                      <a:pt x="100" y="48"/>
                      <a:pt x="85" y="71"/>
                      <a:pt x="63" y="88"/>
                    </a:cubicBezTo>
                    <a:cubicBezTo>
                      <a:pt x="49" y="99"/>
                      <a:pt x="6" y="85"/>
                      <a:pt x="2" y="68"/>
                    </a:cubicBezTo>
                    <a:cubicBezTo>
                      <a:pt x="0" y="62"/>
                      <a:pt x="6" y="49"/>
                      <a:pt x="11" y="48"/>
                    </a:cubicBezTo>
                    <a:cubicBezTo>
                      <a:pt x="39" y="40"/>
                      <a:pt x="58" y="21"/>
                      <a:pt x="80" y="6"/>
                    </a:cubicBezTo>
                    <a:cubicBezTo>
                      <a:pt x="85" y="3"/>
                      <a:pt x="94" y="0"/>
                      <a:pt x="98" y="2"/>
                    </a:cubicBezTo>
                    <a:cubicBezTo>
                      <a:pt x="102" y="4"/>
                      <a:pt x="103" y="13"/>
                      <a:pt x="104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06"/>
              <p:cNvSpPr/>
              <p:nvPr/>
            </p:nvSpPr>
            <p:spPr bwMode="auto">
              <a:xfrm>
                <a:off x="13885636" y="838200"/>
                <a:ext cx="239713" cy="303213"/>
              </a:xfrm>
              <a:custGeom>
                <a:avLst/>
                <a:gdLst>
                  <a:gd name="T0" fmla="*/ 75 w 76"/>
                  <a:gd name="T1" fmla="*/ 60 h 96"/>
                  <a:gd name="T2" fmla="*/ 55 w 76"/>
                  <a:gd name="T3" fmla="*/ 90 h 96"/>
                  <a:gd name="T4" fmla="*/ 2 w 76"/>
                  <a:gd name="T5" fmla="*/ 82 h 96"/>
                  <a:gd name="T6" fmla="*/ 0 w 76"/>
                  <a:gd name="T7" fmla="*/ 73 h 96"/>
                  <a:gd name="T8" fmla="*/ 6 w 76"/>
                  <a:gd name="T9" fmla="*/ 26 h 96"/>
                  <a:gd name="T10" fmla="*/ 36 w 76"/>
                  <a:gd name="T11" fmla="*/ 5 h 96"/>
                  <a:gd name="T12" fmla="*/ 75 w 76"/>
                  <a:gd name="T13" fmla="*/ 6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96">
                    <a:moveTo>
                      <a:pt x="75" y="60"/>
                    </a:moveTo>
                    <a:cubicBezTo>
                      <a:pt x="76" y="73"/>
                      <a:pt x="71" y="85"/>
                      <a:pt x="55" y="90"/>
                    </a:cubicBezTo>
                    <a:cubicBezTo>
                      <a:pt x="36" y="96"/>
                      <a:pt x="18" y="94"/>
                      <a:pt x="2" y="82"/>
                    </a:cubicBezTo>
                    <a:cubicBezTo>
                      <a:pt x="0" y="80"/>
                      <a:pt x="0" y="76"/>
                      <a:pt x="0" y="73"/>
                    </a:cubicBezTo>
                    <a:cubicBezTo>
                      <a:pt x="2" y="57"/>
                      <a:pt x="4" y="42"/>
                      <a:pt x="6" y="26"/>
                    </a:cubicBezTo>
                    <a:cubicBezTo>
                      <a:pt x="8" y="9"/>
                      <a:pt x="19" y="0"/>
                      <a:pt x="36" y="5"/>
                    </a:cubicBezTo>
                    <a:cubicBezTo>
                      <a:pt x="63" y="13"/>
                      <a:pt x="74" y="28"/>
                      <a:pt x="7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07"/>
              <p:cNvSpPr/>
              <p:nvPr/>
            </p:nvSpPr>
            <p:spPr bwMode="auto">
              <a:xfrm>
                <a:off x="11288486" y="4664075"/>
                <a:ext cx="360363" cy="490538"/>
              </a:xfrm>
              <a:custGeom>
                <a:avLst/>
                <a:gdLst>
                  <a:gd name="T0" fmla="*/ 55 w 114"/>
                  <a:gd name="T1" fmla="*/ 119 h 155"/>
                  <a:gd name="T2" fmla="*/ 82 w 114"/>
                  <a:gd name="T3" fmla="*/ 138 h 155"/>
                  <a:gd name="T4" fmla="*/ 61 w 114"/>
                  <a:gd name="T5" fmla="*/ 140 h 155"/>
                  <a:gd name="T6" fmla="*/ 6 w 114"/>
                  <a:gd name="T7" fmla="*/ 91 h 155"/>
                  <a:gd name="T8" fmla="*/ 35 w 114"/>
                  <a:gd name="T9" fmla="*/ 106 h 155"/>
                  <a:gd name="T10" fmla="*/ 81 w 114"/>
                  <a:gd name="T11" fmla="*/ 26 h 155"/>
                  <a:gd name="T12" fmla="*/ 48 w 114"/>
                  <a:gd name="T13" fmla="*/ 4 h 155"/>
                  <a:gd name="T14" fmla="*/ 66 w 114"/>
                  <a:gd name="T15" fmla="*/ 1 h 155"/>
                  <a:gd name="T16" fmla="*/ 99 w 114"/>
                  <a:gd name="T17" fmla="*/ 3 h 155"/>
                  <a:gd name="T18" fmla="*/ 112 w 114"/>
                  <a:gd name="T19" fmla="*/ 8 h 155"/>
                  <a:gd name="T20" fmla="*/ 111 w 114"/>
                  <a:gd name="T21" fmla="*/ 22 h 155"/>
                  <a:gd name="T22" fmla="*/ 55 w 114"/>
                  <a:gd name="T23" fmla="*/ 119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" h="155">
                    <a:moveTo>
                      <a:pt x="55" y="119"/>
                    </a:moveTo>
                    <a:cubicBezTo>
                      <a:pt x="65" y="126"/>
                      <a:pt x="74" y="132"/>
                      <a:pt x="82" y="138"/>
                    </a:cubicBezTo>
                    <a:cubicBezTo>
                      <a:pt x="77" y="155"/>
                      <a:pt x="68" y="144"/>
                      <a:pt x="61" y="140"/>
                    </a:cubicBezTo>
                    <a:cubicBezTo>
                      <a:pt x="0" y="104"/>
                      <a:pt x="0" y="104"/>
                      <a:pt x="6" y="91"/>
                    </a:cubicBezTo>
                    <a:cubicBezTo>
                      <a:pt x="15" y="95"/>
                      <a:pt x="25" y="100"/>
                      <a:pt x="35" y="106"/>
                    </a:cubicBezTo>
                    <a:cubicBezTo>
                      <a:pt x="50" y="79"/>
                      <a:pt x="65" y="53"/>
                      <a:pt x="81" y="26"/>
                    </a:cubicBezTo>
                    <a:cubicBezTo>
                      <a:pt x="71" y="20"/>
                      <a:pt x="62" y="13"/>
                      <a:pt x="48" y="4"/>
                    </a:cubicBezTo>
                    <a:cubicBezTo>
                      <a:pt x="57" y="2"/>
                      <a:pt x="61" y="0"/>
                      <a:pt x="66" y="1"/>
                    </a:cubicBezTo>
                    <a:cubicBezTo>
                      <a:pt x="77" y="1"/>
                      <a:pt x="88" y="2"/>
                      <a:pt x="99" y="3"/>
                    </a:cubicBezTo>
                    <a:cubicBezTo>
                      <a:pt x="104" y="4"/>
                      <a:pt x="110" y="5"/>
                      <a:pt x="112" y="8"/>
                    </a:cubicBezTo>
                    <a:cubicBezTo>
                      <a:pt x="114" y="11"/>
                      <a:pt x="113" y="18"/>
                      <a:pt x="111" y="22"/>
                    </a:cubicBezTo>
                    <a:cubicBezTo>
                      <a:pt x="93" y="54"/>
                      <a:pt x="75" y="85"/>
                      <a:pt x="55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08"/>
              <p:cNvSpPr/>
              <p:nvPr/>
            </p:nvSpPr>
            <p:spPr bwMode="auto">
              <a:xfrm>
                <a:off x="11380561" y="-306388"/>
                <a:ext cx="261938" cy="298450"/>
              </a:xfrm>
              <a:custGeom>
                <a:avLst/>
                <a:gdLst>
                  <a:gd name="T0" fmla="*/ 27 w 83"/>
                  <a:gd name="T1" fmla="*/ 94 h 94"/>
                  <a:gd name="T2" fmla="*/ 5 w 83"/>
                  <a:gd name="T3" fmla="*/ 33 h 94"/>
                  <a:gd name="T4" fmla="*/ 32 w 83"/>
                  <a:gd name="T5" fmla="*/ 6 h 94"/>
                  <a:gd name="T6" fmla="*/ 80 w 83"/>
                  <a:gd name="T7" fmla="*/ 41 h 94"/>
                  <a:gd name="T8" fmla="*/ 43 w 83"/>
                  <a:gd name="T9" fmla="*/ 86 h 94"/>
                  <a:gd name="T10" fmla="*/ 27 w 83"/>
                  <a:gd name="T11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94">
                    <a:moveTo>
                      <a:pt x="27" y="94"/>
                    </a:moveTo>
                    <a:cubicBezTo>
                      <a:pt x="19" y="71"/>
                      <a:pt x="10" y="52"/>
                      <a:pt x="5" y="33"/>
                    </a:cubicBezTo>
                    <a:cubicBezTo>
                      <a:pt x="0" y="11"/>
                      <a:pt x="11" y="0"/>
                      <a:pt x="32" y="6"/>
                    </a:cubicBezTo>
                    <a:cubicBezTo>
                      <a:pt x="52" y="12"/>
                      <a:pt x="78" y="18"/>
                      <a:pt x="80" y="41"/>
                    </a:cubicBezTo>
                    <a:cubicBezTo>
                      <a:pt x="83" y="63"/>
                      <a:pt x="61" y="75"/>
                      <a:pt x="43" y="86"/>
                    </a:cubicBezTo>
                    <a:cubicBezTo>
                      <a:pt x="39" y="89"/>
                      <a:pt x="33" y="91"/>
                      <a:pt x="27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109"/>
              <p:cNvSpPr/>
              <p:nvPr/>
            </p:nvSpPr>
            <p:spPr bwMode="auto">
              <a:xfrm>
                <a:off x="11355161" y="57150"/>
                <a:ext cx="249238" cy="303213"/>
              </a:xfrm>
              <a:custGeom>
                <a:avLst/>
                <a:gdLst>
                  <a:gd name="T0" fmla="*/ 0 w 79"/>
                  <a:gd name="T1" fmla="*/ 30 h 96"/>
                  <a:gd name="T2" fmla="*/ 12 w 79"/>
                  <a:gd name="T3" fmla="*/ 12 h 96"/>
                  <a:gd name="T4" fmla="*/ 67 w 79"/>
                  <a:gd name="T5" fmla="*/ 25 h 96"/>
                  <a:gd name="T6" fmla="*/ 68 w 79"/>
                  <a:gd name="T7" fmla="*/ 66 h 96"/>
                  <a:gd name="T8" fmla="*/ 58 w 79"/>
                  <a:gd name="T9" fmla="*/ 79 h 96"/>
                  <a:gd name="T10" fmla="*/ 16 w 79"/>
                  <a:gd name="T11" fmla="*/ 71 h 96"/>
                  <a:gd name="T12" fmla="*/ 0 w 79"/>
                  <a:gd name="T13" fmla="*/ 3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96">
                    <a:moveTo>
                      <a:pt x="0" y="30"/>
                    </a:moveTo>
                    <a:cubicBezTo>
                      <a:pt x="4" y="24"/>
                      <a:pt x="7" y="16"/>
                      <a:pt x="12" y="12"/>
                    </a:cubicBezTo>
                    <a:cubicBezTo>
                      <a:pt x="26" y="0"/>
                      <a:pt x="49" y="6"/>
                      <a:pt x="67" y="25"/>
                    </a:cubicBezTo>
                    <a:cubicBezTo>
                      <a:pt x="79" y="38"/>
                      <a:pt x="77" y="52"/>
                      <a:pt x="68" y="66"/>
                    </a:cubicBezTo>
                    <a:cubicBezTo>
                      <a:pt x="65" y="71"/>
                      <a:pt x="62" y="75"/>
                      <a:pt x="58" y="79"/>
                    </a:cubicBezTo>
                    <a:cubicBezTo>
                      <a:pt x="40" y="96"/>
                      <a:pt x="26" y="94"/>
                      <a:pt x="16" y="71"/>
                    </a:cubicBezTo>
                    <a:cubicBezTo>
                      <a:pt x="10" y="58"/>
                      <a:pt x="5" y="45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10"/>
              <p:cNvSpPr/>
              <p:nvPr/>
            </p:nvSpPr>
            <p:spPr bwMode="auto">
              <a:xfrm>
                <a:off x="9291411" y="1674812"/>
                <a:ext cx="269875" cy="228600"/>
              </a:xfrm>
              <a:custGeom>
                <a:avLst/>
                <a:gdLst>
                  <a:gd name="T0" fmla="*/ 75 w 85"/>
                  <a:gd name="T1" fmla="*/ 72 h 72"/>
                  <a:gd name="T2" fmla="*/ 37 w 85"/>
                  <a:gd name="T3" fmla="*/ 59 h 72"/>
                  <a:gd name="T4" fmla="*/ 1 w 85"/>
                  <a:gd name="T5" fmla="*/ 23 h 72"/>
                  <a:gd name="T6" fmla="*/ 9 w 85"/>
                  <a:gd name="T7" fmla="*/ 10 h 72"/>
                  <a:gd name="T8" fmla="*/ 51 w 85"/>
                  <a:gd name="T9" fmla="*/ 3 h 72"/>
                  <a:gd name="T10" fmla="*/ 84 w 85"/>
                  <a:gd name="T11" fmla="*/ 30 h 72"/>
                  <a:gd name="T12" fmla="*/ 75 w 85"/>
                  <a:gd name="T13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72">
                    <a:moveTo>
                      <a:pt x="75" y="72"/>
                    </a:moveTo>
                    <a:cubicBezTo>
                      <a:pt x="59" y="66"/>
                      <a:pt x="48" y="62"/>
                      <a:pt x="37" y="59"/>
                    </a:cubicBezTo>
                    <a:cubicBezTo>
                      <a:pt x="18" y="53"/>
                      <a:pt x="4" y="43"/>
                      <a:pt x="1" y="23"/>
                    </a:cubicBezTo>
                    <a:cubicBezTo>
                      <a:pt x="0" y="19"/>
                      <a:pt x="5" y="11"/>
                      <a:pt x="9" y="10"/>
                    </a:cubicBezTo>
                    <a:cubicBezTo>
                      <a:pt x="23" y="6"/>
                      <a:pt x="37" y="6"/>
                      <a:pt x="51" y="3"/>
                    </a:cubicBezTo>
                    <a:cubicBezTo>
                      <a:pt x="71" y="0"/>
                      <a:pt x="85" y="10"/>
                      <a:pt x="84" y="30"/>
                    </a:cubicBezTo>
                    <a:cubicBezTo>
                      <a:pt x="82" y="45"/>
                      <a:pt x="78" y="59"/>
                      <a:pt x="75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111"/>
              <p:cNvSpPr/>
              <p:nvPr/>
            </p:nvSpPr>
            <p:spPr bwMode="auto">
              <a:xfrm>
                <a:off x="9510486" y="1884362"/>
                <a:ext cx="280988" cy="239713"/>
              </a:xfrm>
              <a:custGeom>
                <a:avLst/>
                <a:gdLst>
                  <a:gd name="T0" fmla="*/ 77 w 89"/>
                  <a:gd name="T1" fmla="*/ 76 h 76"/>
                  <a:gd name="T2" fmla="*/ 29 w 89"/>
                  <a:gd name="T3" fmla="*/ 56 h 76"/>
                  <a:gd name="T4" fmla="*/ 17 w 89"/>
                  <a:gd name="T5" fmla="*/ 50 h 76"/>
                  <a:gd name="T6" fmla="*/ 0 w 89"/>
                  <a:gd name="T7" fmla="*/ 26 h 76"/>
                  <a:gd name="T8" fmla="*/ 23 w 89"/>
                  <a:gd name="T9" fmla="*/ 14 h 76"/>
                  <a:gd name="T10" fmla="*/ 75 w 89"/>
                  <a:gd name="T11" fmla="*/ 18 h 76"/>
                  <a:gd name="T12" fmla="*/ 77 w 89"/>
                  <a:gd name="T13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76">
                    <a:moveTo>
                      <a:pt x="77" y="76"/>
                    </a:moveTo>
                    <a:cubicBezTo>
                      <a:pt x="61" y="69"/>
                      <a:pt x="45" y="63"/>
                      <a:pt x="29" y="56"/>
                    </a:cubicBezTo>
                    <a:cubicBezTo>
                      <a:pt x="25" y="54"/>
                      <a:pt x="20" y="53"/>
                      <a:pt x="17" y="50"/>
                    </a:cubicBezTo>
                    <a:cubicBezTo>
                      <a:pt x="11" y="43"/>
                      <a:pt x="6" y="34"/>
                      <a:pt x="0" y="26"/>
                    </a:cubicBezTo>
                    <a:cubicBezTo>
                      <a:pt x="8" y="22"/>
                      <a:pt x="15" y="16"/>
                      <a:pt x="23" y="14"/>
                    </a:cubicBezTo>
                    <a:cubicBezTo>
                      <a:pt x="41" y="10"/>
                      <a:pt x="61" y="0"/>
                      <a:pt x="75" y="18"/>
                    </a:cubicBezTo>
                    <a:cubicBezTo>
                      <a:pt x="89" y="37"/>
                      <a:pt x="84" y="58"/>
                      <a:pt x="77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112"/>
              <p:cNvSpPr/>
              <p:nvPr/>
            </p:nvSpPr>
            <p:spPr bwMode="auto">
              <a:xfrm>
                <a:off x="14734949" y="1489075"/>
                <a:ext cx="188913" cy="217488"/>
              </a:xfrm>
              <a:custGeom>
                <a:avLst/>
                <a:gdLst>
                  <a:gd name="T0" fmla="*/ 60 w 60"/>
                  <a:gd name="T1" fmla="*/ 27 h 69"/>
                  <a:gd name="T2" fmla="*/ 49 w 60"/>
                  <a:gd name="T3" fmla="*/ 51 h 69"/>
                  <a:gd name="T4" fmla="*/ 11 w 60"/>
                  <a:gd name="T5" fmla="*/ 61 h 69"/>
                  <a:gd name="T6" fmla="*/ 13 w 60"/>
                  <a:gd name="T7" fmla="*/ 22 h 69"/>
                  <a:gd name="T8" fmla="*/ 25 w 60"/>
                  <a:gd name="T9" fmla="*/ 11 h 69"/>
                  <a:gd name="T10" fmla="*/ 46 w 60"/>
                  <a:gd name="T11" fmla="*/ 3 h 69"/>
                  <a:gd name="T12" fmla="*/ 60 w 60"/>
                  <a:gd name="T13" fmla="*/ 2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69">
                    <a:moveTo>
                      <a:pt x="60" y="27"/>
                    </a:moveTo>
                    <a:cubicBezTo>
                      <a:pt x="56" y="37"/>
                      <a:pt x="54" y="45"/>
                      <a:pt x="49" y="51"/>
                    </a:cubicBezTo>
                    <a:cubicBezTo>
                      <a:pt x="39" y="65"/>
                      <a:pt x="22" y="69"/>
                      <a:pt x="11" y="61"/>
                    </a:cubicBezTo>
                    <a:cubicBezTo>
                      <a:pt x="0" y="52"/>
                      <a:pt x="1" y="37"/>
                      <a:pt x="13" y="22"/>
                    </a:cubicBezTo>
                    <a:cubicBezTo>
                      <a:pt x="17" y="18"/>
                      <a:pt x="20" y="13"/>
                      <a:pt x="25" y="11"/>
                    </a:cubicBezTo>
                    <a:cubicBezTo>
                      <a:pt x="32" y="7"/>
                      <a:pt x="43" y="0"/>
                      <a:pt x="46" y="3"/>
                    </a:cubicBezTo>
                    <a:cubicBezTo>
                      <a:pt x="53" y="8"/>
                      <a:pt x="56" y="19"/>
                      <a:pt x="6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703" name="组合 702"/>
            <p:cNvGrpSpPr/>
            <p:nvPr/>
          </p:nvGrpSpPr>
          <p:grpSpPr>
            <a:xfrm>
              <a:off x="5634" y="2542"/>
              <a:ext cx="3490" cy="1224"/>
              <a:chOff x="6815138" y="1806575"/>
              <a:chExt cx="2881312" cy="1009650"/>
            </a:xfrm>
            <a:grpFill/>
          </p:grpSpPr>
          <p:sp>
            <p:nvSpPr>
              <p:cNvPr id="704" name="Freeform 12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Freeform 12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Freeform 12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Freeform 12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Freeform 12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Freeform 12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Freeform 12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Freeform 12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Freeform 12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Freeform 13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Freeform 13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Freeform 13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6" name="Freeform 13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7" name="Freeform 13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Freeform 13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Freeform 13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Freeform 13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Freeform 13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13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14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Freeform 14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Freeform 14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Freeform 14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Freeform 14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Freeform 14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Freeform 14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0" name="Freeform 14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1" name="Freeform 14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Freeform 14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Freeform 15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Freeform 15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5" name="Freeform 15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6" name="Freeform 15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7" name="Freeform 15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8" name="Freeform 15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9" name="Freeform 15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0" name="Freeform 15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1" name="Freeform 15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2" name="Freeform 15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3" name="Freeform 16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4" name="Freeform 16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5" name="Freeform 16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6" name="Freeform 16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7" name="Freeform 16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16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Freeform 16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16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16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16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17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4" name="Freeform 17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17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17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17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17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17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0" name="Freeform 17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Freeform 17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17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18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2" name="文本框 51"/>
          <p:cNvSpPr txBox="1"/>
          <p:nvPr/>
        </p:nvSpPr>
        <p:spPr>
          <a:xfrm>
            <a:off x="391795" y="363855"/>
            <a:ext cx="2308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>
                <a:solidFill>
                  <a:schemeClr val="bg1"/>
                </a:solidFill>
                <a:latin typeface="Impact" panose="020B0806030902050204" charset="0"/>
                <a:ea typeface="微软雅黑" panose="020B0503020204020204" charset="-122"/>
                <a:cs typeface="Impact" panose="020B0806030902050204" charset="0"/>
              </a:rPr>
              <a:t>03  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ASSEBench</a:t>
            </a:r>
            <a:endParaRPr lang="en-US" altLang="zh-CN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9375" y="2637790"/>
            <a:ext cx="8999220" cy="4220210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3150870" y="408305"/>
            <a:ext cx="7527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b="1">
                <a:solidFill>
                  <a:schemeClr val="bg1"/>
                </a:solidFill>
                <a:sym typeface="+mn-ea"/>
              </a:rPr>
              <a:t>A Large-Scale Agent Safety &amp; Security Evaluator Benchmark</a:t>
            </a:r>
            <a:endParaRPr lang="en-US" altLang="zh-CN" b="1">
              <a:solidFill>
                <a:schemeClr val="bg1"/>
              </a:solidFill>
              <a:ea typeface="微软雅黑" panose="020B0503020204020204" charset="-122"/>
              <a:cs typeface="+mn-lt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794250" y="965835"/>
            <a:ext cx="21088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solidFill>
                  <a:schemeClr val="tx1"/>
                </a:solidFill>
                <a:ea typeface="微软雅黑" panose="020B0503020204020204" charset="-122"/>
                <a:cs typeface="+mn-lt"/>
              </a:rPr>
              <a:t>ASSEBench</a:t>
            </a:r>
            <a:endParaRPr lang="en-US" altLang="zh-CN" sz="2400" b="1">
              <a:solidFill>
                <a:schemeClr val="tx1"/>
              </a:solidFill>
              <a:ea typeface="微软雅黑" panose="020B0503020204020204" charset="-122"/>
              <a:cs typeface="+mn-lt"/>
            </a:endParaRPr>
          </a:p>
        </p:txBody>
      </p:sp>
      <p:cxnSp>
        <p:nvCxnSpPr>
          <p:cNvPr id="49" name="直接箭头连接符 48"/>
          <p:cNvCxnSpPr/>
          <p:nvPr/>
        </p:nvCxnSpPr>
        <p:spPr>
          <a:xfrm flipH="1">
            <a:off x="3781425" y="1262380"/>
            <a:ext cx="1035050" cy="2089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1704975" y="1471295"/>
            <a:ext cx="31115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solidFill>
                  <a:schemeClr val="tx1"/>
                </a:solidFill>
                <a:ea typeface="微软雅黑" panose="020B0503020204020204" charset="-122"/>
                <a:cs typeface="+mn-lt"/>
              </a:rPr>
              <a:t>Security(817 items)</a:t>
            </a:r>
            <a:endParaRPr lang="en-US" altLang="zh-CN" sz="2400" b="1">
              <a:solidFill>
                <a:schemeClr val="tx1"/>
              </a:solidFill>
              <a:ea typeface="微软雅黑" panose="020B0503020204020204" charset="-122"/>
              <a:cs typeface="+mn-lt"/>
            </a:endParaRPr>
          </a:p>
        </p:txBody>
      </p:sp>
      <p:cxnSp>
        <p:nvCxnSpPr>
          <p:cNvPr id="51" name="直接箭头连接符 50"/>
          <p:cNvCxnSpPr/>
          <p:nvPr/>
        </p:nvCxnSpPr>
        <p:spPr>
          <a:xfrm>
            <a:off x="3178810" y="1931670"/>
            <a:ext cx="0" cy="2184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1496060" y="2112010"/>
            <a:ext cx="32981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solidFill>
                  <a:schemeClr val="tx1"/>
                </a:solidFill>
                <a:ea typeface="微软雅黑" panose="020B0503020204020204" charset="-122"/>
                <a:cs typeface="+mn-lt"/>
              </a:rPr>
              <a:t>ASSEBench-Security</a:t>
            </a:r>
            <a:endParaRPr lang="en-US" altLang="zh-CN" sz="2400" b="1">
              <a:solidFill>
                <a:schemeClr val="tx1"/>
              </a:solidFill>
              <a:ea typeface="微软雅黑" panose="020B0503020204020204" charset="-122"/>
              <a:cs typeface="+mn-lt"/>
            </a:endParaRPr>
          </a:p>
        </p:txBody>
      </p:sp>
      <p:cxnSp>
        <p:nvCxnSpPr>
          <p:cNvPr id="62" name="直接箭头连接符 61"/>
          <p:cNvCxnSpPr/>
          <p:nvPr/>
        </p:nvCxnSpPr>
        <p:spPr>
          <a:xfrm>
            <a:off x="6729095" y="1290955"/>
            <a:ext cx="953770" cy="2082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6794500" y="1471295"/>
            <a:ext cx="28028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solidFill>
                  <a:schemeClr val="tx1"/>
                </a:solidFill>
                <a:ea typeface="微软雅黑" panose="020B0503020204020204" charset="-122"/>
                <a:cs typeface="+mn-lt"/>
              </a:rPr>
              <a:t>Safety(1476 items)</a:t>
            </a:r>
            <a:endParaRPr lang="en-US" altLang="zh-CN" sz="2400" b="1">
              <a:solidFill>
                <a:schemeClr val="tx1"/>
              </a:solidFill>
              <a:ea typeface="微软雅黑" panose="020B0503020204020204" charset="-122"/>
              <a:cs typeface="+mn-lt"/>
            </a:endParaRPr>
          </a:p>
        </p:txBody>
      </p:sp>
      <p:cxnSp>
        <p:nvCxnSpPr>
          <p:cNvPr id="64" name="直接箭头连接符 63"/>
          <p:cNvCxnSpPr/>
          <p:nvPr/>
        </p:nvCxnSpPr>
        <p:spPr>
          <a:xfrm flipH="1">
            <a:off x="6391910" y="1907540"/>
            <a:ext cx="1120140" cy="2044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>
            <a:off x="8094345" y="1931670"/>
            <a:ext cx="0" cy="2184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>
            <a:off x="8674735" y="1903095"/>
            <a:ext cx="1129665" cy="1943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7" name="文本框 66"/>
          <p:cNvSpPr txBox="1"/>
          <p:nvPr/>
        </p:nvSpPr>
        <p:spPr>
          <a:xfrm>
            <a:off x="5386705" y="2150110"/>
            <a:ext cx="17322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solidFill>
                  <a:schemeClr val="tx1"/>
                </a:solidFill>
                <a:ea typeface="微软雅黑" panose="020B0503020204020204" charset="-122"/>
                <a:cs typeface="+mn-lt"/>
              </a:rPr>
              <a:t>…-Safety</a:t>
            </a:r>
            <a:endParaRPr lang="en-US" altLang="zh-CN" sz="2400" b="1">
              <a:solidFill>
                <a:schemeClr val="tx1"/>
              </a:solidFill>
              <a:ea typeface="微软雅黑" panose="020B0503020204020204" charset="-122"/>
              <a:cs typeface="+mn-lt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7336790" y="2150110"/>
            <a:ext cx="17322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solidFill>
                  <a:schemeClr val="tx1"/>
                </a:solidFill>
                <a:ea typeface="微软雅黑" panose="020B0503020204020204" charset="-122"/>
                <a:cs typeface="+mn-lt"/>
              </a:rPr>
              <a:t>…-Strict</a:t>
            </a:r>
            <a:endParaRPr lang="en-US" altLang="zh-CN" sz="2400" b="1">
              <a:solidFill>
                <a:schemeClr val="tx1"/>
              </a:solidFill>
              <a:ea typeface="微软雅黑" panose="020B0503020204020204" charset="-122"/>
              <a:cs typeface="+mn-lt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9347200" y="2150110"/>
            <a:ext cx="17322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solidFill>
                  <a:schemeClr val="tx1"/>
                </a:solidFill>
                <a:ea typeface="微软雅黑" panose="020B0503020204020204" charset="-122"/>
                <a:cs typeface="+mn-lt"/>
              </a:rPr>
              <a:t>…-Lenient</a:t>
            </a:r>
            <a:endParaRPr lang="en-US" altLang="zh-CN" sz="2400" b="1">
              <a:solidFill>
                <a:schemeClr val="tx1"/>
              </a:solidFill>
              <a:ea typeface="微软雅黑" panose="020B0503020204020204" charset="-122"/>
              <a:cs typeface="+mn-lt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2" name="组合 701"/>
          <p:cNvGrpSpPr/>
          <p:nvPr/>
        </p:nvGrpSpPr>
        <p:grpSpPr>
          <a:xfrm>
            <a:off x="2646680" y="49530"/>
            <a:ext cx="6897370" cy="6887210"/>
            <a:chOff x="8645299" y="-830263"/>
            <a:chExt cx="7618413" cy="7602538"/>
          </a:xfrm>
          <a:solidFill>
            <a:srgbClr val="00458E">
              <a:alpha val="6000"/>
            </a:srgbClr>
          </a:solidFill>
        </p:grpSpPr>
        <p:sp>
          <p:nvSpPr>
            <p:cNvPr id="764" name="Freeform 75"/>
            <p:cNvSpPr>
              <a:spLocks noEditPoints="1"/>
            </p:cNvSpPr>
            <p:nvPr/>
          </p:nvSpPr>
          <p:spPr bwMode="auto">
            <a:xfrm>
              <a:off x="8645299" y="-830263"/>
              <a:ext cx="7618413" cy="7602538"/>
            </a:xfrm>
            <a:custGeom>
              <a:avLst/>
              <a:gdLst>
                <a:gd name="T0" fmla="*/ 1106 w 2412"/>
                <a:gd name="T1" fmla="*/ 2355 h 2406"/>
                <a:gd name="T2" fmla="*/ 435 w 2412"/>
                <a:gd name="T3" fmla="*/ 2057 h 2406"/>
                <a:gd name="T4" fmla="*/ 57 w 2412"/>
                <a:gd name="T5" fmla="*/ 1368 h 2406"/>
                <a:gd name="T6" fmla="*/ 118 w 2412"/>
                <a:gd name="T7" fmla="*/ 767 h 2406"/>
                <a:gd name="T8" fmla="*/ 811 w 2412"/>
                <a:gd name="T9" fmla="*/ 78 h 2406"/>
                <a:gd name="T10" fmla="*/ 1443 w 2412"/>
                <a:gd name="T11" fmla="*/ 26 h 2406"/>
                <a:gd name="T12" fmla="*/ 2296 w 2412"/>
                <a:gd name="T13" fmla="*/ 701 h 2406"/>
                <a:gd name="T14" fmla="*/ 2304 w 2412"/>
                <a:gd name="T15" fmla="*/ 1645 h 2406"/>
                <a:gd name="T16" fmla="*/ 1649 w 2412"/>
                <a:gd name="T17" fmla="*/ 2280 h 2406"/>
                <a:gd name="T18" fmla="*/ 1257 w 2412"/>
                <a:gd name="T19" fmla="*/ 2363 h 2406"/>
                <a:gd name="T20" fmla="*/ 2266 w 2412"/>
                <a:gd name="T21" fmla="*/ 754 h 2406"/>
                <a:gd name="T22" fmla="*/ 121 w 2412"/>
                <a:gd name="T23" fmla="*/ 919 h 2406"/>
                <a:gd name="T24" fmla="*/ 2125 w 2412"/>
                <a:gd name="T25" fmla="*/ 1861 h 2406"/>
                <a:gd name="T26" fmla="*/ 2275 w 2412"/>
                <a:gd name="T27" fmla="*/ 773 h 2406"/>
                <a:gd name="T28" fmla="*/ 2259 w 2412"/>
                <a:gd name="T29" fmla="*/ 853 h 2406"/>
                <a:gd name="T30" fmla="*/ 2163 w 2412"/>
                <a:gd name="T31" fmla="*/ 912 h 2406"/>
                <a:gd name="T32" fmla="*/ 2031 w 2412"/>
                <a:gd name="T33" fmla="*/ 918 h 2406"/>
                <a:gd name="T34" fmla="*/ 2013 w 2412"/>
                <a:gd name="T35" fmla="*/ 929 h 2406"/>
                <a:gd name="T36" fmla="*/ 2035 w 2412"/>
                <a:gd name="T37" fmla="*/ 966 h 2406"/>
                <a:gd name="T38" fmla="*/ 1970 w 2412"/>
                <a:gd name="T39" fmla="*/ 979 h 2406"/>
                <a:gd name="T40" fmla="*/ 1872 w 2412"/>
                <a:gd name="T41" fmla="*/ 996 h 2406"/>
                <a:gd name="T42" fmla="*/ 1842 w 2412"/>
                <a:gd name="T43" fmla="*/ 942 h 2406"/>
                <a:gd name="T44" fmla="*/ 1925 w 2412"/>
                <a:gd name="T45" fmla="*/ 935 h 2406"/>
                <a:gd name="T46" fmla="*/ 1826 w 2412"/>
                <a:gd name="T47" fmla="*/ 852 h 2406"/>
                <a:gd name="T48" fmla="*/ 1886 w 2412"/>
                <a:gd name="T49" fmla="*/ 861 h 2406"/>
                <a:gd name="T50" fmla="*/ 1987 w 2412"/>
                <a:gd name="T51" fmla="*/ 894 h 2406"/>
                <a:gd name="T52" fmla="*/ 2074 w 2412"/>
                <a:gd name="T53" fmla="*/ 910 h 2406"/>
                <a:gd name="T54" fmla="*/ 2018 w 2412"/>
                <a:gd name="T55" fmla="*/ 883 h 2406"/>
                <a:gd name="T56" fmla="*/ 1910 w 2412"/>
                <a:gd name="T57" fmla="*/ 815 h 2406"/>
                <a:gd name="T58" fmla="*/ 2081 w 2412"/>
                <a:gd name="T59" fmla="*/ 840 h 2406"/>
                <a:gd name="T60" fmla="*/ 1994 w 2412"/>
                <a:gd name="T61" fmla="*/ 808 h 2406"/>
                <a:gd name="T62" fmla="*/ 2031 w 2412"/>
                <a:gd name="T63" fmla="*/ 716 h 2406"/>
                <a:gd name="T64" fmla="*/ 2059 w 2412"/>
                <a:gd name="T65" fmla="*/ 689 h 2406"/>
                <a:gd name="T66" fmla="*/ 2049 w 2412"/>
                <a:gd name="T67" fmla="*/ 805 h 2406"/>
                <a:gd name="T68" fmla="*/ 2101 w 2412"/>
                <a:gd name="T69" fmla="*/ 781 h 2406"/>
                <a:gd name="T70" fmla="*/ 2122 w 2412"/>
                <a:gd name="T71" fmla="*/ 746 h 2406"/>
                <a:gd name="T72" fmla="*/ 2167 w 2412"/>
                <a:gd name="T73" fmla="*/ 753 h 2406"/>
                <a:gd name="T74" fmla="*/ 2266 w 2412"/>
                <a:gd name="T75" fmla="*/ 754 h 2406"/>
                <a:gd name="T76" fmla="*/ 2158 w 2412"/>
                <a:gd name="T77" fmla="*/ 848 h 2406"/>
                <a:gd name="T78" fmla="*/ 2151 w 2412"/>
                <a:gd name="T79" fmla="*/ 869 h 2406"/>
                <a:gd name="T80" fmla="*/ 2169 w 2412"/>
                <a:gd name="T81" fmla="*/ 822 h 2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12" h="2406">
                  <a:moveTo>
                    <a:pt x="1189" y="2363"/>
                  </a:moveTo>
                  <a:cubicBezTo>
                    <a:pt x="1161" y="2360"/>
                    <a:pt x="1134" y="2358"/>
                    <a:pt x="1106" y="2355"/>
                  </a:cubicBezTo>
                  <a:cubicBezTo>
                    <a:pt x="947" y="2340"/>
                    <a:pt x="797" y="2293"/>
                    <a:pt x="657" y="2217"/>
                  </a:cubicBezTo>
                  <a:cubicBezTo>
                    <a:pt x="577" y="2172"/>
                    <a:pt x="503" y="2119"/>
                    <a:pt x="435" y="2057"/>
                  </a:cubicBezTo>
                  <a:cubicBezTo>
                    <a:pt x="330" y="1963"/>
                    <a:pt x="245" y="1855"/>
                    <a:pt x="179" y="1731"/>
                  </a:cubicBezTo>
                  <a:cubicBezTo>
                    <a:pt x="118" y="1617"/>
                    <a:pt x="78" y="1496"/>
                    <a:pt x="57" y="1368"/>
                  </a:cubicBezTo>
                  <a:cubicBezTo>
                    <a:pt x="42" y="1274"/>
                    <a:pt x="40" y="1178"/>
                    <a:pt x="47" y="1083"/>
                  </a:cubicBezTo>
                  <a:cubicBezTo>
                    <a:pt x="55" y="975"/>
                    <a:pt x="79" y="869"/>
                    <a:pt x="118" y="767"/>
                  </a:cubicBezTo>
                  <a:cubicBezTo>
                    <a:pt x="171" y="631"/>
                    <a:pt x="245" y="507"/>
                    <a:pt x="343" y="398"/>
                  </a:cubicBezTo>
                  <a:cubicBezTo>
                    <a:pt x="473" y="254"/>
                    <a:pt x="629" y="146"/>
                    <a:pt x="811" y="78"/>
                  </a:cubicBezTo>
                  <a:cubicBezTo>
                    <a:pt x="904" y="43"/>
                    <a:pt x="1001" y="21"/>
                    <a:pt x="1099" y="11"/>
                  </a:cubicBezTo>
                  <a:cubicBezTo>
                    <a:pt x="1215" y="0"/>
                    <a:pt x="1329" y="4"/>
                    <a:pt x="1443" y="26"/>
                  </a:cubicBezTo>
                  <a:cubicBezTo>
                    <a:pt x="1633" y="62"/>
                    <a:pt x="1803" y="141"/>
                    <a:pt x="1955" y="262"/>
                  </a:cubicBezTo>
                  <a:cubicBezTo>
                    <a:pt x="2104" y="381"/>
                    <a:pt x="2217" y="528"/>
                    <a:pt x="2296" y="701"/>
                  </a:cubicBezTo>
                  <a:cubicBezTo>
                    <a:pt x="2348" y="816"/>
                    <a:pt x="2381" y="936"/>
                    <a:pt x="2393" y="1061"/>
                  </a:cubicBezTo>
                  <a:cubicBezTo>
                    <a:pt x="2412" y="1263"/>
                    <a:pt x="2385" y="1458"/>
                    <a:pt x="2304" y="1645"/>
                  </a:cubicBezTo>
                  <a:cubicBezTo>
                    <a:pt x="2259" y="1751"/>
                    <a:pt x="2199" y="1849"/>
                    <a:pt x="2124" y="1937"/>
                  </a:cubicBezTo>
                  <a:cubicBezTo>
                    <a:pt x="1994" y="2091"/>
                    <a:pt x="1836" y="2206"/>
                    <a:pt x="1649" y="2280"/>
                  </a:cubicBezTo>
                  <a:cubicBezTo>
                    <a:pt x="1532" y="2326"/>
                    <a:pt x="1410" y="2353"/>
                    <a:pt x="1284" y="2358"/>
                  </a:cubicBezTo>
                  <a:cubicBezTo>
                    <a:pt x="1275" y="2359"/>
                    <a:pt x="1266" y="2361"/>
                    <a:pt x="1257" y="2363"/>
                  </a:cubicBezTo>
                  <a:cubicBezTo>
                    <a:pt x="1234" y="2363"/>
                    <a:pt x="1212" y="2363"/>
                    <a:pt x="1189" y="2363"/>
                  </a:cubicBezTo>
                  <a:close/>
                  <a:moveTo>
                    <a:pt x="2266" y="754"/>
                  </a:moveTo>
                  <a:cubicBezTo>
                    <a:pt x="2129" y="397"/>
                    <a:pt x="1740" y="51"/>
                    <a:pt x="1218" y="52"/>
                  </a:cubicBezTo>
                  <a:cubicBezTo>
                    <a:pt x="699" y="52"/>
                    <a:pt x="246" y="408"/>
                    <a:pt x="121" y="919"/>
                  </a:cubicBezTo>
                  <a:cubicBezTo>
                    <a:pt x="0" y="1416"/>
                    <a:pt x="233" y="1979"/>
                    <a:pt x="768" y="2219"/>
                  </a:cubicBezTo>
                  <a:cubicBezTo>
                    <a:pt x="1188" y="2406"/>
                    <a:pt x="1766" y="2330"/>
                    <a:pt x="2125" y="1861"/>
                  </a:cubicBezTo>
                  <a:cubicBezTo>
                    <a:pt x="2244" y="1706"/>
                    <a:pt x="2315" y="1529"/>
                    <a:pt x="2341" y="1334"/>
                  </a:cubicBezTo>
                  <a:cubicBezTo>
                    <a:pt x="2367" y="1140"/>
                    <a:pt x="2345" y="952"/>
                    <a:pt x="2275" y="773"/>
                  </a:cubicBezTo>
                  <a:cubicBezTo>
                    <a:pt x="2261" y="788"/>
                    <a:pt x="2247" y="802"/>
                    <a:pt x="2233" y="816"/>
                  </a:cubicBezTo>
                  <a:cubicBezTo>
                    <a:pt x="2250" y="820"/>
                    <a:pt x="2260" y="827"/>
                    <a:pt x="2259" y="853"/>
                  </a:cubicBezTo>
                  <a:cubicBezTo>
                    <a:pt x="2258" y="874"/>
                    <a:pt x="2252" y="881"/>
                    <a:pt x="2236" y="887"/>
                  </a:cubicBezTo>
                  <a:cubicBezTo>
                    <a:pt x="2212" y="896"/>
                    <a:pt x="2187" y="904"/>
                    <a:pt x="2163" y="912"/>
                  </a:cubicBezTo>
                  <a:cubicBezTo>
                    <a:pt x="2155" y="945"/>
                    <a:pt x="2133" y="967"/>
                    <a:pt x="2098" y="942"/>
                  </a:cubicBezTo>
                  <a:cubicBezTo>
                    <a:pt x="2079" y="929"/>
                    <a:pt x="2054" y="925"/>
                    <a:pt x="2031" y="918"/>
                  </a:cubicBezTo>
                  <a:cubicBezTo>
                    <a:pt x="2027" y="917"/>
                    <a:pt x="2022" y="921"/>
                    <a:pt x="2017" y="922"/>
                  </a:cubicBezTo>
                  <a:cubicBezTo>
                    <a:pt x="2016" y="924"/>
                    <a:pt x="2014" y="927"/>
                    <a:pt x="2013" y="929"/>
                  </a:cubicBezTo>
                  <a:cubicBezTo>
                    <a:pt x="2019" y="932"/>
                    <a:pt x="2025" y="935"/>
                    <a:pt x="2030" y="939"/>
                  </a:cubicBezTo>
                  <a:cubicBezTo>
                    <a:pt x="2041" y="946"/>
                    <a:pt x="2044" y="955"/>
                    <a:pt x="2035" y="966"/>
                  </a:cubicBezTo>
                  <a:cubicBezTo>
                    <a:pt x="2026" y="975"/>
                    <a:pt x="2017" y="985"/>
                    <a:pt x="2003" y="974"/>
                  </a:cubicBezTo>
                  <a:cubicBezTo>
                    <a:pt x="1990" y="964"/>
                    <a:pt x="1980" y="968"/>
                    <a:pt x="1970" y="979"/>
                  </a:cubicBezTo>
                  <a:cubicBezTo>
                    <a:pt x="1966" y="984"/>
                    <a:pt x="1961" y="989"/>
                    <a:pt x="1957" y="994"/>
                  </a:cubicBezTo>
                  <a:cubicBezTo>
                    <a:pt x="1922" y="1036"/>
                    <a:pt x="1908" y="1040"/>
                    <a:pt x="1872" y="996"/>
                  </a:cubicBezTo>
                  <a:cubicBezTo>
                    <a:pt x="1859" y="980"/>
                    <a:pt x="1849" y="963"/>
                    <a:pt x="1837" y="947"/>
                  </a:cubicBezTo>
                  <a:cubicBezTo>
                    <a:pt x="1839" y="946"/>
                    <a:pt x="1841" y="944"/>
                    <a:pt x="1842" y="942"/>
                  </a:cubicBezTo>
                  <a:cubicBezTo>
                    <a:pt x="1857" y="948"/>
                    <a:pt x="1870" y="955"/>
                    <a:pt x="1885" y="960"/>
                  </a:cubicBezTo>
                  <a:cubicBezTo>
                    <a:pt x="1906" y="968"/>
                    <a:pt x="1912" y="946"/>
                    <a:pt x="1925" y="935"/>
                  </a:cubicBezTo>
                  <a:cubicBezTo>
                    <a:pt x="1911" y="928"/>
                    <a:pt x="1896" y="921"/>
                    <a:pt x="1881" y="918"/>
                  </a:cubicBezTo>
                  <a:cubicBezTo>
                    <a:pt x="1840" y="911"/>
                    <a:pt x="1832" y="893"/>
                    <a:pt x="1826" y="852"/>
                  </a:cubicBezTo>
                  <a:cubicBezTo>
                    <a:pt x="1825" y="844"/>
                    <a:pt x="1833" y="834"/>
                    <a:pt x="1837" y="826"/>
                  </a:cubicBezTo>
                  <a:cubicBezTo>
                    <a:pt x="1856" y="840"/>
                    <a:pt x="1870" y="853"/>
                    <a:pt x="1886" y="861"/>
                  </a:cubicBezTo>
                  <a:cubicBezTo>
                    <a:pt x="1914" y="874"/>
                    <a:pt x="1943" y="883"/>
                    <a:pt x="1971" y="894"/>
                  </a:cubicBezTo>
                  <a:cubicBezTo>
                    <a:pt x="1976" y="895"/>
                    <a:pt x="1983" y="896"/>
                    <a:pt x="1987" y="894"/>
                  </a:cubicBezTo>
                  <a:cubicBezTo>
                    <a:pt x="2003" y="885"/>
                    <a:pt x="2016" y="891"/>
                    <a:pt x="2030" y="897"/>
                  </a:cubicBezTo>
                  <a:cubicBezTo>
                    <a:pt x="2044" y="903"/>
                    <a:pt x="2059" y="906"/>
                    <a:pt x="2074" y="910"/>
                  </a:cubicBezTo>
                  <a:cubicBezTo>
                    <a:pt x="2075" y="907"/>
                    <a:pt x="2075" y="904"/>
                    <a:pt x="2076" y="901"/>
                  </a:cubicBezTo>
                  <a:cubicBezTo>
                    <a:pt x="2057" y="895"/>
                    <a:pt x="2037" y="883"/>
                    <a:pt x="2018" y="883"/>
                  </a:cubicBezTo>
                  <a:cubicBezTo>
                    <a:pt x="1970" y="884"/>
                    <a:pt x="1939" y="858"/>
                    <a:pt x="1911" y="825"/>
                  </a:cubicBezTo>
                  <a:cubicBezTo>
                    <a:pt x="1910" y="823"/>
                    <a:pt x="1910" y="820"/>
                    <a:pt x="1910" y="815"/>
                  </a:cubicBezTo>
                  <a:cubicBezTo>
                    <a:pt x="1964" y="828"/>
                    <a:pt x="2016" y="841"/>
                    <a:pt x="2070" y="855"/>
                  </a:cubicBezTo>
                  <a:cubicBezTo>
                    <a:pt x="2073" y="849"/>
                    <a:pt x="2078" y="844"/>
                    <a:pt x="2081" y="840"/>
                  </a:cubicBezTo>
                  <a:cubicBezTo>
                    <a:pt x="2064" y="833"/>
                    <a:pt x="2049" y="826"/>
                    <a:pt x="2032" y="818"/>
                  </a:cubicBezTo>
                  <a:cubicBezTo>
                    <a:pt x="2020" y="815"/>
                    <a:pt x="2007" y="811"/>
                    <a:pt x="1994" y="808"/>
                  </a:cubicBezTo>
                  <a:cubicBezTo>
                    <a:pt x="1998" y="794"/>
                    <a:pt x="2000" y="780"/>
                    <a:pt x="2006" y="767"/>
                  </a:cubicBezTo>
                  <a:cubicBezTo>
                    <a:pt x="2013" y="750"/>
                    <a:pt x="2022" y="733"/>
                    <a:pt x="2031" y="716"/>
                  </a:cubicBezTo>
                  <a:cubicBezTo>
                    <a:pt x="2034" y="709"/>
                    <a:pt x="2034" y="701"/>
                    <a:pt x="2039" y="696"/>
                  </a:cubicBezTo>
                  <a:cubicBezTo>
                    <a:pt x="2044" y="691"/>
                    <a:pt x="2053" y="688"/>
                    <a:pt x="2059" y="689"/>
                  </a:cubicBezTo>
                  <a:cubicBezTo>
                    <a:pt x="2063" y="689"/>
                    <a:pt x="2068" y="699"/>
                    <a:pt x="2069" y="705"/>
                  </a:cubicBezTo>
                  <a:cubicBezTo>
                    <a:pt x="2073" y="740"/>
                    <a:pt x="2072" y="774"/>
                    <a:pt x="2049" y="805"/>
                  </a:cubicBezTo>
                  <a:cubicBezTo>
                    <a:pt x="2064" y="807"/>
                    <a:pt x="2075" y="809"/>
                    <a:pt x="2077" y="791"/>
                  </a:cubicBezTo>
                  <a:cubicBezTo>
                    <a:pt x="2079" y="776"/>
                    <a:pt x="2089" y="775"/>
                    <a:pt x="2101" y="781"/>
                  </a:cubicBezTo>
                  <a:cubicBezTo>
                    <a:pt x="2104" y="783"/>
                    <a:pt x="2108" y="786"/>
                    <a:pt x="2112" y="789"/>
                  </a:cubicBezTo>
                  <a:cubicBezTo>
                    <a:pt x="2116" y="774"/>
                    <a:pt x="2118" y="760"/>
                    <a:pt x="2122" y="746"/>
                  </a:cubicBezTo>
                  <a:cubicBezTo>
                    <a:pt x="2125" y="737"/>
                    <a:pt x="2131" y="730"/>
                    <a:pt x="2143" y="738"/>
                  </a:cubicBezTo>
                  <a:cubicBezTo>
                    <a:pt x="2151" y="744"/>
                    <a:pt x="2159" y="748"/>
                    <a:pt x="2167" y="753"/>
                  </a:cubicBezTo>
                  <a:cubicBezTo>
                    <a:pt x="2185" y="764"/>
                    <a:pt x="2202" y="765"/>
                    <a:pt x="2222" y="759"/>
                  </a:cubicBezTo>
                  <a:cubicBezTo>
                    <a:pt x="2236" y="755"/>
                    <a:pt x="2250" y="756"/>
                    <a:pt x="2266" y="754"/>
                  </a:cubicBezTo>
                  <a:close/>
                  <a:moveTo>
                    <a:pt x="2140" y="834"/>
                  </a:moveTo>
                  <a:cubicBezTo>
                    <a:pt x="2148" y="840"/>
                    <a:pt x="2153" y="843"/>
                    <a:pt x="2158" y="848"/>
                  </a:cubicBezTo>
                  <a:cubicBezTo>
                    <a:pt x="2154" y="854"/>
                    <a:pt x="2151" y="859"/>
                    <a:pt x="2148" y="863"/>
                  </a:cubicBezTo>
                  <a:cubicBezTo>
                    <a:pt x="2149" y="865"/>
                    <a:pt x="2150" y="867"/>
                    <a:pt x="2151" y="869"/>
                  </a:cubicBezTo>
                  <a:cubicBezTo>
                    <a:pt x="2161" y="864"/>
                    <a:pt x="2176" y="861"/>
                    <a:pt x="2179" y="854"/>
                  </a:cubicBezTo>
                  <a:cubicBezTo>
                    <a:pt x="2182" y="846"/>
                    <a:pt x="2173" y="834"/>
                    <a:pt x="2169" y="822"/>
                  </a:cubicBezTo>
                  <a:cubicBezTo>
                    <a:pt x="2158" y="827"/>
                    <a:pt x="2150" y="830"/>
                    <a:pt x="2140" y="8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5" name="Freeform 78"/>
            <p:cNvSpPr/>
            <p:nvPr/>
          </p:nvSpPr>
          <p:spPr bwMode="auto">
            <a:xfrm>
              <a:off x="10745561" y="1906587"/>
              <a:ext cx="3482975" cy="2900363"/>
            </a:xfrm>
            <a:custGeom>
              <a:avLst/>
              <a:gdLst>
                <a:gd name="T0" fmla="*/ 1103 w 1103"/>
                <a:gd name="T1" fmla="*/ 30 h 918"/>
                <a:gd name="T2" fmla="*/ 980 w 1103"/>
                <a:gd name="T3" fmla="*/ 112 h 918"/>
                <a:gd name="T4" fmla="*/ 922 w 1103"/>
                <a:gd name="T5" fmla="*/ 108 h 918"/>
                <a:gd name="T6" fmla="*/ 905 w 1103"/>
                <a:gd name="T7" fmla="*/ 117 h 918"/>
                <a:gd name="T8" fmla="*/ 888 w 1103"/>
                <a:gd name="T9" fmla="*/ 160 h 918"/>
                <a:gd name="T10" fmla="*/ 1030 w 1103"/>
                <a:gd name="T11" fmla="*/ 160 h 918"/>
                <a:gd name="T12" fmla="*/ 930 w 1103"/>
                <a:gd name="T13" fmla="*/ 244 h 918"/>
                <a:gd name="T14" fmla="*/ 849 w 1103"/>
                <a:gd name="T15" fmla="*/ 244 h 918"/>
                <a:gd name="T16" fmla="*/ 827 w 1103"/>
                <a:gd name="T17" fmla="*/ 297 h 918"/>
                <a:gd name="T18" fmla="*/ 943 w 1103"/>
                <a:gd name="T19" fmla="*/ 297 h 918"/>
                <a:gd name="T20" fmla="*/ 852 w 1103"/>
                <a:gd name="T21" fmla="*/ 372 h 918"/>
                <a:gd name="T22" fmla="*/ 830 w 1103"/>
                <a:gd name="T23" fmla="*/ 373 h 918"/>
                <a:gd name="T24" fmla="*/ 775 w 1103"/>
                <a:gd name="T25" fmla="*/ 424 h 918"/>
                <a:gd name="T26" fmla="*/ 862 w 1103"/>
                <a:gd name="T27" fmla="*/ 424 h 918"/>
                <a:gd name="T28" fmla="*/ 775 w 1103"/>
                <a:gd name="T29" fmla="*/ 501 h 918"/>
                <a:gd name="T30" fmla="*/ 720 w 1103"/>
                <a:gd name="T31" fmla="*/ 553 h 918"/>
                <a:gd name="T32" fmla="*/ 750 w 1103"/>
                <a:gd name="T33" fmla="*/ 553 h 918"/>
                <a:gd name="T34" fmla="*/ 780 w 1103"/>
                <a:gd name="T35" fmla="*/ 553 h 918"/>
                <a:gd name="T36" fmla="*/ 715 w 1103"/>
                <a:gd name="T37" fmla="*/ 620 h 918"/>
                <a:gd name="T38" fmla="*/ 695 w 1103"/>
                <a:gd name="T39" fmla="*/ 623 h 918"/>
                <a:gd name="T40" fmla="*/ 666 w 1103"/>
                <a:gd name="T41" fmla="*/ 701 h 918"/>
                <a:gd name="T42" fmla="*/ 682 w 1103"/>
                <a:gd name="T43" fmla="*/ 719 h 918"/>
                <a:gd name="T44" fmla="*/ 560 w 1103"/>
                <a:gd name="T45" fmla="*/ 918 h 918"/>
                <a:gd name="T46" fmla="*/ 430 w 1103"/>
                <a:gd name="T47" fmla="*/ 719 h 918"/>
                <a:gd name="T48" fmla="*/ 453 w 1103"/>
                <a:gd name="T49" fmla="*/ 676 h 918"/>
                <a:gd name="T50" fmla="*/ 416 w 1103"/>
                <a:gd name="T51" fmla="*/ 621 h 918"/>
                <a:gd name="T52" fmla="*/ 331 w 1103"/>
                <a:gd name="T53" fmla="*/ 553 h 918"/>
                <a:gd name="T54" fmla="*/ 393 w 1103"/>
                <a:gd name="T55" fmla="*/ 553 h 918"/>
                <a:gd name="T56" fmla="*/ 376 w 1103"/>
                <a:gd name="T57" fmla="*/ 508 h 918"/>
                <a:gd name="T58" fmla="*/ 360 w 1103"/>
                <a:gd name="T59" fmla="*/ 501 h 918"/>
                <a:gd name="T60" fmla="*/ 254 w 1103"/>
                <a:gd name="T61" fmla="*/ 430 h 918"/>
                <a:gd name="T62" fmla="*/ 342 w 1103"/>
                <a:gd name="T63" fmla="*/ 425 h 918"/>
                <a:gd name="T64" fmla="*/ 326 w 1103"/>
                <a:gd name="T65" fmla="*/ 386 h 918"/>
                <a:gd name="T66" fmla="*/ 309 w 1103"/>
                <a:gd name="T67" fmla="*/ 380 h 918"/>
                <a:gd name="T68" fmla="*/ 255 w 1103"/>
                <a:gd name="T69" fmla="*/ 376 h 918"/>
                <a:gd name="T70" fmla="*/ 174 w 1103"/>
                <a:gd name="T71" fmla="*/ 303 h 918"/>
                <a:gd name="T72" fmla="*/ 291 w 1103"/>
                <a:gd name="T73" fmla="*/ 303 h 918"/>
                <a:gd name="T74" fmla="*/ 266 w 1103"/>
                <a:gd name="T75" fmla="*/ 249 h 918"/>
                <a:gd name="T76" fmla="*/ 250 w 1103"/>
                <a:gd name="T77" fmla="*/ 245 h 918"/>
                <a:gd name="T78" fmla="*/ 190 w 1103"/>
                <a:gd name="T79" fmla="*/ 244 h 918"/>
                <a:gd name="T80" fmla="*/ 82 w 1103"/>
                <a:gd name="T81" fmla="*/ 165 h 918"/>
                <a:gd name="T82" fmla="*/ 225 w 1103"/>
                <a:gd name="T83" fmla="*/ 165 h 918"/>
                <a:gd name="T84" fmla="*/ 207 w 1103"/>
                <a:gd name="T85" fmla="*/ 120 h 918"/>
                <a:gd name="T86" fmla="*/ 185 w 1103"/>
                <a:gd name="T87" fmla="*/ 112 h 918"/>
                <a:gd name="T88" fmla="*/ 88 w 1103"/>
                <a:gd name="T89" fmla="*/ 106 h 918"/>
                <a:gd name="T90" fmla="*/ 0 w 1103"/>
                <a:gd name="T91" fmla="*/ 38 h 918"/>
                <a:gd name="T92" fmla="*/ 109 w 1103"/>
                <a:gd name="T93" fmla="*/ 34 h 918"/>
                <a:gd name="T94" fmla="*/ 291 w 1103"/>
                <a:gd name="T95" fmla="*/ 29 h 918"/>
                <a:gd name="T96" fmla="*/ 419 w 1103"/>
                <a:gd name="T97" fmla="*/ 112 h 918"/>
                <a:gd name="T98" fmla="*/ 450 w 1103"/>
                <a:gd name="T99" fmla="*/ 168 h 918"/>
                <a:gd name="T100" fmla="*/ 480 w 1103"/>
                <a:gd name="T101" fmla="*/ 64 h 918"/>
                <a:gd name="T102" fmla="*/ 553 w 1103"/>
                <a:gd name="T103" fmla="*/ 4 h 918"/>
                <a:gd name="T104" fmla="*/ 701 w 1103"/>
                <a:gd name="T105" fmla="*/ 46 h 918"/>
                <a:gd name="T106" fmla="*/ 612 w 1103"/>
                <a:gd name="T107" fmla="*/ 79 h 918"/>
                <a:gd name="T108" fmla="*/ 655 w 1103"/>
                <a:gd name="T109" fmla="*/ 182 h 918"/>
                <a:gd name="T110" fmla="*/ 691 w 1103"/>
                <a:gd name="T111" fmla="*/ 113 h 918"/>
                <a:gd name="T112" fmla="*/ 784 w 1103"/>
                <a:gd name="T113" fmla="*/ 32 h 918"/>
                <a:gd name="T114" fmla="*/ 802 w 1103"/>
                <a:gd name="T115" fmla="*/ 29 h 918"/>
                <a:gd name="T116" fmla="*/ 1092 w 1103"/>
                <a:gd name="T117" fmla="*/ 29 h 918"/>
                <a:gd name="T118" fmla="*/ 1103 w 1103"/>
                <a:gd name="T119" fmla="*/ 30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03" h="918">
                  <a:moveTo>
                    <a:pt x="1103" y="30"/>
                  </a:moveTo>
                  <a:cubicBezTo>
                    <a:pt x="1085" y="84"/>
                    <a:pt x="1044" y="111"/>
                    <a:pt x="980" y="112"/>
                  </a:cubicBezTo>
                  <a:cubicBezTo>
                    <a:pt x="961" y="112"/>
                    <a:pt x="941" y="108"/>
                    <a:pt x="922" y="108"/>
                  </a:cubicBezTo>
                  <a:cubicBezTo>
                    <a:pt x="916" y="108"/>
                    <a:pt x="907" y="112"/>
                    <a:pt x="905" y="117"/>
                  </a:cubicBezTo>
                  <a:cubicBezTo>
                    <a:pt x="898" y="130"/>
                    <a:pt x="894" y="144"/>
                    <a:pt x="888" y="160"/>
                  </a:cubicBezTo>
                  <a:cubicBezTo>
                    <a:pt x="936" y="160"/>
                    <a:pt x="983" y="160"/>
                    <a:pt x="1030" y="160"/>
                  </a:cubicBezTo>
                  <a:cubicBezTo>
                    <a:pt x="1024" y="205"/>
                    <a:pt x="980" y="242"/>
                    <a:pt x="930" y="244"/>
                  </a:cubicBezTo>
                  <a:cubicBezTo>
                    <a:pt x="904" y="245"/>
                    <a:pt x="878" y="244"/>
                    <a:pt x="849" y="244"/>
                  </a:cubicBezTo>
                  <a:cubicBezTo>
                    <a:pt x="843" y="258"/>
                    <a:pt x="836" y="275"/>
                    <a:pt x="827" y="297"/>
                  </a:cubicBezTo>
                  <a:cubicBezTo>
                    <a:pt x="868" y="297"/>
                    <a:pt x="905" y="297"/>
                    <a:pt x="943" y="297"/>
                  </a:cubicBezTo>
                  <a:cubicBezTo>
                    <a:pt x="929" y="339"/>
                    <a:pt x="891" y="369"/>
                    <a:pt x="852" y="372"/>
                  </a:cubicBezTo>
                  <a:cubicBezTo>
                    <a:pt x="844" y="373"/>
                    <a:pt x="837" y="373"/>
                    <a:pt x="830" y="373"/>
                  </a:cubicBezTo>
                  <a:cubicBezTo>
                    <a:pt x="787" y="375"/>
                    <a:pt x="783" y="378"/>
                    <a:pt x="775" y="424"/>
                  </a:cubicBezTo>
                  <a:cubicBezTo>
                    <a:pt x="804" y="424"/>
                    <a:pt x="833" y="424"/>
                    <a:pt x="862" y="424"/>
                  </a:cubicBezTo>
                  <a:cubicBezTo>
                    <a:pt x="852" y="474"/>
                    <a:pt x="823" y="499"/>
                    <a:pt x="775" y="501"/>
                  </a:cubicBezTo>
                  <a:cubicBezTo>
                    <a:pt x="731" y="502"/>
                    <a:pt x="729" y="504"/>
                    <a:pt x="720" y="553"/>
                  </a:cubicBezTo>
                  <a:cubicBezTo>
                    <a:pt x="731" y="553"/>
                    <a:pt x="740" y="553"/>
                    <a:pt x="750" y="553"/>
                  </a:cubicBezTo>
                  <a:cubicBezTo>
                    <a:pt x="760" y="553"/>
                    <a:pt x="770" y="553"/>
                    <a:pt x="780" y="553"/>
                  </a:cubicBezTo>
                  <a:cubicBezTo>
                    <a:pt x="775" y="588"/>
                    <a:pt x="747" y="616"/>
                    <a:pt x="715" y="620"/>
                  </a:cubicBezTo>
                  <a:cubicBezTo>
                    <a:pt x="708" y="621"/>
                    <a:pt x="702" y="623"/>
                    <a:pt x="695" y="623"/>
                  </a:cubicBezTo>
                  <a:cubicBezTo>
                    <a:pt x="653" y="620"/>
                    <a:pt x="642" y="674"/>
                    <a:pt x="666" y="701"/>
                  </a:cubicBezTo>
                  <a:cubicBezTo>
                    <a:pt x="671" y="707"/>
                    <a:pt x="677" y="713"/>
                    <a:pt x="682" y="719"/>
                  </a:cubicBezTo>
                  <a:cubicBezTo>
                    <a:pt x="642" y="784"/>
                    <a:pt x="602" y="850"/>
                    <a:pt x="560" y="918"/>
                  </a:cubicBezTo>
                  <a:cubicBezTo>
                    <a:pt x="515" y="849"/>
                    <a:pt x="471" y="783"/>
                    <a:pt x="430" y="719"/>
                  </a:cubicBezTo>
                  <a:cubicBezTo>
                    <a:pt x="438" y="704"/>
                    <a:pt x="449" y="690"/>
                    <a:pt x="453" y="676"/>
                  </a:cubicBezTo>
                  <a:cubicBezTo>
                    <a:pt x="462" y="644"/>
                    <a:pt x="449" y="624"/>
                    <a:pt x="416" y="621"/>
                  </a:cubicBezTo>
                  <a:cubicBezTo>
                    <a:pt x="374" y="616"/>
                    <a:pt x="347" y="594"/>
                    <a:pt x="331" y="553"/>
                  </a:cubicBezTo>
                  <a:cubicBezTo>
                    <a:pt x="352" y="553"/>
                    <a:pt x="371" y="553"/>
                    <a:pt x="393" y="553"/>
                  </a:cubicBezTo>
                  <a:cubicBezTo>
                    <a:pt x="387" y="536"/>
                    <a:pt x="382" y="521"/>
                    <a:pt x="376" y="508"/>
                  </a:cubicBezTo>
                  <a:cubicBezTo>
                    <a:pt x="374" y="504"/>
                    <a:pt x="365" y="500"/>
                    <a:pt x="360" y="501"/>
                  </a:cubicBezTo>
                  <a:cubicBezTo>
                    <a:pt x="306" y="506"/>
                    <a:pt x="276" y="476"/>
                    <a:pt x="254" y="430"/>
                  </a:cubicBezTo>
                  <a:cubicBezTo>
                    <a:pt x="283" y="428"/>
                    <a:pt x="311" y="426"/>
                    <a:pt x="342" y="425"/>
                  </a:cubicBezTo>
                  <a:cubicBezTo>
                    <a:pt x="336" y="410"/>
                    <a:pt x="332" y="397"/>
                    <a:pt x="326" y="386"/>
                  </a:cubicBezTo>
                  <a:cubicBezTo>
                    <a:pt x="324" y="382"/>
                    <a:pt x="315" y="381"/>
                    <a:pt x="309" y="380"/>
                  </a:cubicBezTo>
                  <a:cubicBezTo>
                    <a:pt x="291" y="378"/>
                    <a:pt x="273" y="378"/>
                    <a:pt x="255" y="376"/>
                  </a:cubicBezTo>
                  <a:cubicBezTo>
                    <a:pt x="214" y="371"/>
                    <a:pt x="193" y="342"/>
                    <a:pt x="174" y="303"/>
                  </a:cubicBezTo>
                  <a:cubicBezTo>
                    <a:pt x="213" y="303"/>
                    <a:pt x="249" y="303"/>
                    <a:pt x="291" y="303"/>
                  </a:cubicBezTo>
                  <a:cubicBezTo>
                    <a:pt x="281" y="281"/>
                    <a:pt x="274" y="265"/>
                    <a:pt x="266" y="249"/>
                  </a:cubicBezTo>
                  <a:cubicBezTo>
                    <a:pt x="264" y="246"/>
                    <a:pt x="255" y="245"/>
                    <a:pt x="250" y="245"/>
                  </a:cubicBezTo>
                  <a:cubicBezTo>
                    <a:pt x="230" y="244"/>
                    <a:pt x="210" y="245"/>
                    <a:pt x="190" y="244"/>
                  </a:cubicBezTo>
                  <a:cubicBezTo>
                    <a:pt x="137" y="243"/>
                    <a:pt x="103" y="218"/>
                    <a:pt x="82" y="165"/>
                  </a:cubicBezTo>
                  <a:cubicBezTo>
                    <a:pt x="129" y="165"/>
                    <a:pt x="175" y="165"/>
                    <a:pt x="225" y="165"/>
                  </a:cubicBezTo>
                  <a:cubicBezTo>
                    <a:pt x="218" y="148"/>
                    <a:pt x="215" y="133"/>
                    <a:pt x="207" y="120"/>
                  </a:cubicBezTo>
                  <a:cubicBezTo>
                    <a:pt x="204" y="115"/>
                    <a:pt x="193" y="113"/>
                    <a:pt x="185" y="112"/>
                  </a:cubicBezTo>
                  <a:cubicBezTo>
                    <a:pt x="153" y="110"/>
                    <a:pt x="120" y="109"/>
                    <a:pt x="88" y="106"/>
                  </a:cubicBezTo>
                  <a:cubicBezTo>
                    <a:pt x="46" y="102"/>
                    <a:pt x="21" y="74"/>
                    <a:pt x="0" y="38"/>
                  </a:cubicBezTo>
                  <a:cubicBezTo>
                    <a:pt x="38" y="37"/>
                    <a:pt x="74" y="35"/>
                    <a:pt x="109" y="34"/>
                  </a:cubicBezTo>
                  <a:cubicBezTo>
                    <a:pt x="170" y="32"/>
                    <a:pt x="230" y="30"/>
                    <a:pt x="291" y="29"/>
                  </a:cubicBezTo>
                  <a:cubicBezTo>
                    <a:pt x="352" y="28"/>
                    <a:pt x="395" y="56"/>
                    <a:pt x="419" y="112"/>
                  </a:cubicBezTo>
                  <a:cubicBezTo>
                    <a:pt x="428" y="131"/>
                    <a:pt x="437" y="150"/>
                    <a:pt x="450" y="168"/>
                  </a:cubicBezTo>
                  <a:cubicBezTo>
                    <a:pt x="460" y="133"/>
                    <a:pt x="471" y="99"/>
                    <a:pt x="480" y="64"/>
                  </a:cubicBezTo>
                  <a:cubicBezTo>
                    <a:pt x="493" y="20"/>
                    <a:pt x="508" y="7"/>
                    <a:pt x="553" y="4"/>
                  </a:cubicBezTo>
                  <a:cubicBezTo>
                    <a:pt x="606" y="0"/>
                    <a:pt x="655" y="12"/>
                    <a:pt x="701" y="46"/>
                  </a:cubicBezTo>
                  <a:cubicBezTo>
                    <a:pt x="671" y="58"/>
                    <a:pt x="642" y="68"/>
                    <a:pt x="612" y="79"/>
                  </a:cubicBezTo>
                  <a:cubicBezTo>
                    <a:pt x="626" y="113"/>
                    <a:pt x="640" y="146"/>
                    <a:pt x="655" y="182"/>
                  </a:cubicBezTo>
                  <a:cubicBezTo>
                    <a:pt x="668" y="157"/>
                    <a:pt x="679" y="135"/>
                    <a:pt x="691" y="113"/>
                  </a:cubicBezTo>
                  <a:cubicBezTo>
                    <a:pt x="713" y="75"/>
                    <a:pt x="740" y="43"/>
                    <a:pt x="784" y="32"/>
                  </a:cubicBezTo>
                  <a:cubicBezTo>
                    <a:pt x="790" y="31"/>
                    <a:pt x="796" y="29"/>
                    <a:pt x="802" y="29"/>
                  </a:cubicBezTo>
                  <a:cubicBezTo>
                    <a:pt x="899" y="29"/>
                    <a:pt x="995" y="29"/>
                    <a:pt x="1092" y="29"/>
                  </a:cubicBezTo>
                  <a:cubicBezTo>
                    <a:pt x="1095" y="29"/>
                    <a:pt x="1098" y="30"/>
                    <a:pt x="110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6" name="Freeform 79"/>
            <p:cNvSpPr/>
            <p:nvPr/>
          </p:nvSpPr>
          <p:spPr bwMode="auto">
            <a:xfrm>
              <a:off x="10196286" y="627062"/>
              <a:ext cx="4621213" cy="3867150"/>
            </a:xfrm>
            <a:custGeom>
              <a:avLst/>
              <a:gdLst>
                <a:gd name="T0" fmla="*/ 1144 w 1463"/>
                <a:gd name="T1" fmla="*/ 1224 h 1224"/>
                <a:gd name="T2" fmla="*/ 1130 w 1463"/>
                <a:gd name="T3" fmla="*/ 1207 h 1224"/>
                <a:gd name="T4" fmla="*/ 1352 w 1463"/>
                <a:gd name="T5" fmla="*/ 646 h 1224"/>
                <a:gd name="T6" fmla="*/ 1129 w 1463"/>
                <a:gd name="T7" fmla="*/ 238 h 1224"/>
                <a:gd name="T8" fmla="*/ 275 w 1463"/>
                <a:gd name="T9" fmla="*/ 290 h 1224"/>
                <a:gd name="T10" fmla="*/ 104 w 1463"/>
                <a:gd name="T11" fmla="*/ 760 h 1224"/>
                <a:gd name="T12" fmla="*/ 331 w 1463"/>
                <a:gd name="T13" fmla="*/ 1206 h 1224"/>
                <a:gd name="T14" fmla="*/ 316 w 1463"/>
                <a:gd name="T15" fmla="*/ 1223 h 1224"/>
                <a:gd name="T16" fmla="*/ 233 w 1463"/>
                <a:gd name="T17" fmla="*/ 301 h 1224"/>
                <a:gd name="T18" fmla="*/ 1177 w 1463"/>
                <a:gd name="T19" fmla="*/ 248 h 1224"/>
                <a:gd name="T20" fmla="*/ 1144 w 1463"/>
                <a:gd name="T21" fmla="*/ 1224 h 1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63" h="1224">
                  <a:moveTo>
                    <a:pt x="1144" y="1224"/>
                  </a:moveTo>
                  <a:cubicBezTo>
                    <a:pt x="1139" y="1218"/>
                    <a:pt x="1135" y="1213"/>
                    <a:pt x="1130" y="1207"/>
                  </a:cubicBezTo>
                  <a:cubicBezTo>
                    <a:pt x="1297" y="1057"/>
                    <a:pt x="1378" y="871"/>
                    <a:pt x="1352" y="646"/>
                  </a:cubicBezTo>
                  <a:cubicBezTo>
                    <a:pt x="1334" y="481"/>
                    <a:pt x="1258" y="343"/>
                    <a:pt x="1129" y="238"/>
                  </a:cubicBezTo>
                  <a:cubicBezTo>
                    <a:pt x="864" y="20"/>
                    <a:pt x="494" y="58"/>
                    <a:pt x="275" y="290"/>
                  </a:cubicBezTo>
                  <a:cubicBezTo>
                    <a:pt x="152" y="422"/>
                    <a:pt x="93" y="579"/>
                    <a:pt x="104" y="760"/>
                  </a:cubicBezTo>
                  <a:cubicBezTo>
                    <a:pt x="115" y="940"/>
                    <a:pt x="194" y="1088"/>
                    <a:pt x="331" y="1206"/>
                  </a:cubicBezTo>
                  <a:cubicBezTo>
                    <a:pt x="326" y="1212"/>
                    <a:pt x="321" y="1218"/>
                    <a:pt x="316" y="1223"/>
                  </a:cubicBezTo>
                  <a:cubicBezTo>
                    <a:pt x="32" y="988"/>
                    <a:pt x="0" y="575"/>
                    <a:pt x="233" y="301"/>
                  </a:cubicBezTo>
                  <a:cubicBezTo>
                    <a:pt x="491" y="0"/>
                    <a:pt x="922" y="5"/>
                    <a:pt x="1177" y="248"/>
                  </a:cubicBezTo>
                  <a:cubicBezTo>
                    <a:pt x="1463" y="521"/>
                    <a:pt x="1447" y="970"/>
                    <a:pt x="1144" y="12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7" name="Freeform 80"/>
            <p:cNvSpPr/>
            <p:nvPr/>
          </p:nvSpPr>
          <p:spPr bwMode="auto">
            <a:xfrm>
              <a:off x="9645424" y="914400"/>
              <a:ext cx="998538" cy="1724025"/>
            </a:xfrm>
            <a:custGeom>
              <a:avLst/>
              <a:gdLst>
                <a:gd name="T0" fmla="*/ 99 w 316"/>
                <a:gd name="T1" fmla="*/ 206 h 546"/>
                <a:gd name="T2" fmla="*/ 99 w 316"/>
                <a:gd name="T3" fmla="*/ 151 h 546"/>
                <a:gd name="T4" fmla="*/ 90 w 316"/>
                <a:gd name="T5" fmla="*/ 134 h 546"/>
                <a:gd name="T6" fmla="*/ 64 w 316"/>
                <a:gd name="T7" fmla="*/ 104 h 546"/>
                <a:gd name="T8" fmla="*/ 69 w 316"/>
                <a:gd name="T9" fmla="*/ 62 h 546"/>
                <a:gd name="T10" fmla="*/ 81 w 316"/>
                <a:gd name="T11" fmla="*/ 54 h 546"/>
                <a:gd name="T12" fmla="*/ 102 w 316"/>
                <a:gd name="T13" fmla="*/ 20 h 546"/>
                <a:gd name="T14" fmla="*/ 112 w 316"/>
                <a:gd name="T15" fmla="*/ 0 h 546"/>
                <a:gd name="T16" fmla="*/ 132 w 316"/>
                <a:gd name="T17" fmla="*/ 17 h 546"/>
                <a:gd name="T18" fmla="*/ 133 w 316"/>
                <a:gd name="T19" fmla="*/ 48 h 546"/>
                <a:gd name="T20" fmla="*/ 149 w 316"/>
                <a:gd name="T21" fmla="*/ 100 h 546"/>
                <a:gd name="T22" fmla="*/ 144 w 316"/>
                <a:gd name="T23" fmla="*/ 76 h 546"/>
                <a:gd name="T24" fmla="*/ 149 w 316"/>
                <a:gd name="T25" fmla="*/ 44 h 546"/>
                <a:gd name="T26" fmla="*/ 193 w 316"/>
                <a:gd name="T27" fmla="*/ 23 h 546"/>
                <a:gd name="T28" fmla="*/ 207 w 316"/>
                <a:gd name="T29" fmla="*/ 46 h 546"/>
                <a:gd name="T30" fmla="*/ 221 w 316"/>
                <a:gd name="T31" fmla="*/ 70 h 546"/>
                <a:gd name="T32" fmla="*/ 281 w 316"/>
                <a:gd name="T33" fmla="*/ 109 h 546"/>
                <a:gd name="T34" fmla="*/ 315 w 316"/>
                <a:gd name="T35" fmla="*/ 176 h 546"/>
                <a:gd name="T36" fmla="*/ 308 w 316"/>
                <a:gd name="T37" fmla="*/ 190 h 546"/>
                <a:gd name="T38" fmla="*/ 293 w 316"/>
                <a:gd name="T39" fmla="*/ 186 h 546"/>
                <a:gd name="T40" fmla="*/ 193 w 316"/>
                <a:gd name="T41" fmla="*/ 122 h 546"/>
                <a:gd name="T42" fmla="*/ 224 w 316"/>
                <a:gd name="T43" fmla="*/ 182 h 546"/>
                <a:gd name="T44" fmla="*/ 201 w 316"/>
                <a:gd name="T45" fmla="*/ 221 h 546"/>
                <a:gd name="T46" fmla="*/ 188 w 316"/>
                <a:gd name="T47" fmla="*/ 215 h 546"/>
                <a:gd name="T48" fmla="*/ 122 w 316"/>
                <a:gd name="T49" fmla="*/ 165 h 546"/>
                <a:gd name="T50" fmla="*/ 132 w 316"/>
                <a:gd name="T51" fmla="*/ 211 h 546"/>
                <a:gd name="T52" fmla="*/ 178 w 316"/>
                <a:gd name="T53" fmla="*/ 295 h 546"/>
                <a:gd name="T54" fmla="*/ 199 w 316"/>
                <a:gd name="T55" fmla="*/ 345 h 546"/>
                <a:gd name="T56" fmla="*/ 192 w 316"/>
                <a:gd name="T57" fmla="*/ 363 h 546"/>
                <a:gd name="T58" fmla="*/ 179 w 316"/>
                <a:gd name="T59" fmla="*/ 352 h 546"/>
                <a:gd name="T60" fmla="*/ 150 w 316"/>
                <a:gd name="T61" fmla="*/ 317 h 546"/>
                <a:gd name="T62" fmla="*/ 145 w 316"/>
                <a:gd name="T63" fmla="*/ 319 h 546"/>
                <a:gd name="T64" fmla="*/ 140 w 316"/>
                <a:gd name="T65" fmla="*/ 362 h 546"/>
                <a:gd name="T66" fmla="*/ 108 w 316"/>
                <a:gd name="T67" fmla="*/ 393 h 546"/>
                <a:gd name="T68" fmla="*/ 192 w 316"/>
                <a:gd name="T69" fmla="*/ 502 h 546"/>
                <a:gd name="T70" fmla="*/ 201 w 316"/>
                <a:gd name="T71" fmla="*/ 525 h 546"/>
                <a:gd name="T72" fmla="*/ 178 w 316"/>
                <a:gd name="T73" fmla="*/ 539 h 546"/>
                <a:gd name="T74" fmla="*/ 117 w 316"/>
                <a:gd name="T75" fmla="*/ 491 h 546"/>
                <a:gd name="T76" fmla="*/ 72 w 316"/>
                <a:gd name="T77" fmla="*/ 376 h 546"/>
                <a:gd name="T78" fmla="*/ 64 w 316"/>
                <a:gd name="T79" fmla="*/ 350 h 546"/>
                <a:gd name="T80" fmla="*/ 91 w 316"/>
                <a:gd name="T81" fmla="*/ 365 h 546"/>
                <a:gd name="T82" fmla="*/ 74 w 316"/>
                <a:gd name="T83" fmla="*/ 261 h 546"/>
                <a:gd name="T84" fmla="*/ 59 w 316"/>
                <a:gd name="T85" fmla="*/ 289 h 546"/>
                <a:gd name="T86" fmla="*/ 46 w 316"/>
                <a:gd name="T87" fmla="*/ 295 h 546"/>
                <a:gd name="T88" fmla="*/ 41 w 316"/>
                <a:gd name="T89" fmla="*/ 282 h 546"/>
                <a:gd name="T90" fmla="*/ 9 w 316"/>
                <a:gd name="T91" fmla="*/ 207 h 546"/>
                <a:gd name="T92" fmla="*/ 1 w 316"/>
                <a:gd name="T93" fmla="*/ 189 h 546"/>
                <a:gd name="T94" fmla="*/ 15 w 316"/>
                <a:gd name="T95" fmla="*/ 176 h 546"/>
                <a:gd name="T96" fmla="*/ 41 w 316"/>
                <a:gd name="T97" fmla="*/ 172 h 546"/>
                <a:gd name="T98" fmla="*/ 70 w 316"/>
                <a:gd name="T99" fmla="*/ 170 h 546"/>
                <a:gd name="T100" fmla="*/ 99 w 316"/>
                <a:gd name="T101" fmla="*/ 206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6" h="546">
                  <a:moveTo>
                    <a:pt x="99" y="206"/>
                  </a:moveTo>
                  <a:cubicBezTo>
                    <a:pt x="99" y="187"/>
                    <a:pt x="100" y="169"/>
                    <a:pt x="99" y="151"/>
                  </a:cubicBezTo>
                  <a:cubicBezTo>
                    <a:pt x="98" y="145"/>
                    <a:pt x="94" y="139"/>
                    <a:pt x="90" y="134"/>
                  </a:cubicBezTo>
                  <a:cubicBezTo>
                    <a:pt x="82" y="124"/>
                    <a:pt x="72" y="115"/>
                    <a:pt x="64" y="104"/>
                  </a:cubicBezTo>
                  <a:cubicBezTo>
                    <a:pt x="48" y="86"/>
                    <a:pt x="50" y="76"/>
                    <a:pt x="69" y="62"/>
                  </a:cubicBezTo>
                  <a:cubicBezTo>
                    <a:pt x="73" y="59"/>
                    <a:pt x="77" y="56"/>
                    <a:pt x="81" y="54"/>
                  </a:cubicBezTo>
                  <a:cubicBezTo>
                    <a:pt x="98" y="49"/>
                    <a:pt x="102" y="37"/>
                    <a:pt x="102" y="20"/>
                  </a:cubicBezTo>
                  <a:cubicBezTo>
                    <a:pt x="102" y="14"/>
                    <a:pt x="108" y="7"/>
                    <a:pt x="112" y="0"/>
                  </a:cubicBezTo>
                  <a:cubicBezTo>
                    <a:pt x="119" y="5"/>
                    <a:pt x="129" y="10"/>
                    <a:pt x="132" y="17"/>
                  </a:cubicBezTo>
                  <a:cubicBezTo>
                    <a:pt x="136" y="26"/>
                    <a:pt x="133" y="38"/>
                    <a:pt x="133" y="48"/>
                  </a:cubicBezTo>
                  <a:cubicBezTo>
                    <a:pt x="132" y="65"/>
                    <a:pt x="125" y="84"/>
                    <a:pt x="149" y="100"/>
                  </a:cubicBezTo>
                  <a:cubicBezTo>
                    <a:pt x="147" y="89"/>
                    <a:pt x="147" y="82"/>
                    <a:pt x="144" y="76"/>
                  </a:cubicBezTo>
                  <a:cubicBezTo>
                    <a:pt x="136" y="64"/>
                    <a:pt x="140" y="53"/>
                    <a:pt x="149" y="44"/>
                  </a:cubicBezTo>
                  <a:cubicBezTo>
                    <a:pt x="162" y="33"/>
                    <a:pt x="174" y="17"/>
                    <a:pt x="193" y="23"/>
                  </a:cubicBezTo>
                  <a:cubicBezTo>
                    <a:pt x="200" y="25"/>
                    <a:pt x="203" y="38"/>
                    <a:pt x="207" y="46"/>
                  </a:cubicBezTo>
                  <a:cubicBezTo>
                    <a:pt x="212" y="54"/>
                    <a:pt x="214" y="65"/>
                    <a:pt x="221" y="70"/>
                  </a:cubicBezTo>
                  <a:cubicBezTo>
                    <a:pt x="240" y="84"/>
                    <a:pt x="261" y="96"/>
                    <a:pt x="281" y="109"/>
                  </a:cubicBezTo>
                  <a:cubicBezTo>
                    <a:pt x="306" y="124"/>
                    <a:pt x="311" y="150"/>
                    <a:pt x="315" y="176"/>
                  </a:cubicBezTo>
                  <a:cubicBezTo>
                    <a:pt x="316" y="180"/>
                    <a:pt x="312" y="188"/>
                    <a:pt x="308" y="190"/>
                  </a:cubicBezTo>
                  <a:cubicBezTo>
                    <a:pt x="304" y="192"/>
                    <a:pt x="297" y="189"/>
                    <a:pt x="293" y="186"/>
                  </a:cubicBezTo>
                  <a:cubicBezTo>
                    <a:pt x="260" y="166"/>
                    <a:pt x="227" y="144"/>
                    <a:pt x="193" y="122"/>
                  </a:cubicBezTo>
                  <a:cubicBezTo>
                    <a:pt x="204" y="143"/>
                    <a:pt x="215" y="162"/>
                    <a:pt x="224" y="182"/>
                  </a:cubicBezTo>
                  <a:cubicBezTo>
                    <a:pt x="233" y="202"/>
                    <a:pt x="222" y="219"/>
                    <a:pt x="201" y="221"/>
                  </a:cubicBezTo>
                  <a:cubicBezTo>
                    <a:pt x="196" y="221"/>
                    <a:pt x="189" y="218"/>
                    <a:pt x="188" y="215"/>
                  </a:cubicBezTo>
                  <a:cubicBezTo>
                    <a:pt x="177" y="185"/>
                    <a:pt x="149" y="178"/>
                    <a:pt x="122" y="165"/>
                  </a:cubicBezTo>
                  <a:cubicBezTo>
                    <a:pt x="125" y="180"/>
                    <a:pt x="130" y="195"/>
                    <a:pt x="132" y="211"/>
                  </a:cubicBezTo>
                  <a:cubicBezTo>
                    <a:pt x="137" y="245"/>
                    <a:pt x="153" y="271"/>
                    <a:pt x="178" y="295"/>
                  </a:cubicBezTo>
                  <a:cubicBezTo>
                    <a:pt x="190" y="308"/>
                    <a:pt x="194" y="328"/>
                    <a:pt x="199" y="345"/>
                  </a:cubicBezTo>
                  <a:cubicBezTo>
                    <a:pt x="201" y="350"/>
                    <a:pt x="195" y="357"/>
                    <a:pt x="192" y="363"/>
                  </a:cubicBezTo>
                  <a:cubicBezTo>
                    <a:pt x="187" y="360"/>
                    <a:pt x="182" y="357"/>
                    <a:pt x="179" y="352"/>
                  </a:cubicBezTo>
                  <a:cubicBezTo>
                    <a:pt x="169" y="341"/>
                    <a:pt x="160" y="329"/>
                    <a:pt x="150" y="317"/>
                  </a:cubicBezTo>
                  <a:cubicBezTo>
                    <a:pt x="149" y="318"/>
                    <a:pt x="147" y="318"/>
                    <a:pt x="145" y="319"/>
                  </a:cubicBezTo>
                  <a:cubicBezTo>
                    <a:pt x="144" y="333"/>
                    <a:pt x="146" y="350"/>
                    <a:pt x="140" y="362"/>
                  </a:cubicBezTo>
                  <a:cubicBezTo>
                    <a:pt x="134" y="374"/>
                    <a:pt x="120" y="382"/>
                    <a:pt x="108" y="393"/>
                  </a:cubicBezTo>
                  <a:cubicBezTo>
                    <a:pt x="134" y="426"/>
                    <a:pt x="163" y="464"/>
                    <a:pt x="192" y="502"/>
                  </a:cubicBezTo>
                  <a:cubicBezTo>
                    <a:pt x="197" y="508"/>
                    <a:pt x="204" y="520"/>
                    <a:pt x="201" y="525"/>
                  </a:cubicBezTo>
                  <a:cubicBezTo>
                    <a:pt x="198" y="532"/>
                    <a:pt x="187" y="537"/>
                    <a:pt x="178" y="539"/>
                  </a:cubicBezTo>
                  <a:cubicBezTo>
                    <a:pt x="147" y="546"/>
                    <a:pt x="130" y="530"/>
                    <a:pt x="117" y="491"/>
                  </a:cubicBezTo>
                  <a:cubicBezTo>
                    <a:pt x="103" y="452"/>
                    <a:pt x="87" y="415"/>
                    <a:pt x="72" y="376"/>
                  </a:cubicBezTo>
                  <a:cubicBezTo>
                    <a:pt x="69" y="370"/>
                    <a:pt x="68" y="363"/>
                    <a:pt x="64" y="350"/>
                  </a:cubicBezTo>
                  <a:cubicBezTo>
                    <a:pt x="77" y="357"/>
                    <a:pt x="84" y="361"/>
                    <a:pt x="91" y="365"/>
                  </a:cubicBezTo>
                  <a:cubicBezTo>
                    <a:pt x="109" y="344"/>
                    <a:pt x="98" y="275"/>
                    <a:pt x="74" y="261"/>
                  </a:cubicBezTo>
                  <a:cubicBezTo>
                    <a:pt x="69" y="271"/>
                    <a:pt x="65" y="280"/>
                    <a:pt x="59" y="289"/>
                  </a:cubicBezTo>
                  <a:cubicBezTo>
                    <a:pt x="57" y="292"/>
                    <a:pt x="50" y="293"/>
                    <a:pt x="46" y="295"/>
                  </a:cubicBezTo>
                  <a:cubicBezTo>
                    <a:pt x="44" y="291"/>
                    <a:pt x="41" y="286"/>
                    <a:pt x="41" y="282"/>
                  </a:cubicBezTo>
                  <a:cubicBezTo>
                    <a:pt x="46" y="250"/>
                    <a:pt x="39" y="224"/>
                    <a:pt x="9" y="207"/>
                  </a:cubicBezTo>
                  <a:cubicBezTo>
                    <a:pt x="4" y="204"/>
                    <a:pt x="0" y="194"/>
                    <a:pt x="1" y="189"/>
                  </a:cubicBezTo>
                  <a:cubicBezTo>
                    <a:pt x="2" y="184"/>
                    <a:pt x="9" y="178"/>
                    <a:pt x="15" y="176"/>
                  </a:cubicBezTo>
                  <a:cubicBezTo>
                    <a:pt x="23" y="173"/>
                    <a:pt x="32" y="173"/>
                    <a:pt x="41" y="172"/>
                  </a:cubicBezTo>
                  <a:cubicBezTo>
                    <a:pt x="49" y="171"/>
                    <a:pt x="56" y="171"/>
                    <a:pt x="70" y="170"/>
                  </a:cubicBezTo>
                  <a:cubicBezTo>
                    <a:pt x="80" y="176"/>
                    <a:pt x="76" y="204"/>
                    <a:pt x="99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8" name="Freeform 81"/>
            <p:cNvSpPr/>
            <p:nvPr/>
          </p:nvSpPr>
          <p:spPr bwMode="auto">
            <a:xfrm>
              <a:off x="13196661" y="-7938"/>
              <a:ext cx="1047750" cy="858838"/>
            </a:xfrm>
            <a:custGeom>
              <a:avLst/>
              <a:gdLst>
                <a:gd name="T0" fmla="*/ 36 w 332"/>
                <a:gd name="T1" fmla="*/ 247 h 272"/>
                <a:gd name="T2" fmla="*/ 149 w 332"/>
                <a:gd name="T3" fmla="*/ 203 h 272"/>
                <a:gd name="T4" fmla="*/ 78 w 332"/>
                <a:gd name="T5" fmla="*/ 204 h 272"/>
                <a:gd name="T6" fmla="*/ 3 w 332"/>
                <a:gd name="T7" fmla="*/ 159 h 272"/>
                <a:gd name="T8" fmla="*/ 3 w 332"/>
                <a:gd name="T9" fmla="*/ 137 h 272"/>
                <a:gd name="T10" fmla="*/ 22 w 332"/>
                <a:gd name="T11" fmla="*/ 132 h 272"/>
                <a:gd name="T12" fmla="*/ 153 w 332"/>
                <a:gd name="T13" fmla="*/ 148 h 272"/>
                <a:gd name="T14" fmla="*/ 214 w 332"/>
                <a:gd name="T15" fmla="*/ 109 h 272"/>
                <a:gd name="T16" fmla="*/ 249 w 332"/>
                <a:gd name="T17" fmla="*/ 22 h 272"/>
                <a:gd name="T18" fmla="*/ 269 w 332"/>
                <a:gd name="T19" fmla="*/ 1 h 272"/>
                <a:gd name="T20" fmla="*/ 293 w 332"/>
                <a:gd name="T21" fmla="*/ 18 h 272"/>
                <a:gd name="T22" fmla="*/ 308 w 332"/>
                <a:gd name="T23" fmla="*/ 48 h 272"/>
                <a:gd name="T24" fmla="*/ 298 w 332"/>
                <a:gd name="T25" fmla="*/ 83 h 272"/>
                <a:gd name="T26" fmla="*/ 255 w 332"/>
                <a:gd name="T27" fmla="*/ 151 h 272"/>
                <a:gd name="T28" fmla="*/ 307 w 332"/>
                <a:gd name="T29" fmla="*/ 147 h 272"/>
                <a:gd name="T30" fmla="*/ 331 w 332"/>
                <a:gd name="T31" fmla="*/ 159 h 272"/>
                <a:gd name="T32" fmla="*/ 309 w 332"/>
                <a:gd name="T33" fmla="*/ 182 h 272"/>
                <a:gd name="T34" fmla="*/ 253 w 332"/>
                <a:gd name="T35" fmla="*/ 184 h 272"/>
                <a:gd name="T36" fmla="*/ 229 w 332"/>
                <a:gd name="T37" fmla="*/ 194 h 272"/>
                <a:gd name="T38" fmla="*/ 36 w 332"/>
                <a:gd name="T39" fmla="*/ 247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2" h="272">
                  <a:moveTo>
                    <a:pt x="36" y="247"/>
                  </a:moveTo>
                  <a:cubicBezTo>
                    <a:pt x="76" y="230"/>
                    <a:pt x="119" y="237"/>
                    <a:pt x="149" y="203"/>
                  </a:cubicBezTo>
                  <a:cubicBezTo>
                    <a:pt x="124" y="203"/>
                    <a:pt x="101" y="202"/>
                    <a:pt x="78" y="204"/>
                  </a:cubicBezTo>
                  <a:cubicBezTo>
                    <a:pt x="41" y="207"/>
                    <a:pt x="19" y="188"/>
                    <a:pt x="3" y="159"/>
                  </a:cubicBezTo>
                  <a:cubicBezTo>
                    <a:pt x="0" y="153"/>
                    <a:pt x="0" y="142"/>
                    <a:pt x="3" y="137"/>
                  </a:cubicBezTo>
                  <a:cubicBezTo>
                    <a:pt x="5" y="133"/>
                    <a:pt x="17" y="129"/>
                    <a:pt x="22" y="132"/>
                  </a:cubicBezTo>
                  <a:cubicBezTo>
                    <a:pt x="64" y="152"/>
                    <a:pt x="109" y="144"/>
                    <a:pt x="153" y="148"/>
                  </a:cubicBezTo>
                  <a:cubicBezTo>
                    <a:pt x="186" y="151"/>
                    <a:pt x="203" y="139"/>
                    <a:pt x="214" y="109"/>
                  </a:cubicBezTo>
                  <a:cubicBezTo>
                    <a:pt x="223" y="79"/>
                    <a:pt x="236" y="50"/>
                    <a:pt x="249" y="22"/>
                  </a:cubicBezTo>
                  <a:cubicBezTo>
                    <a:pt x="253" y="13"/>
                    <a:pt x="262" y="2"/>
                    <a:pt x="269" y="1"/>
                  </a:cubicBezTo>
                  <a:cubicBezTo>
                    <a:pt x="277" y="0"/>
                    <a:pt x="287" y="10"/>
                    <a:pt x="293" y="18"/>
                  </a:cubicBezTo>
                  <a:cubicBezTo>
                    <a:pt x="300" y="27"/>
                    <a:pt x="303" y="38"/>
                    <a:pt x="308" y="48"/>
                  </a:cubicBezTo>
                  <a:cubicBezTo>
                    <a:pt x="315" y="63"/>
                    <a:pt x="313" y="73"/>
                    <a:pt x="298" y="83"/>
                  </a:cubicBezTo>
                  <a:cubicBezTo>
                    <a:pt x="275" y="98"/>
                    <a:pt x="266" y="123"/>
                    <a:pt x="255" y="151"/>
                  </a:cubicBezTo>
                  <a:cubicBezTo>
                    <a:pt x="275" y="150"/>
                    <a:pt x="291" y="148"/>
                    <a:pt x="307" y="147"/>
                  </a:cubicBezTo>
                  <a:cubicBezTo>
                    <a:pt x="316" y="147"/>
                    <a:pt x="330" y="144"/>
                    <a:pt x="331" y="159"/>
                  </a:cubicBezTo>
                  <a:cubicBezTo>
                    <a:pt x="332" y="173"/>
                    <a:pt x="322" y="181"/>
                    <a:pt x="309" y="182"/>
                  </a:cubicBezTo>
                  <a:cubicBezTo>
                    <a:pt x="290" y="184"/>
                    <a:pt x="271" y="183"/>
                    <a:pt x="253" y="184"/>
                  </a:cubicBezTo>
                  <a:cubicBezTo>
                    <a:pt x="245" y="185"/>
                    <a:pt x="234" y="188"/>
                    <a:pt x="229" y="194"/>
                  </a:cubicBezTo>
                  <a:cubicBezTo>
                    <a:pt x="170" y="259"/>
                    <a:pt x="127" y="272"/>
                    <a:pt x="36" y="2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9" name="Freeform 82"/>
            <p:cNvSpPr/>
            <p:nvPr/>
          </p:nvSpPr>
          <p:spPr bwMode="auto">
            <a:xfrm>
              <a:off x="10912249" y="5257800"/>
              <a:ext cx="663575" cy="809625"/>
            </a:xfrm>
            <a:custGeom>
              <a:avLst/>
              <a:gdLst>
                <a:gd name="T0" fmla="*/ 30 w 210"/>
                <a:gd name="T1" fmla="*/ 218 h 256"/>
                <a:gd name="T2" fmla="*/ 0 w 210"/>
                <a:gd name="T3" fmla="*/ 204 h 256"/>
                <a:gd name="T4" fmla="*/ 103 w 210"/>
                <a:gd name="T5" fmla="*/ 0 h 256"/>
                <a:gd name="T6" fmla="*/ 129 w 210"/>
                <a:gd name="T7" fmla="*/ 38 h 256"/>
                <a:gd name="T8" fmla="*/ 123 w 210"/>
                <a:gd name="T9" fmla="*/ 153 h 256"/>
                <a:gd name="T10" fmla="*/ 185 w 210"/>
                <a:gd name="T11" fmla="*/ 38 h 256"/>
                <a:gd name="T12" fmla="*/ 210 w 210"/>
                <a:gd name="T13" fmla="*/ 48 h 256"/>
                <a:gd name="T14" fmla="*/ 109 w 210"/>
                <a:gd name="T15" fmla="*/ 256 h 256"/>
                <a:gd name="T16" fmla="*/ 80 w 210"/>
                <a:gd name="T17" fmla="*/ 216 h 256"/>
                <a:gd name="T18" fmla="*/ 90 w 210"/>
                <a:gd name="T19" fmla="*/ 94 h 256"/>
                <a:gd name="T20" fmla="*/ 30 w 210"/>
                <a:gd name="T21" fmla="*/ 21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0" h="256">
                  <a:moveTo>
                    <a:pt x="30" y="218"/>
                  </a:moveTo>
                  <a:cubicBezTo>
                    <a:pt x="20" y="214"/>
                    <a:pt x="11" y="210"/>
                    <a:pt x="0" y="204"/>
                  </a:cubicBezTo>
                  <a:cubicBezTo>
                    <a:pt x="35" y="135"/>
                    <a:pt x="69" y="67"/>
                    <a:pt x="103" y="0"/>
                  </a:cubicBezTo>
                  <a:cubicBezTo>
                    <a:pt x="127" y="4"/>
                    <a:pt x="132" y="16"/>
                    <a:pt x="129" y="38"/>
                  </a:cubicBezTo>
                  <a:cubicBezTo>
                    <a:pt x="124" y="76"/>
                    <a:pt x="122" y="113"/>
                    <a:pt x="123" y="153"/>
                  </a:cubicBezTo>
                  <a:cubicBezTo>
                    <a:pt x="143" y="115"/>
                    <a:pt x="164" y="78"/>
                    <a:pt x="185" y="38"/>
                  </a:cubicBezTo>
                  <a:cubicBezTo>
                    <a:pt x="193" y="41"/>
                    <a:pt x="201" y="44"/>
                    <a:pt x="210" y="48"/>
                  </a:cubicBezTo>
                  <a:cubicBezTo>
                    <a:pt x="176" y="118"/>
                    <a:pt x="142" y="187"/>
                    <a:pt x="109" y="256"/>
                  </a:cubicBezTo>
                  <a:cubicBezTo>
                    <a:pt x="77" y="246"/>
                    <a:pt x="77" y="246"/>
                    <a:pt x="80" y="216"/>
                  </a:cubicBezTo>
                  <a:cubicBezTo>
                    <a:pt x="84" y="176"/>
                    <a:pt x="89" y="136"/>
                    <a:pt x="90" y="94"/>
                  </a:cubicBezTo>
                  <a:cubicBezTo>
                    <a:pt x="70" y="135"/>
                    <a:pt x="50" y="176"/>
                    <a:pt x="30" y="2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0" name="Freeform 83"/>
            <p:cNvSpPr/>
            <p:nvPr/>
          </p:nvSpPr>
          <p:spPr bwMode="auto">
            <a:xfrm>
              <a:off x="12772799" y="5489575"/>
              <a:ext cx="433388" cy="757238"/>
            </a:xfrm>
            <a:custGeom>
              <a:avLst/>
              <a:gdLst>
                <a:gd name="T0" fmla="*/ 137 w 137"/>
                <a:gd name="T1" fmla="*/ 221 h 240"/>
                <a:gd name="T2" fmla="*/ 112 w 137"/>
                <a:gd name="T3" fmla="*/ 226 h 240"/>
                <a:gd name="T4" fmla="*/ 38 w 137"/>
                <a:gd name="T5" fmla="*/ 85 h 240"/>
                <a:gd name="T6" fmla="*/ 35 w 137"/>
                <a:gd name="T7" fmla="*/ 86 h 240"/>
                <a:gd name="T8" fmla="*/ 46 w 137"/>
                <a:gd name="T9" fmla="*/ 237 h 240"/>
                <a:gd name="T10" fmla="*/ 17 w 137"/>
                <a:gd name="T11" fmla="*/ 240 h 240"/>
                <a:gd name="T12" fmla="*/ 0 w 137"/>
                <a:gd name="T13" fmla="*/ 17 h 240"/>
                <a:gd name="T14" fmla="*/ 49 w 137"/>
                <a:gd name="T15" fmla="*/ 37 h 240"/>
                <a:gd name="T16" fmla="*/ 95 w 137"/>
                <a:gd name="T17" fmla="*/ 105 h 240"/>
                <a:gd name="T18" fmla="*/ 86 w 137"/>
                <a:gd name="T19" fmla="*/ 5 h 240"/>
                <a:gd name="T20" fmla="*/ 110 w 137"/>
                <a:gd name="T21" fmla="*/ 0 h 240"/>
                <a:gd name="T22" fmla="*/ 137 w 137"/>
                <a:gd name="T23" fmla="*/ 22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" h="240">
                  <a:moveTo>
                    <a:pt x="137" y="221"/>
                  </a:moveTo>
                  <a:cubicBezTo>
                    <a:pt x="127" y="223"/>
                    <a:pt x="120" y="224"/>
                    <a:pt x="112" y="226"/>
                  </a:cubicBezTo>
                  <a:cubicBezTo>
                    <a:pt x="87" y="179"/>
                    <a:pt x="63" y="132"/>
                    <a:pt x="38" y="85"/>
                  </a:cubicBezTo>
                  <a:cubicBezTo>
                    <a:pt x="37" y="85"/>
                    <a:pt x="36" y="86"/>
                    <a:pt x="35" y="86"/>
                  </a:cubicBezTo>
                  <a:cubicBezTo>
                    <a:pt x="39" y="136"/>
                    <a:pt x="42" y="185"/>
                    <a:pt x="46" y="237"/>
                  </a:cubicBezTo>
                  <a:cubicBezTo>
                    <a:pt x="36" y="238"/>
                    <a:pt x="28" y="238"/>
                    <a:pt x="17" y="240"/>
                  </a:cubicBezTo>
                  <a:cubicBezTo>
                    <a:pt x="11" y="164"/>
                    <a:pt x="5" y="91"/>
                    <a:pt x="0" y="17"/>
                  </a:cubicBezTo>
                  <a:cubicBezTo>
                    <a:pt x="33" y="10"/>
                    <a:pt x="33" y="10"/>
                    <a:pt x="49" y="37"/>
                  </a:cubicBezTo>
                  <a:cubicBezTo>
                    <a:pt x="63" y="60"/>
                    <a:pt x="77" y="83"/>
                    <a:pt x="95" y="105"/>
                  </a:cubicBezTo>
                  <a:cubicBezTo>
                    <a:pt x="92" y="72"/>
                    <a:pt x="89" y="39"/>
                    <a:pt x="86" y="5"/>
                  </a:cubicBezTo>
                  <a:cubicBezTo>
                    <a:pt x="94" y="3"/>
                    <a:pt x="101" y="2"/>
                    <a:pt x="110" y="0"/>
                  </a:cubicBezTo>
                  <a:cubicBezTo>
                    <a:pt x="119" y="73"/>
                    <a:pt x="128" y="146"/>
                    <a:pt x="137" y="2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1" name="Freeform 84"/>
            <p:cNvSpPr>
              <a:spLocks noEditPoints="1"/>
            </p:cNvSpPr>
            <p:nvPr/>
          </p:nvSpPr>
          <p:spPr bwMode="auto">
            <a:xfrm>
              <a:off x="14103124" y="4878387"/>
              <a:ext cx="720725" cy="762000"/>
            </a:xfrm>
            <a:custGeom>
              <a:avLst/>
              <a:gdLst>
                <a:gd name="T0" fmla="*/ 124 w 228"/>
                <a:gd name="T1" fmla="*/ 122 h 241"/>
                <a:gd name="T2" fmla="*/ 104 w 228"/>
                <a:gd name="T3" fmla="*/ 142 h 241"/>
                <a:gd name="T4" fmla="*/ 158 w 228"/>
                <a:gd name="T5" fmla="*/ 216 h 241"/>
                <a:gd name="T6" fmla="*/ 135 w 228"/>
                <a:gd name="T7" fmla="*/ 241 h 241"/>
                <a:gd name="T8" fmla="*/ 0 w 228"/>
                <a:gd name="T9" fmla="*/ 51 h 241"/>
                <a:gd name="T10" fmla="*/ 49 w 228"/>
                <a:gd name="T11" fmla="*/ 16 h 241"/>
                <a:gd name="T12" fmla="*/ 122 w 228"/>
                <a:gd name="T13" fmla="*/ 15 h 241"/>
                <a:gd name="T14" fmla="*/ 148 w 228"/>
                <a:gd name="T15" fmla="*/ 87 h 241"/>
                <a:gd name="T16" fmla="*/ 159 w 228"/>
                <a:gd name="T17" fmla="*/ 115 h 241"/>
                <a:gd name="T18" fmla="*/ 228 w 228"/>
                <a:gd name="T19" fmla="*/ 169 h 241"/>
                <a:gd name="T20" fmla="*/ 186 w 228"/>
                <a:gd name="T21" fmla="*/ 174 h 241"/>
                <a:gd name="T22" fmla="*/ 124 w 228"/>
                <a:gd name="T23" fmla="*/ 122 h 241"/>
                <a:gd name="T24" fmla="*/ 85 w 228"/>
                <a:gd name="T25" fmla="*/ 113 h 241"/>
                <a:gd name="T26" fmla="*/ 117 w 228"/>
                <a:gd name="T27" fmla="*/ 72 h 241"/>
                <a:gd name="T28" fmla="*/ 90 w 228"/>
                <a:gd name="T29" fmla="*/ 39 h 241"/>
                <a:gd name="T30" fmla="*/ 41 w 228"/>
                <a:gd name="T31" fmla="*/ 55 h 241"/>
                <a:gd name="T32" fmla="*/ 85 w 228"/>
                <a:gd name="T33" fmla="*/ 113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241">
                  <a:moveTo>
                    <a:pt x="124" y="122"/>
                  </a:moveTo>
                  <a:cubicBezTo>
                    <a:pt x="116" y="129"/>
                    <a:pt x="111" y="135"/>
                    <a:pt x="104" y="142"/>
                  </a:cubicBezTo>
                  <a:cubicBezTo>
                    <a:pt x="122" y="167"/>
                    <a:pt x="140" y="191"/>
                    <a:pt x="158" y="216"/>
                  </a:cubicBezTo>
                  <a:cubicBezTo>
                    <a:pt x="150" y="225"/>
                    <a:pt x="143" y="232"/>
                    <a:pt x="135" y="241"/>
                  </a:cubicBezTo>
                  <a:cubicBezTo>
                    <a:pt x="90" y="177"/>
                    <a:pt x="46" y="115"/>
                    <a:pt x="0" y="51"/>
                  </a:cubicBezTo>
                  <a:cubicBezTo>
                    <a:pt x="17" y="39"/>
                    <a:pt x="33" y="27"/>
                    <a:pt x="49" y="16"/>
                  </a:cubicBezTo>
                  <a:cubicBezTo>
                    <a:pt x="73" y="1"/>
                    <a:pt x="97" y="0"/>
                    <a:pt x="122" y="15"/>
                  </a:cubicBezTo>
                  <a:cubicBezTo>
                    <a:pt x="150" y="33"/>
                    <a:pt x="153" y="60"/>
                    <a:pt x="148" y="87"/>
                  </a:cubicBezTo>
                  <a:cubicBezTo>
                    <a:pt x="145" y="101"/>
                    <a:pt x="150" y="107"/>
                    <a:pt x="159" y="115"/>
                  </a:cubicBezTo>
                  <a:cubicBezTo>
                    <a:pt x="183" y="132"/>
                    <a:pt x="205" y="151"/>
                    <a:pt x="228" y="169"/>
                  </a:cubicBezTo>
                  <a:cubicBezTo>
                    <a:pt x="208" y="191"/>
                    <a:pt x="208" y="191"/>
                    <a:pt x="186" y="174"/>
                  </a:cubicBezTo>
                  <a:cubicBezTo>
                    <a:pt x="166" y="157"/>
                    <a:pt x="145" y="140"/>
                    <a:pt x="124" y="122"/>
                  </a:cubicBezTo>
                  <a:close/>
                  <a:moveTo>
                    <a:pt x="85" y="113"/>
                  </a:moveTo>
                  <a:cubicBezTo>
                    <a:pt x="102" y="103"/>
                    <a:pt x="118" y="94"/>
                    <a:pt x="117" y="72"/>
                  </a:cubicBezTo>
                  <a:cubicBezTo>
                    <a:pt x="116" y="55"/>
                    <a:pt x="104" y="45"/>
                    <a:pt x="90" y="39"/>
                  </a:cubicBezTo>
                  <a:cubicBezTo>
                    <a:pt x="70" y="30"/>
                    <a:pt x="56" y="40"/>
                    <a:pt x="41" y="55"/>
                  </a:cubicBezTo>
                  <a:cubicBezTo>
                    <a:pt x="55" y="74"/>
                    <a:pt x="69" y="93"/>
                    <a:pt x="85" y="1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2" name="Freeform 85"/>
            <p:cNvSpPr/>
            <p:nvPr/>
          </p:nvSpPr>
          <p:spPr bwMode="auto">
            <a:xfrm>
              <a:off x="9386661" y="3990975"/>
              <a:ext cx="820738" cy="669925"/>
            </a:xfrm>
            <a:custGeom>
              <a:avLst/>
              <a:gdLst>
                <a:gd name="T0" fmla="*/ 108 w 260"/>
                <a:gd name="T1" fmla="*/ 81 h 212"/>
                <a:gd name="T2" fmla="*/ 12 w 260"/>
                <a:gd name="T3" fmla="*/ 129 h 212"/>
                <a:gd name="T4" fmla="*/ 0 w 260"/>
                <a:gd name="T5" fmla="*/ 106 h 212"/>
                <a:gd name="T6" fmla="*/ 204 w 260"/>
                <a:gd name="T7" fmla="*/ 0 h 212"/>
                <a:gd name="T8" fmla="*/ 217 w 260"/>
                <a:gd name="T9" fmla="*/ 24 h 212"/>
                <a:gd name="T10" fmla="*/ 131 w 260"/>
                <a:gd name="T11" fmla="*/ 69 h 212"/>
                <a:gd name="T12" fmla="*/ 161 w 260"/>
                <a:gd name="T13" fmla="*/ 126 h 212"/>
                <a:gd name="T14" fmla="*/ 247 w 260"/>
                <a:gd name="T15" fmla="*/ 84 h 212"/>
                <a:gd name="T16" fmla="*/ 260 w 260"/>
                <a:gd name="T17" fmla="*/ 107 h 212"/>
                <a:gd name="T18" fmla="*/ 55 w 260"/>
                <a:gd name="T19" fmla="*/ 212 h 212"/>
                <a:gd name="T20" fmla="*/ 42 w 260"/>
                <a:gd name="T21" fmla="*/ 189 h 212"/>
                <a:gd name="T22" fmla="*/ 138 w 260"/>
                <a:gd name="T23" fmla="*/ 139 h 212"/>
                <a:gd name="T24" fmla="*/ 108 w 260"/>
                <a:gd name="T25" fmla="*/ 81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0" h="212">
                  <a:moveTo>
                    <a:pt x="108" y="81"/>
                  </a:moveTo>
                  <a:cubicBezTo>
                    <a:pt x="75" y="97"/>
                    <a:pt x="44" y="113"/>
                    <a:pt x="12" y="129"/>
                  </a:cubicBezTo>
                  <a:cubicBezTo>
                    <a:pt x="8" y="121"/>
                    <a:pt x="4" y="114"/>
                    <a:pt x="0" y="106"/>
                  </a:cubicBezTo>
                  <a:cubicBezTo>
                    <a:pt x="68" y="70"/>
                    <a:pt x="135" y="36"/>
                    <a:pt x="204" y="0"/>
                  </a:cubicBezTo>
                  <a:cubicBezTo>
                    <a:pt x="208" y="9"/>
                    <a:pt x="212" y="16"/>
                    <a:pt x="217" y="24"/>
                  </a:cubicBezTo>
                  <a:cubicBezTo>
                    <a:pt x="188" y="39"/>
                    <a:pt x="160" y="54"/>
                    <a:pt x="131" y="69"/>
                  </a:cubicBezTo>
                  <a:cubicBezTo>
                    <a:pt x="141" y="88"/>
                    <a:pt x="151" y="106"/>
                    <a:pt x="161" y="126"/>
                  </a:cubicBezTo>
                  <a:cubicBezTo>
                    <a:pt x="190" y="112"/>
                    <a:pt x="217" y="99"/>
                    <a:pt x="247" y="84"/>
                  </a:cubicBezTo>
                  <a:cubicBezTo>
                    <a:pt x="251" y="91"/>
                    <a:pt x="255" y="99"/>
                    <a:pt x="260" y="107"/>
                  </a:cubicBezTo>
                  <a:cubicBezTo>
                    <a:pt x="191" y="142"/>
                    <a:pt x="124" y="177"/>
                    <a:pt x="55" y="212"/>
                  </a:cubicBezTo>
                  <a:cubicBezTo>
                    <a:pt x="51" y="205"/>
                    <a:pt x="47" y="198"/>
                    <a:pt x="42" y="189"/>
                  </a:cubicBezTo>
                  <a:cubicBezTo>
                    <a:pt x="74" y="172"/>
                    <a:pt x="105" y="156"/>
                    <a:pt x="138" y="139"/>
                  </a:cubicBezTo>
                  <a:cubicBezTo>
                    <a:pt x="127" y="119"/>
                    <a:pt x="118" y="101"/>
                    <a:pt x="108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3" name="Freeform 86"/>
            <p:cNvSpPr>
              <a:spLocks noEditPoints="1"/>
            </p:cNvSpPr>
            <p:nvPr/>
          </p:nvSpPr>
          <p:spPr bwMode="auto">
            <a:xfrm>
              <a:off x="10480449" y="5126037"/>
              <a:ext cx="615950" cy="741363"/>
            </a:xfrm>
            <a:custGeom>
              <a:avLst/>
              <a:gdLst>
                <a:gd name="T0" fmla="*/ 0 w 195"/>
                <a:gd name="T1" fmla="*/ 167 h 235"/>
                <a:gd name="T2" fmla="*/ 160 w 195"/>
                <a:gd name="T3" fmla="*/ 0 h 235"/>
                <a:gd name="T4" fmla="*/ 195 w 195"/>
                <a:gd name="T5" fmla="*/ 22 h 235"/>
                <a:gd name="T6" fmla="*/ 107 w 195"/>
                <a:gd name="T7" fmla="*/ 235 h 235"/>
                <a:gd name="T8" fmla="*/ 79 w 195"/>
                <a:gd name="T9" fmla="*/ 219 h 235"/>
                <a:gd name="T10" fmla="*/ 98 w 195"/>
                <a:gd name="T11" fmla="*/ 178 h 235"/>
                <a:gd name="T12" fmla="*/ 90 w 195"/>
                <a:gd name="T13" fmla="*/ 145 h 235"/>
                <a:gd name="T14" fmla="*/ 70 w 195"/>
                <a:gd name="T15" fmla="*/ 131 h 235"/>
                <a:gd name="T16" fmla="*/ 25 w 195"/>
                <a:gd name="T17" fmla="*/ 187 h 235"/>
                <a:gd name="T18" fmla="*/ 0 w 195"/>
                <a:gd name="T19" fmla="*/ 167 h 235"/>
                <a:gd name="T20" fmla="*/ 121 w 195"/>
                <a:gd name="T21" fmla="*/ 127 h 235"/>
                <a:gd name="T22" fmla="*/ 154 w 195"/>
                <a:gd name="T23" fmla="*/ 50 h 235"/>
                <a:gd name="T24" fmla="*/ 95 w 195"/>
                <a:gd name="T25" fmla="*/ 108 h 235"/>
                <a:gd name="T26" fmla="*/ 121 w 195"/>
                <a:gd name="T27" fmla="*/ 127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35">
                  <a:moveTo>
                    <a:pt x="0" y="167"/>
                  </a:moveTo>
                  <a:cubicBezTo>
                    <a:pt x="54" y="111"/>
                    <a:pt x="107" y="56"/>
                    <a:pt x="160" y="0"/>
                  </a:cubicBezTo>
                  <a:cubicBezTo>
                    <a:pt x="173" y="8"/>
                    <a:pt x="183" y="14"/>
                    <a:pt x="195" y="22"/>
                  </a:cubicBezTo>
                  <a:cubicBezTo>
                    <a:pt x="166" y="92"/>
                    <a:pt x="137" y="163"/>
                    <a:pt x="107" y="235"/>
                  </a:cubicBezTo>
                  <a:cubicBezTo>
                    <a:pt x="97" y="230"/>
                    <a:pt x="89" y="225"/>
                    <a:pt x="79" y="219"/>
                  </a:cubicBezTo>
                  <a:cubicBezTo>
                    <a:pt x="85" y="205"/>
                    <a:pt x="90" y="191"/>
                    <a:pt x="98" y="178"/>
                  </a:cubicBezTo>
                  <a:cubicBezTo>
                    <a:pt x="107" y="163"/>
                    <a:pt x="106" y="153"/>
                    <a:pt x="90" y="145"/>
                  </a:cubicBezTo>
                  <a:cubicBezTo>
                    <a:pt x="84" y="142"/>
                    <a:pt x="79" y="137"/>
                    <a:pt x="70" y="131"/>
                  </a:cubicBezTo>
                  <a:cubicBezTo>
                    <a:pt x="55" y="149"/>
                    <a:pt x="40" y="168"/>
                    <a:pt x="25" y="187"/>
                  </a:cubicBezTo>
                  <a:cubicBezTo>
                    <a:pt x="12" y="177"/>
                    <a:pt x="5" y="171"/>
                    <a:pt x="0" y="167"/>
                  </a:cubicBezTo>
                  <a:close/>
                  <a:moveTo>
                    <a:pt x="121" y="127"/>
                  </a:moveTo>
                  <a:cubicBezTo>
                    <a:pt x="132" y="100"/>
                    <a:pt x="143" y="76"/>
                    <a:pt x="154" y="50"/>
                  </a:cubicBezTo>
                  <a:cubicBezTo>
                    <a:pt x="133" y="71"/>
                    <a:pt x="115" y="89"/>
                    <a:pt x="95" y="108"/>
                  </a:cubicBezTo>
                  <a:cubicBezTo>
                    <a:pt x="103" y="114"/>
                    <a:pt x="111" y="119"/>
                    <a:pt x="121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4" name="Freeform 87"/>
            <p:cNvSpPr/>
            <p:nvPr/>
          </p:nvSpPr>
          <p:spPr bwMode="auto">
            <a:xfrm>
              <a:off x="11399611" y="5441950"/>
              <a:ext cx="520700" cy="785813"/>
            </a:xfrm>
            <a:custGeom>
              <a:avLst/>
              <a:gdLst>
                <a:gd name="T0" fmla="*/ 110 w 165"/>
                <a:gd name="T1" fmla="*/ 156 h 249"/>
                <a:gd name="T2" fmla="*/ 76 w 165"/>
                <a:gd name="T3" fmla="*/ 143 h 249"/>
                <a:gd name="T4" fmla="*/ 83 w 165"/>
                <a:gd name="T5" fmla="*/ 120 h 249"/>
                <a:gd name="T6" fmla="*/ 141 w 165"/>
                <a:gd name="T7" fmla="*/ 139 h 249"/>
                <a:gd name="T8" fmla="*/ 107 w 165"/>
                <a:gd name="T9" fmla="*/ 249 h 249"/>
                <a:gd name="T10" fmla="*/ 83 w 165"/>
                <a:gd name="T11" fmla="*/ 227 h 249"/>
                <a:gd name="T12" fmla="*/ 11 w 165"/>
                <a:gd name="T13" fmla="*/ 147 h 249"/>
                <a:gd name="T14" fmla="*/ 47 w 165"/>
                <a:gd name="T15" fmla="*/ 47 h 249"/>
                <a:gd name="T16" fmla="*/ 93 w 165"/>
                <a:gd name="T17" fmla="*/ 12 h 249"/>
                <a:gd name="T18" fmla="*/ 162 w 165"/>
                <a:gd name="T19" fmla="*/ 55 h 249"/>
                <a:gd name="T20" fmla="*/ 165 w 165"/>
                <a:gd name="T21" fmla="*/ 93 h 249"/>
                <a:gd name="T22" fmla="*/ 134 w 165"/>
                <a:gd name="T23" fmla="*/ 90 h 249"/>
                <a:gd name="T24" fmla="*/ 134 w 165"/>
                <a:gd name="T25" fmla="*/ 69 h 249"/>
                <a:gd name="T26" fmla="*/ 115 w 165"/>
                <a:gd name="T27" fmla="*/ 38 h 249"/>
                <a:gd name="T28" fmla="*/ 74 w 165"/>
                <a:gd name="T29" fmla="*/ 54 h 249"/>
                <a:gd name="T30" fmla="*/ 38 w 165"/>
                <a:gd name="T31" fmla="*/ 159 h 249"/>
                <a:gd name="T32" fmla="*/ 64 w 165"/>
                <a:gd name="T33" fmla="*/ 205 h 249"/>
                <a:gd name="T34" fmla="*/ 104 w 165"/>
                <a:gd name="T35" fmla="*/ 175 h 249"/>
                <a:gd name="T36" fmla="*/ 110 w 165"/>
                <a:gd name="T37" fmla="*/ 15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" h="249">
                  <a:moveTo>
                    <a:pt x="110" y="156"/>
                  </a:moveTo>
                  <a:cubicBezTo>
                    <a:pt x="99" y="151"/>
                    <a:pt x="88" y="147"/>
                    <a:pt x="76" y="143"/>
                  </a:cubicBezTo>
                  <a:cubicBezTo>
                    <a:pt x="78" y="136"/>
                    <a:pt x="80" y="129"/>
                    <a:pt x="83" y="120"/>
                  </a:cubicBezTo>
                  <a:cubicBezTo>
                    <a:pt x="102" y="126"/>
                    <a:pt x="121" y="132"/>
                    <a:pt x="141" y="139"/>
                  </a:cubicBezTo>
                  <a:cubicBezTo>
                    <a:pt x="130" y="175"/>
                    <a:pt x="119" y="210"/>
                    <a:pt x="107" y="249"/>
                  </a:cubicBezTo>
                  <a:cubicBezTo>
                    <a:pt x="97" y="241"/>
                    <a:pt x="91" y="234"/>
                    <a:pt x="83" y="227"/>
                  </a:cubicBezTo>
                  <a:cubicBezTo>
                    <a:pt x="36" y="234"/>
                    <a:pt x="0" y="200"/>
                    <a:pt x="11" y="147"/>
                  </a:cubicBezTo>
                  <a:cubicBezTo>
                    <a:pt x="18" y="112"/>
                    <a:pt x="31" y="78"/>
                    <a:pt x="47" y="47"/>
                  </a:cubicBezTo>
                  <a:cubicBezTo>
                    <a:pt x="56" y="31"/>
                    <a:pt x="76" y="18"/>
                    <a:pt x="93" y="12"/>
                  </a:cubicBezTo>
                  <a:cubicBezTo>
                    <a:pt x="127" y="0"/>
                    <a:pt x="154" y="19"/>
                    <a:pt x="162" y="55"/>
                  </a:cubicBezTo>
                  <a:cubicBezTo>
                    <a:pt x="164" y="66"/>
                    <a:pt x="164" y="78"/>
                    <a:pt x="165" y="93"/>
                  </a:cubicBezTo>
                  <a:cubicBezTo>
                    <a:pt x="153" y="92"/>
                    <a:pt x="144" y="91"/>
                    <a:pt x="134" y="90"/>
                  </a:cubicBezTo>
                  <a:cubicBezTo>
                    <a:pt x="134" y="82"/>
                    <a:pt x="134" y="76"/>
                    <a:pt x="134" y="69"/>
                  </a:cubicBezTo>
                  <a:cubicBezTo>
                    <a:pt x="134" y="55"/>
                    <a:pt x="130" y="42"/>
                    <a:pt x="115" y="38"/>
                  </a:cubicBezTo>
                  <a:cubicBezTo>
                    <a:pt x="98" y="34"/>
                    <a:pt x="80" y="38"/>
                    <a:pt x="74" y="54"/>
                  </a:cubicBezTo>
                  <a:cubicBezTo>
                    <a:pt x="60" y="88"/>
                    <a:pt x="48" y="123"/>
                    <a:pt x="38" y="159"/>
                  </a:cubicBezTo>
                  <a:cubicBezTo>
                    <a:pt x="33" y="181"/>
                    <a:pt x="46" y="201"/>
                    <a:pt x="64" y="205"/>
                  </a:cubicBezTo>
                  <a:cubicBezTo>
                    <a:pt x="80" y="210"/>
                    <a:pt x="96" y="198"/>
                    <a:pt x="104" y="175"/>
                  </a:cubicBezTo>
                  <a:cubicBezTo>
                    <a:pt x="107" y="170"/>
                    <a:pt x="108" y="164"/>
                    <a:pt x="110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5" name="Freeform 88"/>
            <p:cNvSpPr/>
            <p:nvPr/>
          </p:nvSpPr>
          <p:spPr bwMode="auto">
            <a:xfrm>
              <a:off x="12312424" y="5551487"/>
              <a:ext cx="412750" cy="714375"/>
            </a:xfrm>
            <a:custGeom>
              <a:avLst/>
              <a:gdLst>
                <a:gd name="T0" fmla="*/ 1 w 131"/>
                <a:gd name="T1" fmla="*/ 0 h 226"/>
                <a:gd name="T2" fmla="*/ 30 w 131"/>
                <a:gd name="T3" fmla="*/ 0 h 226"/>
                <a:gd name="T4" fmla="*/ 30 w 131"/>
                <a:gd name="T5" fmla="*/ 98 h 226"/>
                <a:gd name="T6" fmla="*/ 28 w 131"/>
                <a:gd name="T7" fmla="*/ 164 h 226"/>
                <a:gd name="T8" fmla="*/ 68 w 131"/>
                <a:gd name="T9" fmla="*/ 199 h 226"/>
                <a:gd name="T10" fmla="*/ 97 w 131"/>
                <a:gd name="T11" fmla="*/ 163 h 226"/>
                <a:gd name="T12" fmla="*/ 102 w 131"/>
                <a:gd name="T13" fmla="*/ 15 h 226"/>
                <a:gd name="T14" fmla="*/ 103 w 131"/>
                <a:gd name="T15" fmla="*/ 4 h 226"/>
                <a:gd name="T16" fmla="*/ 131 w 131"/>
                <a:gd name="T17" fmla="*/ 4 h 226"/>
                <a:gd name="T18" fmla="*/ 123 w 131"/>
                <a:gd name="T19" fmla="*/ 176 h 226"/>
                <a:gd name="T20" fmla="*/ 64 w 131"/>
                <a:gd name="T21" fmla="*/ 226 h 226"/>
                <a:gd name="T22" fmla="*/ 1 w 131"/>
                <a:gd name="T23" fmla="*/ 172 h 226"/>
                <a:gd name="T24" fmla="*/ 1 w 131"/>
                <a:gd name="T25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226">
                  <a:moveTo>
                    <a:pt x="1" y="0"/>
                  </a:moveTo>
                  <a:cubicBezTo>
                    <a:pt x="14" y="0"/>
                    <a:pt x="22" y="0"/>
                    <a:pt x="30" y="0"/>
                  </a:cubicBezTo>
                  <a:cubicBezTo>
                    <a:pt x="30" y="33"/>
                    <a:pt x="30" y="66"/>
                    <a:pt x="30" y="98"/>
                  </a:cubicBezTo>
                  <a:cubicBezTo>
                    <a:pt x="30" y="120"/>
                    <a:pt x="28" y="142"/>
                    <a:pt x="28" y="164"/>
                  </a:cubicBezTo>
                  <a:cubicBezTo>
                    <a:pt x="28" y="189"/>
                    <a:pt x="44" y="201"/>
                    <a:pt x="68" y="199"/>
                  </a:cubicBezTo>
                  <a:cubicBezTo>
                    <a:pt x="86" y="197"/>
                    <a:pt x="96" y="186"/>
                    <a:pt x="97" y="163"/>
                  </a:cubicBezTo>
                  <a:cubicBezTo>
                    <a:pt x="99" y="114"/>
                    <a:pt x="100" y="65"/>
                    <a:pt x="102" y="15"/>
                  </a:cubicBezTo>
                  <a:cubicBezTo>
                    <a:pt x="102" y="12"/>
                    <a:pt x="103" y="9"/>
                    <a:pt x="103" y="4"/>
                  </a:cubicBezTo>
                  <a:cubicBezTo>
                    <a:pt x="112" y="4"/>
                    <a:pt x="121" y="4"/>
                    <a:pt x="131" y="4"/>
                  </a:cubicBezTo>
                  <a:cubicBezTo>
                    <a:pt x="129" y="62"/>
                    <a:pt x="127" y="119"/>
                    <a:pt x="123" y="176"/>
                  </a:cubicBezTo>
                  <a:cubicBezTo>
                    <a:pt x="121" y="206"/>
                    <a:pt x="95" y="226"/>
                    <a:pt x="64" y="226"/>
                  </a:cubicBezTo>
                  <a:cubicBezTo>
                    <a:pt x="28" y="225"/>
                    <a:pt x="2" y="205"/>
                    <a:pt x="1" y="172"/>
                  </a:cubicBezTo>
                  <a:cubicBezTo>
                    <a:pt x="0" y="115"/>
                    <a:pt x="1" y="58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6" name="Freeform 89"/>
            <p:cNvSpPr/>
            <p:nvPr/>
          </p:nvSpPr>
          <p:spPr bwMode="auto">
            <a:xfrm>
              <a:off x="9635899" y="4373562"/>
              <a:ext cx="825500" cy="698500"/>
            </a:xfrm>
            <a:custGeom>
              <a:avLst/>
              <a:gdLst>
                <a:gd name="T0" fmla="*/ 192 w 261"/>
                <a:gd name="T1" fmla="*/ 0 h 221"/>
                <a:gd name="T2" fmla="*/ 261 w 261"/>
                <a:gd name="T3" fmla="*/ 96 h 221"/>
                <a:gd name="T4" fmla="*/ 240 w 261"/>
                <a:gd name="T5" fmla="*/ 110 h 221"/>
                <a:gd name="T6" fmla="*/ 196 w 261"/>
                <a:gd name="T7" fmla="*/ 49 h 221"/>
                <a:gd name="T8" fmla="*/ 175 w 261"/>
                <a:gd name="T9" fmla="*/ 44 h 221"/>
                <a:gd name="T10" fmla="*/ 128 w 261"/>
                <a:gd name="T11" fmla="*/ 73 h 221"/>
                <a:gd name="T12" fmla="*/ 175 w 261"/>
                <a:gd name="T13" fmla="*/ 140 h 221"/>
                <a:gd name="T14" fmla="*/ 156 w 261"/>
                <a:gd name="T15" fmla="*/ 155 h 221"/>
                <a:gd name="T16" fmla="*/ 106 w 261"/>
                <a:gd name="T17" fmla="*/ 87 h 221"/>
                <a:gd name="T18" fmla="*/ 38 w 261"/>
                <a:gd name="T19" fmla="*/ 129 h 221"/>
                <a:gd name="T20" fmla="*/ 93 w 261"/>
                <a:gd name="T21" fmla="*/ 207 h 221"/>
                <a:gd name="T22" fmla="*/ 73 w 261"/>
                <a:gd name="T23" fmla="*/ 221 h 221"/>
                <a:gd name="T24" fmla="*/ 0 w 261"/>
                <a:gd name="T25" fmla="*/ 120 h 221"/>
                <a:gd name="T26" fmla="*/ 192 w 261"/>
                <a:gd name="T2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221">
                  <a:moveTo>
                    <a:pt x="192" y="0"/>
                  </a:moveTo>
                  <a:cubicBezTo>
                    <a:pt x="215" y="32"/>
                    <a:pt x="237" y="63"/>
                    <a:pt x="261" y="96"/>
                  </a:cubicBezTo>
                  <a:cubicBezTo>
                    <a:pt x="254" y="101"/>
                    <a:pt x="248" y="105"/>
                    <a:pt x="240" y="110"/>
                  </a:cubicBezTo>
                  <a:cubicBezTo>
                    <a:pt x="225" y="89"/>
                    <a:pt x="210" y="69"/>
                    <a:pt x="196" y="49"/>
                  </a:cubicBezTo>
                  <a:cubicBezTo>
                    <a:pt x="190" y="39"/>
                    <a:pt x="184" y="38"/>
                    <a:pt x="175" y="44"/>
                  </a:cubicBezTo>
                  <a:cubicBezTo>
                    <a:pt x="160" y="54"/>
                    <a:pt x="145" y="63"/>
                    <a:pt x="128" y="73"/>
                  </a:cubicBezTo>
                  <a:cubicBezTo>
                    <a:pt x="144" y="96"/>
                    <a:pt x="159" y="117"/>
                    <a:pt x="175" y="140"/>
                  </a:cubicBezTo>
                  <a:cubicBezTo>
                    <a:pt x="169" y="145"/>
                    <a:pt x="164" y="149"/>
                    <a:pt x="156" y="155"/>
                  </a:cubicBezTo>
                  <a:cubicBezTo>
                    <a:pt x="139" y="132"/>
                    <a:pt x="122" y="109"/>
                    <a:pt x="106" y="87"/>
                  </a:cubicBezTo>
                  <a:cubicBezTo>
                    <a:pt x="83" y="101"/>
                    <a:pt x="62" y="114"/>
                    <a:pt x="38" y="129"/>
                  </a:cubicBezTo>
                  <a:cubicBezTo>
                    <a:pt x="56" y="154"/>
                    <a:pt x="74" y="180"/>
                    <a:pt x="93" y="207"/>
                  </a:cubicBezTo>
                  <a:cubicBezTo>
                    <a:pt x="87" y="211"/>
                    <a:pt x="81" y="216"/>
                    <a:pt x="73" y="221"/>
                  </a:cubicBezTo>
                  <a:cubicBezTo>
                    <a:pt x="49" y="188"/>
                    <a:pt x="25" y="155"/>
                    <a:pt x="0" y="120"/>
                  </a:cubicBezTo>
                  <a:cubicBezTo>
                    <a:pt x="64" y="80"/>
                    <a:pt x="128" y="40"/>
                    <a:pt x="19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7" name="Freeform 90"/>
            <p:cNvSpPr/>
            <p:nvPr/>
          </p:nvSpPr>
          <p:spPr bwMode="auto">
            <a:xfrm>
              <a:off x="13347474" y="5267325"/>
              <a:ext cx="487363" cy="777875"/>
            </a:xfrm>
            <a:custGeom>
              <a:avLst/>
              <a:gdLst>
                <a:gd name="T0" fmla="*/ 117 w 154"/>
                <a:gd name="T1" fmla="*/ 0 h 246"/>
                <a:gd name="T2" fmla="*/ 135 w 154"/>
                <a:gd name="T3" fmla="*/ 115 h 246"/>
                <a:gd name="T4" fmla="*/ 149 w 154"/>
                <a:gd name="T5" fmla="*/ 208 h 246"/>
                <a:gd name="T6" fmla="*/ 124 w 154"/>
                <a:gd name="T7" fmla="*/ 246 h 246"/>
                <a:gd name="T8" fmla="*/ 0 w 154"/>
                <a:gd name="T9" fmla="*/ 48 h 246"/>
                <a:gd name="T10" fmla="*/ 27 w 154"/>
                <a:gd name="T11" fmla="*/ 36 h 246"/>
                <a:gd name="T12" fmla="*/ 108 w 154"/>
                <a:gd name="T13" fmla="*/ 162 h 246"/>
                <a:gd name="T14" fmla="*/ 112 w 154"/>
                <a:gd name="T15" fmla="*/ 160 h 246"/>
                <a:gd name="T16" fmla="*/ 99 w 154"/>
                <a:gd name="T17" fmla="*/ 70 h 246"/>
                <a:gd name="T18" fmla="*/ 92 w 154"/>
                <a:gd name="T19" fmla="*/ 28 h 246"/>
                <a:gd name="T20" fmla="*/ 117 w 154"/>
                <a:gd name="T21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246">
                  <a:moveTo>
                    <a:pt x="117" y="0"/>
                  </a:moveTo>
                  <a:cubicBezTo>
                    <a:pt x="123" y="39"/>
                    <a:pt x="129" y="77"/>
                    <a:pt x="135" y="115"/>
                  </a:cubicBezTo>
                  <a:cubicBezTo>
                    <a:pt x="140" y="146"/>
                    <a:pt x="144" y="177"/>
                    <a:pt x="149" y="208"/>
                  </a:cubicBezTo>
                  <a:cubicBezTo>
                    <a:pt x="153" y="236"/>
                    <a:pt x="154" y="236"/>
                    <a:pt x="124" y="246"/>
                  </a:cubicBezTo>
                  <a:cubicBezTo>
                    <a:pt x="83" y="181"/>
                    <a:pt x="42" y="115"/>
                    <a:pt x="0" y="48"/>
                  </a:cubicBezTo>
                  <a:cubicBezTo>
                    <a:pt x="9" y="44"/>
                    <a:pt x="17" y="40"/>
                    <a:pt x="27" y="36"/>
                  </a:cubicBezTo>
                  <a:cubicBezTo>
                    <a:pt x="54" y="78"/>
                    <a:pt x="81" y="120"/>
                    <a:pt x="108" y="162"/>
                  </a:cubicBezTo>
                  <a:cubicBezTo>
                    <a:pt x="109" y="161"/>
                    <a:pt x="111" y="161"/>
                    <a:pt x="112" y="160"/>
                  </a:cubicBezTo>
                  <a:cubicBezTo>
                    <a:pt x="108" y="130"/>
                    <a:pt x="103" y="100"/>
                    <a:pt x="99" y="70"/>
                  </a:cubicBezTo>
                  <a:cubicBezTo>
                    <a:pt x="97" y="56"/>
                    <a:pt x="94" y="42"/>
                    <a:pt x="92" y="28"/>
                  </a:cubicBezTo>
                  <a:cubicBezTo>
                    <a:pt x="90" y="7"/>
                    <a:pt x="91" y="7"/>
                    <a:pt x="1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8" name="Freeform 91"/>
            <p:cNvSpPr/>
            <p:nvPr/>
          </p:nvSpPr>
          <p:spPr bwMode="auto">
            <a:xfrm>
              <a:off x="11237686" y="209550"/>
              <a:ext cx="533400" cy="842963"/>
            </a:xfrm>
            <a:custGeom>
              <a:avLst/>
              <a:gdLst>
                <a:gd name="T0" fmla="*/ 169 w 169"/>
                <a:gd name="T1" fmla="*/ 10 h 267"/>
                <a:gd name="T2" fmla="*/ 164 w 169"/>
                <a:gd name="T3" fmla="*/ 22 h 267"/>
                <a:gd name="T4" fmla="*/ 144 w 169"/>
                <a:gd name="T5" fmla="*/ 89 h 267"/>
                <a:gd name="T6" fmla="*/ 121 w 169"/>
                <a:gd name="T7" fmla="*/ 163 h 267"/>
                <a:gd name="T8" fmla="*/ 94 w 169"/>
                <a:gd name="T9" fmla="*/ 233 h 267"/>
                <a:gd name="T10" fmla="*/ 47 w 169"/>
                <a:gd name="T11" fmla="*/ 252 h 267"/>
                <a:gd name="T12" fmla="*/ 34 w 169"/>
                <a:gd name="T13" fmla="*/ 188 h 267"/>
                <a:gd name="T14" fmla="*/ 100 w 169"/>
                <a:gd name="T15" fmla="*/ 98 h 267"/>
                <a:gd name="T16" fmla="*/ 141 w 169"/>
                <a:gd name="T17" fmla="*/ 11 h 267"/>
                <a:gd name="T18" fmla="*/ 157 w 169"/>
                <a:gd name="T19" fmla="*/ 0 h 267"/>
                <a:gd name="T20" fmla="*/ 169 w 169"/>
                <a:gd name="T21" fmla="*/ 1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9" h="267">
                  <a:moveTo>
                    <a:pt x="169" y="10"/>
                  </a:moveTo>
                  <a:cubicBezTo>
                    <a:pt x="166" y="16"/>
                    <a:pt x="165" y="19"/>
                    <a:pt x="164" y="22"/>
                  </a:cubicBezTo>
                  <a:cubicBezTo>
                    <a:pt x="157" y="44"/>
                    <a:pt x="150" y="67"/>
                    <a:pt x="144" y="89"/>
                  </a:cubicBezTo>
                  <a:cubicBezTo>
                    <a:pt x="136" y="114"/>
                    <a:pt x="129" y="139"/>
                    <a:pt x="121" y="163"/>
                  </a:cubicBezTo>
                  <a:cubicBezTo>
                    <a:pt x="113" y="187"/>
                    <a:pt x="103" y="210"/>
                    <a:pt x="94" y="233"/>
                  </a:cubicBezTo>
                  <a:cubicBezTo>
                    <a:pt x="84" y="261"/>
                    <a:pt x="72" y="267"/>
                    <a:pt x="47" y="252"/>
                  </a:cubicBezTo>
                  <a:cubicBezTo>
                    <a:pt x="9" y="228"/>
                    <a:pt x="0" y="230"/>
                    <a:pt x="34" y="188"/>
                  </a:cubicBezTo>
                  <a:cubicBezTo>
                    <a:pt x="57" y="159"/>
                    <a:pt x="81" y="130"/>
                    <a:pt x="100" y="98"/>
                  </a:cubicBezTo>
                  <a:cubicBezTo>
                    <a:pt x="117" y="71"/>
                    <a:pt x="127" y="40"/>
                    <a:pt x="141" y="11"/>
                  </a:cubicBezTo>
                  <a:cubicBezTo>
                    <a:pt x="144" y="6"/>
                    <a:pt x="151" y="1"/>
                    <a:pt x="157" y="0"/>
                  </a:cubicBezTo>
                  <a:cubicBezTo>
                    <a:pt x="160" y="0"/>
                    <a:pt x="165" y="7"/>
                    <a:pt x="16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9" name="Freeform 92"/>
            <p:cNvSpPr/>
            <p:nvPr/>
          </p:nvSpPr>
          <p:spPr bwMode="auto">
            <a:xfrm>
              <a:off x="14469836" y="4581525"/>
              <a:ext cx="693738" cy="644525"/>
            </a:xfrm>
            <a:custGeom>
              <a:avLst/>
              <a:gdLst>
                <a:gd name="T0" fmla="*/ 116 w 220"/>
                <a:gd name="T1" fmla="*/ 190 h 204"/>
                <a:gd name="T2" fmla="*/ 126 w 220"/>
                <a:gd name="T3" fmla="*/ 168 h 204"/>
                <a:gd name="T4" fmla="*/ 154 w 220"/>
                <a:gd name="T5" fmla="*/ 170 h 204"/>
                <a:gd name="T6" fmla="*/ 188 w 220"/>
                <a:gd name="T7" fmla="*/ 138 h 204"/>
                <a:gd name="T8" fmla="*/ 158 w 220"/>
                <a:gd name="T9" fmla="*/ 102 h 204"/>
                <a:gd name="T10" fmla="*/ 105 w 220"/>
                <a:gd name="T11" fmla="*/ 112 h 204"/>
                <a:gd name="T12" fmla="*/ 63 w 220"/>
                <a:gd name="T13" fmla="*/ 124 h 204"/>
                <a:gd name="T14" fmla="*/ 9 w 220"/>
                <a:gd name="T15" fmla="*/ 86 h 204"/>
                <a:gd name="T16" fmla="*/ 28 w 220"/>
                <a:gd name="T17" fmla="*/ 13 h 204"/>
                <a:gd name="T18" fmla="*/ 97 w 220"/>
                <a:gd name="T19" fmla="*/ 13 h 204"/>
                <a:gd name="T20" fmla="*/ 87 w 220"/>
                <a:gd name="T21" fmla="*/ 35 h 204"/>
                <a:gd name="T22" fmla="*/ 63 w 220"/>
                <a:gd name="T23" fmla="*/ 33 h 204"/>
                <a:gd name="T24" fmla="*/ 32 w 220"/>
                <a:gd name="T25" fmla="*/ 65 h 204"/>
                <a:gd name="T26" fmla="*/ 65 w 220"/>
                <a:gd name="T27" fmla="*/ 94 h 204"/>
                <a:gd name="T28" fmla="*/ 109 w 220"/>
                <a:gd name="T29" fmla="*/ 77 h 204"/>
                <a:gd name="T30" fmla="*/ 213 w 220"/>
                <a:gd name="T31" fmla="*/ 120 h 204"/>
                <a:gd name="T32" fmla="*/ 189 w 220"/>
                <a:gd name="T33" fmla="*/ 187 h 204"/>
                <a:gd name="T34" fmla="*/ 116 w 220"/>
                <a:gd name="T35" fmla="*/ 19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0" h="204">
                  <a:moveTo>
                    <a:pt x="116" y="190"/>
                  </a:moveTo>
                  <a:cubicBezTo>
                    <a:pt x="120" y="182"/>
                    <a:pt x="123" y="175"/>
                    <a:pt x="126" y="168"/>
                  </a:cubicBezTo>
                  <a:cubicBezTo>
                    <a:pt x="135" y="169"/>
                    <a:pt x="145" y="171"/>
                    <a:pt x="154" y="170"/>
                  </a:cubicBezTo>
                  <a:cubicBezTo>
                    <a:pt x="173" y="170"/>
                    <a:pt x="187" y="156"/>
                    <a:pt x="188" y="138"/>
                  </a:cubicBezTo>
                  <a:cubicBezTo>
                    <a:pt x="188" y="120"/>
                    <a:pt x="176" y="101"/>
                    <a:pt x="158" y="102"/>
                  </a:cubicBezTo>
                  <a:cubicBezTo>
                    <a:pt x="140" y="102"/>
                    <a:pt x="122" y="108"/>
                    <a:pt x="105" y="112"/>
                  </a:cubicBezTo>
                  <a:cubicBezTo>
                    <a:pt x="91" y="116"/>
                    <a:pt x="77" y="123"/>
                    <a:pt x="63" y="124"/>
                  </a:cubicBezTo>
                  <a:cubicBezTo>
                    <a:pt x="35" y="125"/>
                    <a:pt x="18" y="111"/>
                    <a:pt x="9" y="86"/>
                  </a:cubicBezTo>
                  <a:cubicBezTo>
                    <a:pt x="0" y="59"/>
                    <a:pt x="8" y="29"/>
                    <a:pt x="28" y="13"/>
                  </a:cubicBezTo>
                  <a:cubicBezTo>
                    <a:pt x="44" y="0"/>
                    <a:pt x="74" y="0"/>
                    <a:pt x="97" y="13"/>
                  </a:cubicBezTo>
                  <a:cubicBezTo>
                    <a:pt x="94" y="20"/>
                    <a:pt x="91" y="27"/>
                    <a:pt x="87" y="35"/>
                  </a:cubicBezTo>
                  <a:cubicBezTo>
                    <a:pt x="79" y="34"/>
                    <a:pt x="71" y="33"/>
                    <a:pt x="63" y="33"/>
                  </a:cubicBezTo>
                  <a:cubicBezTo>
                    <a:pt x="41" y="33"/>
                    <a:pt x="30" y="44"/>
                    <a:pt x="32" y="65"/>
                  </a:cubicBezTo>
                  <a:cubicBezTo>
                    <a:pt x="33" y="86"/>
                    <a:pt x="44" y="97"/>
                    <a:pt x="65" y="94"/>
                  </a:cubicBezTo>
                  <a:cubicBezTo>
                    <a:pt x="80" y="91"/>
                    <a:pt x="95" y="84"/>
                    <a:pt x="109" y="77"/>
                  </a:cubicBezTo>
                  <a:cubicBezTo>
                    <a:pt x="152" y="57"/>
                    <a:pt x="202" y="77"/>
                    <a:pt x="213" y="120"/>
                  </a:cubicBezTo>
                  <a:cubicBezTo>
                    <a:pt x="220" y="146"/>
                    <a:pt x="210" y="171"/>
                    <a:pt x="189" y="187"/>
                  </a:cubicBezTo>
                  <a:cubicBezTo>
                    <a:pt x="168" y="203"/>
                    <a:pt x="141" y="204"/>
                    <a:pt x="116" y="1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0" name="Freeform 93"/>
            <p:cNvSpPr/>
            <p:nvPr/>
          </p:nvSpPr>
          <p:spPr bwMode="auto">
            <a:xfrm>
              <a:off x="13752286" y="5072062"/>
              <a:ext cx="695325" cy="788988"/>
            </a:xfrm>
            <a:custGeom>
              <a:avLst/>
              <a:gdLst>
                <a:gd name="T0" fmla="*/ 208 w 220"/>
                <a:gd name="T1" fmla="*/ 171 h 250"/>
                <a:gd name="T2" fmla="*/ 220 w 220"/>
                <a:gd name="T3" fmla="*/ 194 h 250"/>
                <a:gd name="T4" fmla="*/ 115 w 220"/>
                <a:gd name="T5" fmla="*/ 250 h 250"/>
                <a:gd name="T6" fmla="*/ 0 w 220"/>
                <a:gd name="T7" fmla="*/ 53 h 250"/>
                <a:gd name="T8" fmla="*/ 99 w 220"/>
                <a:gd name="T9" fmla="*/ 0 h 250"/>
                <a:gd name="T10" fmla="*/ 113 w 220"/>
                <a:gd name="T11" fmla="*/ 21 h 250"/>
                <a:gd name="T12" fmla="*/ 37 w 220"/>
                <a:gd name="T13" fmla="*/ 63 h 250"/>
                <a:gd name="T14" fmla="*/ 72 w 220"/>
                <a:gd name="T15" fmla="*/ 123 h 250"/>
                <a:gd name="T16" fmla="*/ 142 w 220"/>
                <a:gd name="T17" fmla="*/ 86 h 250"/>
                <a:gd name="T18" fmla="*/ 155 w 220"/>
                <a:gd name="T19" fmla="*/ 108 h 250"/>
                <a:gd name="T20" fmla="*/ 86 w 220"/>
                <a:gd name="T21" fmla="*/ 145 h 250"/>
                <a:gd name="T22" fmla="*/ 125 w 220"/>
                <a:gd name="T23" fmla="*/ 215 h 250"/>
                <a:gd name="T24" fmla="*/ 208 w 220"/>
                <a:gd name="T25" fmla="*/ 171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" h="250">
                  <a:moveTo>
                    <a:pt x="208" y="171"/>
                  </a:moveTo>
                  <a:cubicBezTo>
                    <a:pt x="212" y="179"/>
                    <a:pt x="216" y="186"/>
                    <a:pt x="220" y="194"/>
                  </a:cubicBezTo>
                  <a:cubicBezTo>
                    <a:pt x="185" y="212"/>
                    <a:pt x="151" y="231"/>
                    <a:pt x="115" y="250"/>
                  </a:cubicBezTo>
                  <a:cubicBezTo>
                    <a:pt x="77" y="184"/>
                    <a:pt x="39" y="119"/>
                    <a:pt x="0" y="53"/>
                  </a:cubicBezTo>
                  <a:cubicBezTo>
                    <a:pt x="33" y="35"/>
                    <a:pt x="66" y="18"/>
                    <a:pt x="99" y="0"/>
                  </a:cubicBezTo>
                  <a:cubicBezTo>
                    <a:pt x="104" y="6"/>
                    <a:pt x="108" y="13"/>
                    <a:pt x="113" y="21"/>
                  </a:cubicBezTo>
                  <a:cubicBezTo>
                    <a:pt x="88" y="35"/>
                    <a:pt x="64" y="48"/>
                    <a:pt x="37" y="63"/>
                  </a:cubicBezTo>
                  <a:cubicBezTo>
                    <a:pt x="49" y="83"/>
                    <a:pt x="60" y="102"/>
                    <a:pt x="72" y="123"/>
                  </a:cubicBezTo>
                  <a:cubicBezTo>
                    <a:pt x="96" y="111"/>
                    <a:pt x="118" y="99"/>
                    <a:pt x="142" y="86"/>
                  </a:cubicBezTo>
                  <a:cubicBezTo>
                    <a:pt x="146" y="93"/>
                    <a:pt x="150" y="100"/>
                    <a:pt x="155" y="108"/>
                  </a:cubicBezTo>
                  <a:cubicBezTo>
                    <a:pt x="131" y="120"/>
                    <a:pt x="109" y="132"/>
                    <a:pt x="86" y="145"/>
                  </a:cubicBezTo>
                  <a:cubicBezTo>
                    <a:pt x="99" y="168"/>
                    <a:pt x="111" y="190"/>
                    <a:pt x="125" y="215"/>
                  </a:cubicBezTo>
                  <a:cubicBezTo>
                    <a:pt x="152" y="201"/>
                    <a:pt x="179" y="187"/>
                    <a:pt x="208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1" name="Freeform 94"/>
            <p:cNvSpPr/>
            <p:nvPr/>
          </p:nvSpPr>
          <p:spPr bwMode="auto">
            <a:xfrm>
              <a:off x="9172349" y="3549650"/>
              <a:ext cx="827088" cy="603250"/>
            </a:xfrm>
            <a:custGeom>
              <a:avLst/>
              <a:gdLst>
                <a:gd name="T0" fmla="*/ 198 w 262"/>
                <a:gd name="T1" fmla="*/ 10 h 191"/>
                <a:gd name="T2" fmla="*/ 221 w 262"/>
                <a:gd name="T3" fmla="*/ 0 h 191"/>
                <a:gd name="T4" fmla="*/ 262 w 262"/>
                <a:gd name="T5" fmla="*/ 108 h 191"/>
                <a:gd name="T6" fmla="*/ 207 w 262"/>
                <a:gd name="T7" fmla="*/ 114 h 191"/>
                <a:gd name="T8" fmla="*/ 35 w 262"/>
                <a:gd name="T9" fmla="*/ 88 h 191"/>
                <a:gd name="T10" fmla="*/ 69 w 262"/>
                <a:gd name="T11" fmla="*/ 180 h 191"/>
                <a:gd name="T12" fmla="*/ 46 w 262"/>
                <a:gd name="T13" fmla="*/ 191 h 191"/>
                <a:gd name="T14" fmla="*/ 0 w 262"/>
                <a:gd name="T15" fmla="*/ 69 h 191"/>
                <a:gd name="T16" fmla="*/ 39 w 262"/>
                <a:gd name="T17" fmla="*/ 65 h 191"/>
                <a:gd name="T18" fmla="*/ 214 w 262"/>
                <a:gd name="T19" fmla="*/ 91 h 191"/>
                <a:gd name="T20" fmla="*/ 228 w 262"/>
                <a:gd name="T21" fmla="*/ 92 h 191"/>
                <a:gd name="T22" fmla="*/ 198 w 262"/>
                <a:gd name="T23" fmla="*/ 1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2" h="191">
                  <a:moveTo>
                    <a:pt x="198" y="10"/>
                  </a:moveTo>
                  <a:cubicBezTo>
                    <a:pt x="205" y="7"/>
                    <a:pt x="212" y="4"/>
                    <a:pt x="221" y="0"/>
                  </a:cubicBezTo>
                  <a:cubicBezTo>
                    <a:pt x="235" y="37"/>
                    <a:pt x="248" y="72"/>
                    <a:pt x="262" y="108"/>
                  </a:cubicBezTo>
                  <a:cubicBezTo>
                    <a:pt x="245" y="123"/>
                    <a:pt x="225" y="117"/>
                    <a:pt x="207" y="114"/>
                  </a:cubicBezTo>
                  <a:cubicBezTo>
                    <a:pt x="151" y="106"/>
                    <a:pt x="95" y="97"/>
                    <a:pt x="35" y="88"/>
                  </a:cubicBezTo>
                  <a:cubicBezTo>
                    <a:pt x="47" y="121"/>
                    <a:pt x="58" y="150"/>
                    <a:pt x="69" y="180"/>
                  </a:cubicBezTo>
                  <a:cubicBezTo>
                    <a:pt x="62" y="183"/>
                    <a:pt x="55" y="186"/>
                    <a:pt x="46" y="191"/>
                  </a:cubicBezTo>
                  <a:cubicBezTo>
                    <a:pt x="31" y="151"/>
                    <a:pt x="16" y="112"/>
                    <a:pt x="0" y="69"/>
                  </a:cubicBezTo>
                  <a:cubicBezTo>
                    <a:pt x="14" y="67"/>
                    <a:pt x="27" y="63"/>
                    <a:pt x="39" y="65"/>
                  </a:cubicBezTo>
                  <a:cubicBezTo>
                    <a:pt x="97" y="73"/>
                    <a:pt x="156" y="82"/>
                    <a:pt x="214" y="91"/>
                  </a:cubicBezTo>
                  <a:cubicBezTo>
                    <a:pt x="217" y="92"/>
                    <a:pt x="221" y="92"/>
                    <a:pt x="228" y="92"/>
                  </a:cubicBezTo>
                  <a:cubicBezTo>
                    <a:pt x="217" y="64"/>
                    <a:pt x="208" y="37"/>
                    <a:pt x="19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2" name="Freeform 95"/>
            <p:cNvSpPr/>
            <p:nvPr/>
          </p:nvSpPr>
          <p:spPr bwMode="auto">
            <a:xfrm>
              <a:off x="15009586" y="3498850"/>
              <a:ext cx="749300" cy="492125"/>
            </a:xfrm>
            <a:custGeom>
              <a:avLst/>
              <a:gdLst>
                <a:gd name="T0" fmla="*/ 1 w 237"/>
                <a:gd name="T1" fmla="*/ 123 h 156"/>
                <a:gd name="T2" fmla="*/ 27 w 237"/>
                <a:gd name="T3" fmla="*/ 100 h 156"/>
                <a:gd name="T4" fmla="*/ 107 w 237"/>
                <a:gd name="T5" fmla="*/ 101 h 156"/>
                <a:gd name="T6" fmla="*/ 114 w 237"/>
                <a:gd name="T7" fmla="*/ 98 h 156"/>
                <a:gd name="T8" fmla="*/ 57 w 237"/>
                <a:gd name="T9" fmla="*/ 45 h 156"/>
                <a:gd name="T10" fmla="*/ 50 w 237"/>
                <a:gd name="T11" fmla="*/ 0 h 156"/>
                <a:gd name="T12" fmla="*/ 237 w 237"/>
                <a:gd name="T13" fmla="*/ 128 h 156"/>
                <a:gd name="T14" fmla="*/ 226 w 237"/>
                <a:gd name="T15" fmla="*/ 156 h 156"/>
                <a:gd name="T16" fmla="*/ 1 w 237"/>
                <a:gd name="T17" fmla="*/ 123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156">
                  <a:moveTo>
                    <a:pt x="1" y="123"/>
                  </a:moveTo>
                  <a:cubicBezTo>
                    <a:pt x="0" y="104"/>
                    <a:pt x="9" y="99"/>
                    <a:pt x="27" y="100"/>
                  </a:cubicBezTo>
                  <a:cubicBezTo>
                    <a:pt x="53" y="102"/>
                    <a:pt x="80" y="101"/>
                    <a:pt x="107" y="101"/>
                  </a:cubicBezTo>
                  <a:cubicBezTo>
                    <a:pt x="108" y="101"/>
                    <a:pt x="109" y="100"/>
                    <a:pt x="114" y="98"/>
                  </a:cubicBezTo>
                  <a:cubicBezTo>
                    <a:pt x="94" y="80"/>
                    <a:pt x="76" y="63"/>
                    <a:pt x="57" y="45"/>
                  </a:cubicBezTo>
                  <a:cubicBezTo>
                    <a:pt x="38" y="27"/>
                    <a:pt x="38" y="27"/>
                    <a:pt x="50" y="0"/>
                  </a:cubicBezTo>
                  <a:cubicBezTo>
                    <a:pt x="110" y="47"/>
                    <a:pt x="157" y="112"/>
                    <a:pt x="237" y="128"/>
                  </a:cubicBezTo>
                  <a:cubicBezTo>
                    <a:pt x="233" y="138"/>
                    <a:pt x="230" y="145"/>
                    <a:pt x="226" y="156"/>
                  </a:cubicBezTo>
                  <a:cubicBezTo>
                    <a:pt x="155" y="113"/>
                    <a:pt x="77" y="133"/>
                    <a:pt x="1" y="1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3" name="Freeform 96"/>
            <p:cNvSpPr>
              <a:spLocks noEditPoints="1"/>
            </p:cNvSpPr>
            <p:nvPr/>
          </p:nvSpPr>
          <p:spPr bwMode="auto">
            <a:xfrm>
              <a:off x="11859986" y="4851400"/>
              <a:ext cx="496888" cy="469900"/>
            </a:xfrm>
            <a:custGeom>
              <a:avLst/>
              <a:gdLst>
                <a:gd name="T0" fmla="*/ 129 w 157"/>
                <a:gd name="T1" fmla="*/ 71 h 149"/>
                <a:gd name="T2" fmla="*/ 148 w 157"/>
                <a:gd name="T3" fmla="*/ 114 h 149"/>
                <a:gd name="T4" fmla="*/ 105 w 157"/>
                <a:gd name="T5" fmla="*/ 145 h 149"/>
                <a:gd name="T6" fmla="*/ 25 w 157"/>
                <a:gd name="T7" fmla="*/ 129 h 149"/>
                <a:gd name="T8" fmla="*/ 32 w 157"/>
                <a:gd name="T9" fmla="*/ 70 h 149"/>
                <a:gd name="T10" fmla="*/ 47 w 157"/>
                <a:gd name="T11" fmla="*/ 63 h 149"/>
                <a:gd name="T12" fmla="*/ 44 w 157"/>
                <a:gd name="T13" fmla="*/ 59 h 149"/>
                <a:gd name="T14" fmla="*/ 30 w 157"/>
                <a:gd name="T15" fmla="*/ 26 h 149"/>
                <a:gd name="T16" fmla="*/ 67 w 157"/>
                <a:gd name="T17" fmla="*/ 2 h 149"/>
                <a:gd name="T18" fmla="*/ 133 w 157"/>
                <a:gd name="T19" fmla="*/ 11 h 149"/>
                <a:gd name="T20" fmla="*/ 156 w 157"/>
                <a:gd name="T21" fmla="*/ 41 h 149"/>
                <a:gd name="T22" fmla="*/ 133 w 157"/>
                <a:gd name="T23" fmla="*/ 68 h 149"/>
                <a:gd name="T24" fmla="*/ 129 w 157"/>
                <a:gd name="T25" fmla="*/ 71 h 149"/>
                <a:gd name="T26" fmla="*/ 92 w 157"/>
                <a:gd name="T27" fmla="*/ 136 h 149"/>
                <a:gd name="T28" fmla="*/ 118 w 157"/>
                <a:gd name="T29" fmla="*/ 112 h 149"/>
                <a:gd name="T30" fmla="*/ 100 w 157"/>
                <a:gd name="T31" fmla="*/ 84 h 149"/>
                <a:gd name="T32" fmla="*/ 80 w 157"/>
                <a:gd name="T33" fmla="*/ 76 h 149"/>
                <a:gd name="T34" fmla="*/ 39 w 157"/>
                <a:gd name="T35" fmla="*/ 92 h 149"/>
                <a:gd name="T36" fmla="*/ 58 w 157"/>
                <a:gd name="T37" fmla="*/ 127 h 149"/>
                <a:gd name="T38" fmla="*/ 92 w 157"/>
                <a:gd name="T39" fmla="*/ 136 h 149"/>
                <a:gd name="T40" fmla="*/ 81 w 157"/>
                <a:gd name="T41" fmla="*/ 11 h 149"/>
                <a:gd name="T42" fmla="*/ 59 w 157"/>
                <a:gd name="T43" fmla="*/ 28 h 149"/>
                <a:gd name="T44" fmla="*/ 76 w 157"/>
                <a:gd name="T45" fmla="*/ 55 h 149"/>
                <a:gd name="T46" fmla="*/ 91 w 157"/>
                <a:gd name="T47" fmla="*/ 61 h 149"/>
                <a:gd name="T48" fmla="*/ 128 w 157"/>
                <a:gd name="T49" fmla="*/ 44 h 149"/>
                <a:gd name="T50" fmla="*/ 107 w 157"/>
                <a:gd name="T51" fmla="*/ 16 h 149"/>
                <a:gd name="T52" fmla="*/ 81 w 157"/>
                <a:gd name="T53" fmla="*/ 1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7" h="149">
                  <a:moveTo>
                    <a:pt x="129" y="71"/>
                  </a:moveTo>
                  <a:cubicBezTo>
                    <a:pt x="136" y="86"/>
                    <a:pt x="150" y="101"/>
                    <a:pt x="148" y="114"/>
                  </a:cubicBezTo>
                  <a:cubicBezTo>
                    <a:pt x="145" y="134"/>
                    <a:pt x="125" y="143"/>
                    <a:pt x="105" y="145"/>
                  </a:cubicBezTo>
                  <a:cubicBezTo>
                    <a:pt x="76" y="149"/>
                    <a:pt x="49" y="146"/>
                    <a:pt x="25" y="129"/>
                  </a:cubicBezTo>
                  <a:cubicBezTo>
                    <a:pt x="0" y="110"/>
                    <a:pt x="3" y="84"/>
                    <a:pt x="32" y="70"/>
                  </a:cubicBezTo>
                  <a:cubicBezTo>
                    <a:pt x="37" y="68"/>
                    <a:pt x="42" y="66"/>
                    <a:pt x="47" y="63"/>
                  </a:cubicBezTo>
                  <a:cubicBezTo>
                    <a:pt x="46" y="61"/>
                    <a:pt x="45" y="60"/>
                    <a:pt x="44" y="59"/>
                  </a:cubicBezTo>
                  <a:cubicBezTo>
                    <a:pt x="35" y="49"/>
                    <a:pt x="20" y="39"/>
                    <a:pt x="30" y="26"/>
                  </a:cubicBezTo>
                  <a:cubicBezTo>
                    <a:pt x="38" y="14"/>
                    <a:pt x="54" y="3"/>
                    <a:pt x="67" y="2"/>
                  </a:cubicBezTo>
                  <a:cubicBezTo>
                    <a:pt x="89" y="0"/>
                    <a:pt x="112" y="4"/>
                    <a:pt x="133" y="11"/>
                  </a:cubicBezTo>
                  <a:cubicBezTo>
                    <a:pt x="144" y="14"/>
                    <a:pt x="156" y="30"/>
                    <a:pt x="156" y="41"/>
                  </a:cubicBezTo>
                  <a:cubicBezTo>
                    <a:pt x="157" y="49"/>
                    <a:pt x="142" y="59"/>
                    <a:pt x="133" y="68"/>
                  </a:cubicBezTo>
                  <a:cubicBezTo>
                    <a:pt x="131" y="71"/>
                    <a:pt x="127" y="71"/>
                    <a:pt x="129" y="71"/>
                  </a:cubicBezTo>
                  <a:close/>
                  <a:moveTo>
                    <a:pt x="92" y="136"/>
                  </a:moveTo>
                  <a:cubicBezTo>
                    <a:pt x="100" y="129"/>
                    <a:pt x="113" y="123"/>
                    <a:pt x="118" y="112"/>
                  </a:cubicBezTo>
                  <a:cubicBezTo>
                    <a:pt x="125" y="97"/>
                    <a:pt x="110" y="90"/>
                    <a:pt x="100" y="84"/>
                  </a:cubicBezTo>
                  <a:cubicBezTo>
                    <a:pt x="94" y="80"/>
                    <a:pt x="86" y="78"/>
                    <a:pt x="80" y="76"/>
                  </a:cubicBezTo>
                  <a:cubicBezTo>
                    <a:pt x="65" y="69"/>
                    <a:pt x="44" y="78"/>
                    <a:pt x="39" y="92"/>
                  </a:cubicBezTo>
                  <a:cubicBezTo>
                    <a:pt x="34" y="106"/>
                    <a:pt x="42" y="121"/>
                    <a:pt x="58" y="127"/>
                  </a:cubicBezTo>
                  <a:cubicBezTo>
                    <a:pt x="67" y="130"/>
                    <a:pt x="76" y="132"/>
                    <a:pt x="92" y="136"/>
                  </a:cubicBezTo>
                  <a:close/>
                  <a:moveTo>
                    <a:pt x="81" y="11"/>
                  </a:moveTo>
                  <a:cubicBezTo>
                    <a:pt x="75" y="15"/>
                    <a:pt x="63" y="20"/>
                    <a:pt x="59" y="28"/>
                  </a:cubicBezTo>
                  <a:cubicBezTo>
                    <a:pt x="53" y="42"/>
                    <a:pt x="66" y="49"/>
                    <a:pt x="76" y="55"/>
                  </a:cubicBezTo>
                  <a:cubicBezTo>
                    <a:pt x="81" y="57"/>
                    <a:pt x="86" y="59"/>
                    <a:pt x="91" y="61"/>
                  </a:cubicBezTo>
                  <a:cubicBezTo>
                    <a:pt x="106" y="68"/>
                    <a:pt x="124" y="60"/>
                    <a:pt x="128" y="44"/>
                  </a:cubicBezTo>
                  <a:cubicBezTo>
                    <a:pt x="133" y="27"/>
                    <a:pt x="121" y="20"/>
                    <a:pt x="107" y="16"/>
                  </a:cubicBezTo>
                  <a:cubicBezTo>
                    <a:pt x="100" y="14"/>
                    <a:pt x="93" y="14"/>
                    <a:pt x="8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4" name="Freeform 97"/>
            <p:cNvSpPr/>
            <p:nvPr/>
          </p:nvSpPr>
          <p:spPr bwMode="auto">
            <a:xfrm>
              <a:off x="11859986" y="-317500"/>
              <a:ext cx="423863" cy="431800"/>
            </a:xfrm>
            <a:custGeom>
              <a:avLst/>
              <a:gdLst>
                <a:gd name="T0" fmla="*/ 64 w 134"/>
                <a:gd name="T1" fmla="*/ 137 h 137"/>
                <a:gd name="T2" fmla="*/ 64 w 134"/>
                <a:gd name="T3" fmla="*/ 92 h 137"/>
                <a:gd name="T4" fmla="*/ 8 w 134"/>
                <a:gd name="T5" fmla="*/ 79 h 137"/>
                <a:gd name="T6" fmla="*/ 14 w 134"/>
                <a:gd name="T7" fmla="*/ 51 h 137"/>
                <a:gd name="T8" fmla="*/ 68 w 134"/>
                <a:gd name="T9" fmla="*/ 14 h 137"/>
                <a:gd name="T10" fmla="*/ 112 w 134"/>
                <a:gd name="T11" fmla="*/ 10 h 137"/>
                <a:gd name="T12" fmla="*/ 129 w 134"/>
                <a:gd name="T13" fmla="*/ 53 h 137"/>
                <a:gd name="T14" fmla="*/ 64 w 134"/>
                <a:gd name="T15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4" h="137">
                  <a:moveTo>
                    <a:pt x="64" y="137"/>
                  </a:moveTo>
                  <a:cubicBezTo>
                    <a:pt x="64" y="123"/>
                    <a:pt x="64" y="109"/>
                    <a:pt x="64" y="92"/>
                  </a:cubicBezTo>
                  <a:cubicBezTo>
                    <a:pt x="40" y="103"/>
                    <a:pt x="22" y="98"/>
                    <a:pt x="8" y="79"/>
                  </a:cubicBezTo>
                  <a:cubicBezTo>
                    <a:pt x="0" y="68"/>
                    <a:pt x="3" y="58"/>
                    <a:pt x="14" y="51"/>
                  </a:cubicBezTo>
                  <a:cubicBezTo>
                    <a:pt x="32" y="39"/>
                    <a:pt x="51" y="27"/>
                    <a:pt x="68" y="14"/>
                  </a:cubicBezTo>
                  <a:cubicBezTo>
                    <a:pt x="83" y="3"/>
                    <a:pt x="98" y="0"/>
                    <a:pt x="112" y="10"/>
                  </a:cubicBezTo>
                  <a:cubicBezTo>
                    <a:pt x="125" y="20"/>
                    <a:pt x="134" y="34"/>
                    <a:pt x="129" y="53"/>
                  </a:cubicBezTo>
                  <a:cubicBezTo>
                    <a:pt x="119" y="89"/>
                    <a:pt x="91" y="126"/>
                    <a:pt x="64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5" name="Freeform 98"/>
            <p:cNvSpPr/>
            <p:nvPr/>
          </p:nvSpPr>
          <p:spPr bwMode="auto">
            <a:xfrm>
              <a:off x="9926411" y="4838700"/>
              <a:ext cx="758825" cy="536575"/>
            </a:xfrm>
            <a:custGeom>
              <a:avLst/>
              <a:gdLst>
                <a:gd name="T0" fmla="*/ 217 w 240"/>
                <a:gd name="T1" fmla="*/ 0 h 170"/>
                <a:gd name="T2" fmla="*/ 235 w 240"/>
                <a:gd name="T3" fmla="*/ 22 h 170"/>
                <a:gd name="T4" fmla="*/ 240 w 240"/>
                <a:gd name="T5" fmla="*/ 28 h 170"/>
                <a:gd name="T6" fmla="*/ 198 w 240"/>
                <a:gd name="T7" fmla="*/ 63 h 170"/>
                <a:gd name="T8" fmla="*/ 107 w 240"/>
                <a:gd name="T9" fmla="*/ 150 h 170"/>
                <a:gd name="T10" fmla="*/ 30 w 240"/>
                <a:gd name="T11" fmla="*/ 149 h 170"/>
                <a:gd name="T12" fmla="*/ 14 w 240"/>
                <a:gd name="T13" fmla="*/ 73 h 170"/>
                <a:gd name="T14" fmla="*/ 36 w 240"/>
                <a:gd name="T15" fmla="*/ 102 h 170"/>
                <a:gd name="T16" fmla="*/ 87 w 240"/>
                <a:gd name="T17" fmla="*/ 128 h 170"/>
                <a:gd name="T18" fmla="*/ 135 w 240"/>
                <a:gd name="T19" fmla="*/ 83 h 170"/>
                <a:gd name="T20" fmla="*/ 217 w 240"/>
                <a:gd name="T21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170">
                  <a:moveTo>
                    <a:pt x="217" y="0"/>
                  </a:moveTo>
                  <a:cubicBezTo>
                    <a:pt x="224" y="9"/>
                    <a:pt x="230" y="15"/>
                    <a:pt x="235" y="22"/>
                  </a:cubicBezTo>
                  <a:cubicBezTo>
                    <a:pt x="237" y="24"/>
                    <a:pt x="239" y="26"/>
                    <a:pt x="240" y="28"/>
                  </a:cubicBezTo>
                  <a:cubicBezTo>
                    <a:pt x="226" y="39"/>
                    <a:pt x="211" y="51"/>
                    <a:pt x="198" y="63"/>
                  </a:cubicBezTo>
                  <a:cubicBezTo>
                    <a:pt x="167" y="92"/>
                    <a:pt x="138" y="122"/>
                    <a:pt x="107" y="150"/>
                  </a:cubicBezTo>
                  <a:cubicBezTo>
                    <a:pt x="83" y="170"/>
                    <a:pt x="52" y="168"/>
                    <a:pt x="30" y="149"/>
                  </a:cubicBezTo>
                  <a:cubicBezTo>
                    <a:pt x="6" y="128"/>
                    <a:pt x="0" y="100"/>
                    <a:pt x="14" y="73"/>
                  </a:cubicBezTo>
                  <a:cubicBezTo>
                    <a:pt x="27" y="78"/>
                    <a:pt x="39" y="81"/>
                    <a:pt x="36" y="102"/>
                  </a:cubicBezTo>
                  <a:cubicBezTo>
                    <a:pt x="33" y="127"/>
                    <a:pt x="66" y="143"/>
                    <a:pt x="87" y="128"/>
                  </a:cubicBezTo>
                  <a:cubicBezTo>
                    <a:pt x="104" y="115"/>
                    <a:pt x="119" y="99"/>
                    <a:pt x="135" y="83"/>
                  </a:cubicBezTo>
                  <a:cubicBezTo>
                    <a:pt x="162" y="57"/>
                    <a:pt x="188" y="29"/>
                    <a:pt x="2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6" name="Freeform 99"/>
            <p:cNvSpPr>
              <a:spLocks noEditPoints="1"/>
            </p:cNvSpPr>
            <p:nvPr/>
          </p:nvSpPr>
          <p:spPr bwMode="auto">
            <a:xfrm>
              <a:off x="12596586" y="4835525"/>
              <a:ext cx="476250" cy="476250"/>
            </a:xfrm>
            <a:custGeom>
              <a:avLst/>
              <a:gdLst>
                <a:gd name="T0" fmla="*/ 20 w 151"/>
                <a:gd name="T1" fmla="*/ 148 h 151"/>
                <a:gd name="T2" fmla="*/ 20 w 151"/>
                <a:gd name="T3" fmla="*/ 132 h 151"/>
                <a:gd name="T4" fmla="*/ 105 w 151"/>
                <a:gd name="T5" fmla="*/ 93 h 151"/>
                <a:gd name="T6" fmla="*/ 45 w 151"/>
                <a:gd name="T7" fmla="*/ 95 h 151"/>
                <a:gd name="T8" fmla="*/ 1 w 151"/>
                <a:gd name="T9" fmla="*/ 56 h 151"/>
                <a:gd name="T10" fmla="*/ 41 w 151"/>
                <a:gd name="T11" fmla="*/ 9 h 151"/>
                <a:gd name="T12" fmla="*/ 116 w 151"/>
                <a:gd name="T13" fmla="*/ 19 h 151"/>
                <a:gd name="T14" fmla="*/ 101 w 151"/>
                <a:gd name="T15" fmla="*/ 137 h 151"/>
                <a:gd name="T16" fmla="*/ 20 w 151"/>
                <a:gd name="T17" fmla="*/ 148 h 151"/>
                <a:gd name="T18" fmla="*/ 73 w 151"/>
                <a:gd name="T19" fmla="*/ 82 h 151"/>
                <a:gd name="T20" fmla="*/ 109 w 151"/>
                <a:gd name="T21" fmla="*/ 62 h 151"/>
                <a:gd name="T22" fmla="*/ 68 w 151"/>
                <a:gd name="T23" fmla="*/ 19 h 151"/>
                <a:gd name="T24" fmla="*/ 29 w 151"/>
                <a:gd name="T25" fmla="*/ 51 h 151"/>
                <a:gd name="T26" fmla="*/ 73 w 151"/>
                <a:gd name="T27" fmla="*/ 8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1" h="151">
                  <a:moveTo>
                    <a:pt x="20" y="148"/>
                  </a:moveTo>
                  <a:cubicBezTo>
                    <a:pt x="20" y="142"/>
                    <a:pt x="20" y="137"/>
                    <a:pt x="20" y="132"/>
                  </a:cubicBezTo>
                  <a:cubicBezTo>
                    <a:pt x="72" y="141"/>
                    <a:pt x="104" y="125"/>
                    <a:pt x="105" y="93"/>
                  </a:cubicBezTo>
                  <a:cubicBezTo>
                    <a:pt x="85" y="94"/>
                    <a:pt x="65" y="97"/>
                    <a:pt x="45" y="95"/>
                  </a:cubicBezTo>
                  <a:cubicBezTo>
                    <a:pt x="17" y="92"/>
                    <a:pt x="3" y="77"/>
                    <a:pt x="1" y="56"/>
                  </a:cubicBezTo>
                  <a:cubicBezTo>
                    <a:pt x="0" y="34"/>
                    <a:pt x="14" y="14"/>
                    <a:pt x="41" y="9"/>
                  </a:cubicBezTo>
                  <a:cubicBezTo>
                    <a:pt x="66" y="3"/>
                    <a:pt x="94" y="0"/>
                    <a:pt x="116" y="19"/>
                  </a:cubicBezTo>
                  <a:cubicBezTo>
                    <a:pt x="151" y="49"/>
                    <a:pt x="142" y="113"/>
                    <a:pt x="101" y="137"/>
                  </a:cubicBezTo>
                  <a:cubicBezTo>
                    <a:pt x="76" y="151"/>
                    <a:pt x="50" y="151"/>
                    <a:pt x="20" y="148"/>
                  </a:cubicBezTo>
                  <a:close/>
                  <a:moveTo>
                    <a:pt x="73" y="82"/>
                  </a:moveTo>
                  <a:cubicBezTo>
                    <a:pt x="82" y="74"/>
                    <a:pt x="107" y="88"/>
                    <a:pt x="109" y="62"/>
                  </a:cubicBezTo>
                  <a:cubicBezTo>
                    <a:pt x="112" y="37"/>
                    <a:pt x="93" y="19"/>
                    <a:pt x="68" y="19"/>
                  </a:cubicBezTo>
                  <a:cubicBezTo>
                    <a:pt x="45" y="19"/>
                    <a:pt x="30" y="32"/>
                    <a:pt x="29" y="51"/>
                  </a:cubicBezTo>
                  <a:cubicBezTo>
                    <a:pt x="29" y="70"/>
                    <a:pt x="44" y="82"/>
                    <a:pt x="73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7" name="Freeform 100"/>
            <p:cNvSpPr/>
            <p:nvPr/>
          </p:nvSpPr>
          <p:spPr bwMode="auto">
            <a:xfrm>
              <a:off x="14814324" y="3927475"/>
              <a:ext cx="757238" cy="582613"/>
            </a:xfrm>
            <a:custGeom>
              <a:avLst/>
              <a:gdLst>
                <a:gd name="T0" fmla="*/ 240 w 240"/>
                <a:gd name="T1" fmla="*/ 161 h 184"/>
                <a:gd name="T2" fmla="*/ 228 w 240"/>
                <a:gd name="T3" fmla="*/ 184 h 184"/>
                <a:gd name="T4" fmla="*/ 45 w 240"/>
                <a:gd name="T5" fmla="*/ 77 h 184"/>
                <a:gd name="T6" fmla="*/ 23 w 240"/>
                <a:gd name="T7" fmla="*/ 116 h 184"/>
                <a:gd name="T8" fmla="*/ 0 w 240"/>
                <a:gd name="T9" fmla="*/ 102 h 184"/>
                <a:gd name="T10" fmla="*/ 55 w 240"/>
                <a:gd name="T11" fmla="*/ 0 h 184"/>
                <a:gd name="T12" fmla="*/ 76 w 240"/>
                <a:gd name="T13" fmla="*/ 12 h 184"/>
                <a:gd name="T14" fmla="*/ 76 w 240"/>
                <a:gd name="T15" fmla="*/ 17 h 184"/>
                <a:gd name="T16" fmla="*/ 94 w 240"/>
                <a:gd name="T17" fmla="*/ 75 h 184"/>
                <a:gd name="T18" fmla="*/ 167 w 240"/>
                <a:gd name="T19" fmla="*/ 118 h 184"/>
                <a:gd name="T20" fmla="*/ 240 w 240"/>
                <a:gd name="T21" fmla="*/ 16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184">
                  <a:moveTo>
                    <a:pt x="240" y="161"/>
                  </a:moveTo>
                  <a:cubicBezTo>
                    <a:pt x="235" y="169"/>
                    <a:pt x="232" y="176"/>
                    <a:pt x="228" y="184"/>
                  </a:cubicBezTo>
                  <a:cubicBezTo>
                    <a:pt x="166" y="148"/>
                    <a:pt x="106" y="113"/>
                    <a:pt x="45" y="77"/>
                  </a:cubicBezTo>
                  <a:cubicBezTo>
                    <a:pt x="37" y="90"/>
                    <a:pt x="30" y="102"/>
                    <a:pt x="23" y="116"/>
                  </a:cubicBezTo>
                  <a:cubicBezTo>
                    <a:pt x="15" y="111"/>
                    <a:pt x="8" y="107"/>
                    <a:pt x="0" y="102"/>
                  </a:cubicBezTo>
                  <a:cubicBezTo>
                    <a:pt x="19" y="68"/>
                    <a:pt x="37" y="34"/>
                    <a:pt x="55" y="0"/>
                  </a:cubicBezTo>
                  <a:cubicBezTo>
                    <a:pt x="64" y="5"/>
                    <a:pt x="71" y="9"/>
                    <a:pt x="76" y="12"/>
                  </a:cubicBezTo>
                  <a:cubicBezTo>
                    <a:pt x="76" y="15"/>
                    <a:pt x="76" y="16"/>
                    <a:pt x="76" y="17"/>
                  </a:cubicBezTo>
                  <a:cubicBezTo>
                    <a:pt x="59" y="54"/>
                    <a:pt x="58" y="54"/>
                    <a:pt x="94" y="75"/>
                  </a:cubicBezTo>
                  <a:cubicBezTo>
                    <a:pt x="118" y="90"/>
                    <a:pt x="143" y="104"/>
                    <a:pt x="167" y="118"/>
                  </a:cubicBezTo>
                  <a:cubicBezTo>
                    <a:pt x="191" y="132"/>
                    <a:pt x="215" y="146"/>
                    <a:pt x="240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8" name="Freeform 101"/>
            <p:cNvSpPr/>
            <p:nvPr/>
          </p:nvSpPr>
          <p:spPr bwMode="auto">
            <a:xfrm>
              <a:off x="10302649" y="4960937"/>
              <a:ext cx="523875" cy="609600"/>
            </a:xfrm>
            <a:custGeom>
              <a:avLst/>
              <a:gdLst>
                <a:gd name="T0" fmla="*/ 142 w 166"/>
                <a:gd name="T1" fmla="*/ 0 h 193"/>
                <a:gd name="T2" fmla="*/ 166 w 166"/>
                <a:gd name="T3" fmla="*/ 21 h 193"/>
                <a:gd name="T4" fmla="*/ 26 w 166"/>
                <a:gd name="T5" fmla="*/ 193 h 193"/>
                <a:gd name="T6" fmla="*/ 19 w 166"/>
                <a:gd name="T7" fmla="*/ 152 h 193"/>
                <a:gd name="T8" fmla="*/ 142 w 166"/>
                <a:gd name="T9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93">
                  <a:moveTo>
                    <a:pt x="142" y="0"/>
                  </a:moveTo>
                  <a:cubicBezTo>
                    <a:pt x="151" y="8"/>
                    <a:pt x="158" y="14"/>
                    <a:pt x="166" y="21"/>
                  </a:cubicBezTo>
                  <a:cubicBezTo>
                    <a:pt x="119" y="80"/>
                    <a:pt x="72" y="137"/>
                    <a:pt x="26" y="193"/>
                  </a:cubicBezTo>
                  <a:cubicBezTo>
                    <a:pt x="0" y="176"/>
                    <a:pt x="0" y="176"/>
                    <a:pt x="19" y="152"/>
                  </a:cubicBezTo>
                  <a:cubicBezTo>
                    <a:pt x="59" y="102"/>
                    <a:pt x="100" y="52"/>
                    <a:pt x="14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9" name="Freeform 102"/>
            <p:cNvSpPr/>
            <p:nvPr/>
          </p:nvSpPr>
          <p:spPr bwMode="auto">
            <a:xfrm>
              <a:off x="13190311" y="5445125"/>
              <a:ext cx="280988" cy="698500"/>
            </a:xfrm>
            <a:custGeom>
              <a:avLst/>
              <a:gdLst>
                <a:gd name="T0" fmla="*/ 0 w 89"/>
                <a:gd name="T1" fmla="*/ 8 h 221"/>
                <a:gd name="T2" fmla="*/ 29 w 89"/>
                <a:gd name="T3" fmla="*/ 0 h 221"/>
                <a:gd name="T4" fmla="*/ 89 w 89"/>
                <a:gd name="T5" fmla="*/ 212 h 221"/>
                <a:gd name="T6" fmla="*/ 60 w 89"/>
                <a:gd name="T7" fmla="*/ 221 h 221"/>
                <a:gd name="T8" fmla="*/ 0 w 89"/>
                <a:gd name="T9" fmla="*/ 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221">
                  <a:moveTo>
                    <a:pt x="0" y="8"/>
                  </a:moveTo>
                  <a:cubicBezTo>
                    <a:pt x="11" y="5"/>
                    <a:pt x="18" y="3"/>
                    <a:pt x="29" y="0"/>
                  </a:cubicBezTo>
                  <a:cubicBezTo>
                    <a:pt x="49" y="70"/>
                    <a:pt x="69" y="140"/>
                    <a:pt x="89" y="212"/>
                  </a:cubicBezTo>
                  <a:cubicBezTo>
                    <a:pt x="80" y="215"/>
                    <a:pt x="71" y="217"/>
                    <a:pt x="60" y="221"/>
                  </a:cubicBezTo>
                  <a:cubicBezTo>
                    <a:pt x="40" y="150"/>
                    <a:pt x="20" y="80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0" name="Freeform 103"/>
            <p:cNvSpPr/>
            <p:nvPr/>
          </p:nvSpPr>
          <p:spPr bwMode="auto">
            <a:xfrm>
              <a:off x="14706374" y="4360862"/>
              <a:ext cx="663575" cy="449263"/>
            </a:xfrm>
            <a:custGeom>
              <a:avLst/>
              <a:gdLst>
                <a:gd name="T0" fmla="*/ 210 w 210"/>
                <a:gd name="T1" fmla="*/ 122 h 142"/>
                <a:gd name="T2" fmla="*/ 192 w 210"/>
                <a:gd name="T3" fmla="*/ 142 h 142"/>
                <a:gd name="T4" fmla="*/ 0 w 210"/>
                <a:gd name="T5" fmla="*/ 22 h 142"/>
                <a:gd name="T6" fmla="*/ 15 w 210"/>
                <a:gd name="T7" fmla="*/ 0 h 142"/>
                <a:gd name="T8" fmla="*/ 210 w 210"/>
                <a:gd name="T9" fmla="*/ 12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142">
                  <a:moveTo>
                    <a:pt x="210" y="122"/>
                  </a:moveTo>
                  <a:cubicBezTo>
                    <a:pt x="204" y="130"/>
                    <a:pt x="198" y="136"/>
                    <a:pt x="192" y="142"/>
                  </a:cubicBezTo>
                  <a:cubicBezTo>
                    <a:pt x="129" y="102"/>
                    <a:pt x="65" y="63"/>
                    <a:pt x="0" y="22"/>
                  </a:cubicBezTo>
                  <a:cubicBezTo>
                    <a:pt x="5" y="14"/>
                    <a:pt x="10" y="8"/>
                    <a:pt x="15" y="0"/>
                  </a:cubicBezTo>
                  <a:cubicBezTo>
                    <a:pt x="80" y="40"/>
                    <a:pt x="144" y="80"/>
                    <a:pt x="210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1" name="Freeform 104"/>
            <p:cNvSpPr/>
            <p:nvPr/>
          </p:nvSpPr>
          <p:spPr bwMode="auto">
            <a:xfrm>
              <a:off x="13203011" y="4594225"/>
              <a:ext cx="357188" cy="522288"/>
            </a:xfrm>
            <a:custGeom>
              <a:avLst/>
              <a:gdLst>
                <a:gd name="T0" fmla="*/ 0 w 113"/>
                <a:gd name="T1" fmla="*/ 54 h 165"/>
                <a:gd name="T2" fmla="*/ 93 w 113"/>
                <a:gd name="T3" fmla="*/ 6 h 165"/>
                <a:gd name="T4" fmla="*/ 113 w 113"/>
                <a:gd name="T5" fmla="*/ 17 h 165"/>
                <a:gd name="T6" fmla="*/ 110 w 113"/>
                <a:gd name="T7" fmla="*/ 141 h 165"/>
                <a:gd name="T8" fmla="*/ 97 w 113"/>
                <a:gd name="T9" fmla="*/ 165 h 165"/>
                <a:gd name="T10" fmla="*/ 90 w 113"/>
                <a:gd name="T11" fmla="*/ 162 h 165"/>
                <a:gd name="T12" fmla="*/ 90 w 113"/>
                <a:gd name="T13" fmla="*/ 30 h 165"/>
                <a:gd name="T14" fmla="*/ 18 w 113"/>
                <a:gd name="T15" fmla="*/ 65 h 165"/>
                <a:gd name="T16" fmla="*/ 0 w 113"/>
                <a:gd name="T17" fmla="*/ 5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165">
                  <a:moveTo>
                    <a:pt x="0" y="54"/>
                  </a:moveTo>
                  <a:cubicBezTo>
                    <a:pt x="31" y="38"/>
                    <a:pt x="62" y="22"/>
                    <a:pt x="93" y="6"/>
                  </a:cubicBezTo>
                  <a:cubicBezTo>
                    <a:pt x="105" y="0"/>
                    <a:pt x="113" y="1"/>
                    <a:pt x="113" y="17"/>
                  </a:cubicBezTo>
                  <a:cubicBezTo>
                    <a:pt x="112" y="59"/>
                    <a:pt x="112" y="100"/>
                    <a:pt x="110" y="141"/>
                  </a:cubicBezTo>
                  <a:cubicBezTo>
                    <a:pt x="109" y="149"/>
                    <a:pt x="101" y="157"/>
                    <a:pt x="97" y="165"/>
                  </a:cubicBezTo>
                  <a:cubicBezTo>
                    <a:pt x="94" y="164"/>
                    <a:pt x="92" y="163"/>
                    <a:pt x="90" y="162"/>
                  </a:cubicBezTo>
                  <a:cubicBezTo>
                    <a:pt x="90" y="119"/>
                    <a:pt x="90" y="77"/>
                    <a:pt x="90" y="30"/>
                  </a:cubicBezTo>
                  <a:cubicBezTo>
                    <a:pt x="64" y="43"/>
                    <a:pt x="41" y="53"/>
                    <a:pt x="18" y="65"/>
                  </a:cubicBezTo>
                  <a:cubicBezTo>
                    <a:pt x="8" y="71"/>
                    <a:pt x="1" y="70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2" name="Freeform 105"/>
            <p:cNvSpPr/>
            <p:nvPr/>
          </p:nvSpPr>
          <p:spPr bwMode="auto">
            <a:xfrm>
              <a:off x="11958411" y="50800"/>
              <a:ext cx="328613" cy="312738"/>
            </a:xfrm>
            <a:custGeom>
              <a:avLst/>
              <a:gdLst>
                <a:gd name="T0" fmla="*/ 104 w 104"/>
                <a:gd name="T1" fmla="*/ 17 h 99"/>
                <a:gd name="T2" fmla="*/ 63 w 104"/>
                <a:gd name="T3" fmla="*/ 88 h 99"/>
                <a:gd name="T4" fmla="*/ 2 w 104"/>
                <a:gd name="T5" fmla="*/ 68 h 99"/>
                <a:gd name="T6" fmla="*/ 11 w 104"/>
                <a:gd name="T7" fmla="*/ 48 h 99"/>
                <a:gd name="T8" fmla="*/ 80 w 104"/>
                <a:gd name="T9" fmla="*/ 6 h 99"/>
                <a:gd name="T10" fmla="*/ 98 w 104"/>
                <a:gd name="T11" fmla="*/ 2 h 99"/>
                <a:gd name="T12" fmla="*/ 104 w 104"/>
                <a:gd name="T13" fmla="*/ 1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9">
                  <a:moveTo>
                    <a:pt x="104" y="17"/>
                  </a:moveTo>
                  <a:cubicBezTo>
                    <a:pt x="100" y="48"/>
                    <a:pt x="85" y="71"/>
                    <a:pt x="63" y="88"/>
                  </a:cubicBezTo>
                  <a:cubicBezTo>
                    <a:pt x="49" y="99"/>
                    <a:pt x="6" y="85"/>
                    <a:pt x="2" y="68"/>
                  </a:cubicBezTo>
                  <a:cubicBezTo>
                    <a:pt x="0" y="62"/>
                    <a:pt x="6" y="49"/>
                    <a:pt x="11" y="48"/>
                  </a:cubicBezTo>
                  <a:cubicBezTo>
                    <a:pt x="39" y="40"/>
                    <a:pt x="58" y="21"/>
                    <a:pt x="80" y="6"/>
                  </a:cubicBezTo>
                  <a:cubicBezTo>
                    <a:pt x="85" y="3"/>
                    <a:pt x="94" y="0"/>
                    <a:pt x="98" y="2"/>
                  </a:cubicBezTo>
                  <a:cubicBezTo>
                    <a:pt x="102" y="4"/>
                    <a:pt x="103" y="13"/>
                    <a:pt x="10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3" name="Freeform 106"/>
            <p:cNvSpPr/>
            <p:nvPr/>
          </p:nvSpPr>
          <p:spPr bwMode="auto">
            <a:xfrm>
              <a:off x="13885636" y="838200"/>
              <a:ext cx="239713" cy="303213"/>
            </a:xfrm>
            <a:custGeom>
              <a:avLst/>
              <a:gdLst>
                <a:gd name="T0" fmla="*/ 75 w 76"/>
                <a:gd name="T1" fmla="*/ 60 h 96"/>
                <a:gd name="T2" fmla="*/ 55 w 76"/>
                <a:gd name="T3" fmla="*/ 90 h 96"/>
                <a:gd name="T4" fmla="*/ 2 w 76"/>
                <a:gd name="T5" fmla="*/ 82 h 96"/>
                <a:gd name="T6" fmla="*/ 0 w 76"/>
                <a:gd name="T7" fmla="*/ 73 h 96"/>
                <a:gd name="T8" fmla="*/ 6 w 76"/>
                <a:gd name="T9" fmla="*/ 26 h 96"/>
                <a:gd name="T10" fmla="*/ 36 w 76"/>
                <a:gd name="T11" fmla="*/ 5 h 96"/>
                <a:gd name="T12" fmla="*/ 75 w 76"/>
                <a:gd name="T13" fmla="*/ 6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96">
                  <a:moveTo>
                    <a:pt x="75" y="60"/>
                  </a:moveTo>
                  <a:cubicBezTo>
                    <a:pt x="76" y="73"/>
                    <a:pt x="71" y="85"/>
                    <a:pt x="55" y="90"/>
                  </a:cubicBezTo>
                  <a:cubicBezTo>
                    <a:pt x="36" y="96"/>
                    <a:pt x="18" y="94"/>
                    <a:pt x="2" y="82"/>
                  </a:cubicBezTo>
                  <a:cubicBezTo>
                    <a:pt x="0" y="80"/>
                    <a:pt x="0" y="76"/>
                    <a:pt x="0" y="73"/>
                  </a:cubicBezTo>
                  <a:cubicBezTo>
                    <a:pt x="2" y="57"/>
                    <a:pt x="4" y="42"/>
                    <a:pt x="6" y="26"/>
                  </a:cubicBezTo>
                  <a:cubicBezTo>
                    <a:pt x="8" y="9"/>
                    <a:pt x="19" y="0"/>
                    <a:pt x="36" y="5"/>
                  </a:cubicBezTo>
                  <a:cubicBezTo>
                    <a:pt x="63" y="13"/>
                    <a:pt x="74" y="28"/>
                    <a:pt x="75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4" name="Freeform 107"/>
            <p:cNvSpPr/>
            <p:nvPr/>
          </p:nvSpPr>
          <p:spPr bwMode="auto">
            <a:xfrm>
              <a:off x="11288486" y="4664075"/>
              <a:ext cx="360363" cy="490538"/>
            </a:xfrm>
            <a:custGeom>
              <a:avLst/>
              <a:gdLst>
                <a:gd name="T0" fmla="*/ 55 w 114"/>
                <a:gd name="T1" fmla="*/ 119 h 155"/>
                <a:gd name="T2" fmla="*/ 82 w 114"/>
                <a:gd name="T3" fmla="*/ 138 h 155"/>
                <a:gd name="T4" fmla="*/ 61 w 114"/>
                <a:gd name="T5" fmla="*/ 140 h 155"/>
                <a:gd name="T6" fmla="*/ 6 w 114"/>
                <a:gd name="T7" fmla="*/ 91 h 155"/>
                <a:gd name="T8" fmla="*/ 35 w 114"/>
                <a:gd name="T9" fmla="*/ 106 h 155"/>
                <a:gd name="T10" fmla="*/ 81 w 114"/>
                <a:gd name="T11" fmla="*/ 26 h 155"/>
                <a:gd name="T12" fmla="*/ 48 w 114"/>
                <a:gd name="T13" fmla="*/ 4 h 155"/>
                <a:gd name="T14" fmla="*/ 66 w 114"/>
                <a:gd name="T15" fmla="*/ 1 h 155"/>
                <a:gd name="T16" fmla="*/ 99 w 114"/>
                <a:gd name="T17" fmla="*/ 3 h 155"/>
                <a:gd name="T18" fmla="*/ 112 w 114"/>
                <a:gd name="T19" fmla="*/ 8 h 155"/>
                <a:gd name="T20" fmla="*/ 111 w 114"/>
                <a:gd name="T21" fmla="*/ 22 h 155"/>
                <a:gd name="T22" fmla="*/ 55 w 114"/>
                <a:gd name="T23" fmla="*/ 119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" h="155">
                  <a:moveTo>
                    <a:pt x="55" y="119"/>
                  </a:moveTo>
                  <a:cubicBezTo>
                    <a:pt x="65" y="126"/>
                    <a:pt x="74" y="132"/>
                    <a:pt x="82" y="138"/>
                  </a:cubicBezTo>
                  <a:cubicBezTo>
                    <a:pt x="77" y="155"/>
                    <a:pt x="68" y="144"/>
                    <a:pt x="61" y="140"/>
                  </a:cubicBezTo>
                  <a:cubicBezTo>
                    <a:pt x="0" y="104"/>
                    <a:pt x="0" y="104"/>
                    <a:pt x="6" y="91"/>
                  </a:cubicBezTo>
                  <a:cubicBezTo>
                    <a:pt x="15" y="95"/>
                    <a:pt x="25" y="100"/>
                    <a:pt x="35" y="106"/>
                  </a:cubicBezTo>
                  <a:cubicBezTo>
                    <a:pt x="50" y="79"/>
                    <a:pt x="65" y="53"/>
                    <a:pt x="81" y="26"/>
                  </a:cubicBezTo>
                  <a:cubicBezTo>
                    <a:pt x="71" y="20"/>
                    <a:pt x="62" y="13"/>
                    <a:pt x="48" y="4"/>
                  </a:cubicBezTo>
                  <a:cubicBezTo>
                    <a:pt x="57" y="2"/>
                    <a:pt x="61" y="0"/>
                    <a:pt x="66" y="1"/>
                  </a:cubicBezTo>
                  <a:cubicBezTo>
                    <a:pt x="77" y="1"/>
                    <a:pt x="88" y="2"/>
                    <a:pt x="99" y="3"/>
                  </a:cubicBezTo>
                  <a:cubicBezTo>
                    <a:pt x="104" y="4"/>
                    <a:pt x="110" y="5"/>
                    <a:pt x="112" y="8"/>
                  </a:cubicBezTo>
                  <a:cubicBezTo>
                    <a:pt x="114" y="11"/>
                    <a:pt x="113" y="18"/>
                    <a:pt x="111" y="22"/>
                  </a:cubicBezTo>
                  <a:cubicBezTo>
                    <a:pt x="93" y="54"/>
                    <a:pt x="75" y="85"/>
                    <a:pt x="55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5" name="Freeform 108"/>
            <p:cNvSpPr/>
            <p:nvPr/>
          </p:nvSpPr>
          <p:spPr bwMode="auto">
            <a:xfrm>
              <a:off x="11380561" y="-306388"/>
              <a:ext cx="261938" cy="298450"/>
            </a:xfrm>
            <a:custGeom>
              <a:avLst/>
              <a:gdLst>
                <a:gd name="T0" fmla="*/ 27 w 83"/>
                <a:gd name="T1" fmla="*/ 94 h 94"/>
                <a:gd name="T2" fmla="*/ 5 w 83"/>
                <a:gd name="T3" fmla="*/ 33 h 94"/>
                <a:gd name="T4" fmla="*/ 32 w 83"/>
                <a:gd name="T5" fmla="*/ 6 h 94"/>
                <a:gd name="T6" fmla="*/ 80 w 83"/>
                <a:gd name="T7" fmla="*/ 41 h 94"/>
                <a:gd name="T8" fmla="*/ 43 w 83"/>
                <a:gd name="T9" fmla="*/ 86 h 94"/>
                <a:gd name="T10" fmla="*/ 27 w 83"/>
                <a:gd name="T11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94">
                  <a:moveTo>
                    <a:pt x="27" y="94"/>
                  </a:moveTo>
                  <a:cubicBezTo>
                    <a:pt x="19" y="71"/>
                    <a:pt x="10" y="52"/>
                    <a:pt x="5" y="33"/>
                  </a:cubicBezTo>
                  <a:cubicBezTo>
                    <a:pt x="0" y="11"/>
                    <a:pt x="11" y="0"/>
                    <a:pt x="32" y="6"/>
                  </a:cubicBezTo>
                  <a:cubicBezTo>
                    <a:pt x="52" y="12"/>
                    <a:pt x="78" y="18"/>
                    <a:pt x="80" y="41"/>
                  </a:cubicBezTo>
                  <a:cubicBezTo>
                    <a:pt x="83" y="63"/>
                    <a:pt x="61" y="75"/>
                    <a:pt x="43" y="86"/>
                  </a:cubicBezTo>
                  <a:cubicBezTo>
                    <a:pt x="39" y="89"/>
                    <a:pt x="33" y="91"/>
                    <a:pt x="27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6" name="Freeform 109"/>
            <p:cNvSpPr/>
            <p:nvPr/>
          </p:nvSpPr>
          <p:spPr bwMode="auto">
            <a:xfrm>
              <a:off x="11355161" y="57150"/>
              <a:ext cx="249238" cy="303213"/>
            </a:xfrm>
            <a:custGeom>
              <a:avLst/>
              <a:gdLst>
                <a:gd name="T0" fmla="*/ 0 w 79"/>
                <a:gd name="T1" fmla="*/ 30 h 96"/>
                <a:gd name="T2" fmla="*/ 12 w 79"/>
                <a:gd name="T3" fmla="*/ 12 h 96"/>
                <a:gd name="T4" fmla="*/ 67 w 79"/>
                <a:gd name="T5" fmla="*/ 25 h 96"/>
                <a:gd name="T6" fmla="*/ 68 w 79"/>
                <a:gd name="T7" fmla="*/ 66 h 96"/>
                <a:gd name="T8" fmla="*/ 58 w 79"/>
                <a:gd name="T9" fmla="*/ 79 h 96"/>
                <a:gd name="T10" fmla="*/ 16 w 79"/>
                <a:gd name="T11" fmla="*/ 71 h 96"/>
                <a:gd name="T12" fmla="*/ 0 w 79"/>
                <a:gd name="T13" fmla="*/ 3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6">
                  <a:moveTo>
                    <a:pt x="0" y="30"/>
                  </a:moveTo>
                  <a:cubicBezTo>
                    <a:pt x="4" y="24"/>
                    <a:pt x="7" y="16"/>
                    <a:pt x="12" y="12"/>
                  </a:cubicBezTo>
                  <a:cubicBezTo>
                    <a:pt x="26" y="0"/>
                    <a:pt x="49" y="6"/>
                    <a:pt x="67" y="25"/>
                  </a:cubicBezTo>
                  <a:cubicBezTo>
                    <a:pt x="79" y="38"/>
                    <a:pt x="77" y="52"/>
                    <a:pt x="68" y="66"/>
                  </a:cubicBezTo>
                  <a:cubicBezTo>
                    <a:pt x="65" y="71"/>
                    <a:pt x="62" y="75"/>
                    <a:pt x="58" y="79"/>
                  </a:cubicBezTo>
                  <a:cubicBezTo>
                    <a:pt x="40" y="96"/>
                    <a:pt x="26" y="94"/>
                    <a:pt x="16" y="71"/>
                  </a:cubicBezTo>
                  <a:cubicBezTo>
                    <a:pt x="10" y="58"/>
                    <a:pt x="5" y="45"/>
                    <a:pt x="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7" name="Freeform 110"/>
            <p:cNvSpPr/>
            <p:nvPr/>
          </p:nvSpPr>
          <p:spPr bwMode="auto">
            <a:xfrm>
              <a:off x="9291411" y="1674812"/>
              <a:ext cx="269875" cy="228600"/>
            </a:xfrm>
            <a:custGeom>
              <a:avLst/>
              <a:gdLst>
                <a:gd name="T0" fmla="*/ 75 w 85"/>
                <a:gd name="T1" fmla="*/ 72 h 72"/>
                <a:gd name="T2" fmla="*/ 37 w 85"/>
                <a:gd name="T3" fmla="*/ 59 h 72"/>
                <a:gd name="T4" fmla="*/ 1 w 85"/>
                <a:gd name="T5" fmla="*/ 23 h 72"/>
                <a:gd name="T6" fmla="*/ 9 w 85"/>
                <a:gd name="T7" fmla="*/ 10 h 72"/>
                <a:gd name="T8" fmla="*/ 51 w 85"/>
                <a:gd name="T9" fmla="*/ 3 h 72"/>
                <a:gd name="T10" fmla="*/ 84 w 85"/>
                <a:gd name="T11" fmla="*/ 30 h 72"/>
                <a:gd name="T12" fmla="*/ 75 w 85"/>
                <a:gd name="T1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72">
                  <a:moveTo>
                    <a:pt x="75" y="72"/>
                  </a:moveTo>
                  <a:cubicBezTo>
                    <a:pt x="59" y="66"/>
                    <a:pt x="48" y="62"/>
                    <a:pt x="37" y="59"/>
                  </a:cubicBezTo>
                  <a:cubicBezTo>
                    <a:pt x="18" y="53"/>
                    <a:pt x="4" y="43"/>
                    <a:pt x="1" y="23"/>
                  </a:cubicBezTo>
                  <a:cubicBezTo>
                    <a:pt x="0" y="19"/>
                    <a:pt x="5" y="11"/>
                    <a:pt x="9" y="10"/>
                  </a:cubicBezTo>
                  <a:cubicBezTo>
                    <a:pt x="23" y="6"/>
                    <a:pt x="37" y="6"/>
                    <a:pt x="51" y="3"/>
                  </a:cubicBezTo>
                  <a:cubicBezTo>
                    <a:pt x="71" y="0"/>
                    <a:pt x="85" y="10"/>
                    <a:pt x="84" y="30"/>
                  </a:cubicBezTo>
                  <a:cubicBezTo>
                    <a:pt x="82" y="45"/>
                    <a:pt x="78" y="59"/>
                    <a:pt x="75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8" name="Freeform 111"/>
            <p:cNvSpPr/>
            <p:nvPr/>
          </p:nvSpPr>
          <p:spPr bwMode="auto">
            <a:xfrm>
              <a:off x="9510486" y="1884362"/>
              <a:ext cx="280988" cy="239713"/>
            </a:xfrm>
            <a:custGeom>
              <a:avLst/>
              <a:gdLst>
                <a:gd name="T0" fmla="*/ 77 w 89"/>
                <a:gd name="T1" fmla="*/ 76 h 76"/>
                <a:gd name="T2" fmla="*/ 29 w 89"/>
                <a:gd name="T3" fmla="*/ 56 h 76"/>
                <a:gd name="T4" fmla="*/ 17 w 89"/>
                <a:gd name="T5" fmla="*/ 50 h 76"/>
                <a:gd name="T6" fmla="*/ 0 w 89"/>
                <a:gd name="T7" fmla="*/ 26 h 76"/>
                <a:gd name="T8" fmla="*/ 23 w 89"/>
                <a:gd name="T9" fmla="*/ 14 h 76"/>
                <a:gd name="T10" fmla="*/ 75 w 89"/>
                <a:gd name="T11" fmla="*/ 18 h 76"/>
                <a:gd name="T12" fmla="*/ 77 w 89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76">
                  <a:moveTo>
                    <a:pt x="77" y="76"/>
                  </a:moveTo>
                  <a:cubicBezTo>
                    <a:pt x="61" y="69"/>
                    <a:pt x="45" y="63"/>
                    <a:pt x="29" y="56"/>
                  </a:cubicBezTo>
                  <a:cubicBezTo>
                    <a:pt x="25" y="54"/>
                    <a:pt x="20" y="53"/>
                    <a:pt x="17" y="50"/>
                  </a:cubicBezTo>
                  <a:cubicBezTo>
                    <a:pt x="11" y="43"/>
                    <a:pt x="6" y="34"/>
                    <a:pt x="0" y="26"/>
                  </a:cubicBezTo>
                  <a:cubicBezTo>
                    <a:pt x="8" y="22"/>
                    <a:pt x="15" y="16"/>
                    <a:pt x="23" y="14"/>
                  </a:cubicBezTo>
                  <a:cubicBezTo>
                    <a:pt x="41" y="10"/>
                    <a:pt x="61" y="0"/>
                    <a:pt x="75" y="18"/>
                  </a:cubicBezTo>
                  <a:cubicBezTo>
                    <a:pt x="89" y="37"/>
                    <a:pt x="84" y="58"/>
                    <a:pt x="77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9" name="Freeform 112"/>
            <p:cNvSpPr/>
            <p:nvPr/>
          </p:nvSpPr>
          <p:spPr bwMode="auto">
            <a:xfrm>
              <a:off x="14734949" y="1489075"/>
              <a:ext cx="188913" cy="217488"/>
            </a:xfrm>
            <a:custGeom>
              <a:avLst/>
              <a:gdLst>
                <a:gd name="T0" fmla="*/ 60 w 60"/>
                <a:gd name="T1" fmla="*/ 27 h 69"/>
                <a:gd name="T2" fmla="*/ 49 w 60"/>
                <a:gd name="T3" fmla="*/ 51 h 69"/>
                <a:gd name="T4" fmla="*/ 11 w 60"/>
                <a:gd name="T5" fmla="*/ 61 h 69"/>
                <a:gd name="T6" fmla="*/ 13 w 60"/>
                <a:gd name="T7" fmla="*/ 22 h 69"/>
                <a:gd name="T8" fmla="*/ 25 w 60"/>
                <a:gd name="T9" fmla="*/ 11 h 69"/>
                <a:gd name="T10" fmla="*/ 46 w 60"/>
                <a:gd name="T11" fmla="*/ 3 h 69"/>
                <a:gd name="T12" fmla="*/ 60 w 60"/>
                <a:gd name="T13" fmla="*/ 2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69">
                  <a:moveTo>
                    <a:pt x="60" y="27"/>
                  </a:moveTo>
                  <a:cubicBezTo>
                    <a:pt x="56" y="37"/>
                    <a:pt x="54" y="45"/>
                    <a:pt x="49" y="51"/>
                  </a:cubicBezTo>
                  <a:cubicBezTo>
                    <a:pt x="39" y="65"/>
                    <a:pt x="22" y="69"/>
                    <a:pt x="11" y="61"/>
                  </a:cubicBezTo>
                  <a:cubicBezTo>
                    <a:pt x="0" y="52"/>
                    <a:pt x="1" y="37"/>
                    <a:pt x="13" y="22"/>
                  </a:cubicBezTo>
                  <a:cubicBezTo>
                    <a:pt x="17" y="18"/>
                    <a:pt x="20" y="13"/>
                    <a:pt x="25" y="11"/>
                  </a:cubicBezTo>
                  <a:cubicBezTo>
                    <a:pt x="32" y="7"/>
                    <a:pt x="43" y="0"/>
                    <a:pt x="46" y="3"/>
                  </a:cubicBezTo>
                  <a:cubicBezTo>
                    <a:pt x="53" y="8"/>
                    <a:pt x="56" y="19"/>
                    <a:pt x="6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1" name="任意多边形 90"/>
          <p:cNvSpPr/>
          <p:nvPr/>
        </p:nvSpPr>
        <p:spPr>
          <a:xfrm>
            <a:off x="-10795" y="-6985"/>
            <a:ext cx="799465" cy="64135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024" h="821">
                <a:moveTo>
                  <a:pt x="0" y="0"/>
                </a:moveTo>
                <a:lnTo>
                  <a:pt x="1024" y="0"/>
                </a:lnTo>
                <a:lnTo>
                  <a:pt x="1024" y="13"/>
                </a:lnTo>
                <a:cubicBezTo>
                  <a:pt x="1001" y="463"/>
                  <a:pt x="629" y="821"/>
                  <a:pt x="174" y="821"/>
                </a:cubicBezTo>
                <a:cubicBezTo>
                  <a:pt x="117" y="821"/>
                  <a:pt x="61" y="815"/>
                  <a:pt x="7" y="805"/>
                </a:cubicBezTo>
                <a:lnTo>
                  <a:pt x="0" y="803"/>
                </a:lnTo>
                <a:lnTo>
                  <a:pt x="0" y="0"/>
                </a:lnTo>
                <a:close/>
              </a:path>
            </a:pathLst>
          </a:cu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2" name="任意多边形 91"/>
          <p:cNvSpPr/>
          <p:nvPr/>
        </p:nvSpPr>
        <p:spPr>
          <a:xfrm>
            <a:off x="11304905" y="6111240"/>
            <a:ext cx="914400" cy="75946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440" h="1196">
                <a:moveTo>
                  <a:pt x="852" y="0"/>
                </a:moveTo>
                <a:cubicBezTo>
                  <a:pt x="1072" y="0"/>
                  <a:pt x="1273" y="84"/>
                  <a:pt x="1424" y="221"/>
                </a:cubicBezTo>
                <a:lnTo>
                  <a:pt x="1440" y="236"/>
                </a:lnTo>
                <a:lnTo>
                  <a:pt x="1440" y="1196"/>
                </a:lnTo>
                <a:lnTo>
                  <a:pt x="73" y="1196"/>
                </a:lnTo>
                <a:lnTo>
                  <a:pt x="67" y="1183"/>
                </a:lnTo>
                <a:cubicBezTo>
                  <a:pt x="24" y="1081"/>
                  <a:pt x="0" y="969"/>
                  <a:pt x="0" y="852"/>
                </a:cubicBezTo>
                <a:cubicBezTo>
                  <a:pt x="0" y="381"/>
                  <a:pt x="381" y="0"/>
                  <a:pt x="852" y="0"/>
                </a:cubicBezTo>
                <a:close/>
              </a:path>
            </a:pathLst>
          </a:cu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11527790" y="5535930"/>
            <a:ext cx="377825" cy="37782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400685" y="817245"/>
            <a:ext cx="271145" cy="27114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10687050" y="6111240"/>
            <a:ext cx="617855" cy="617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922655" y="273685"/>
            <a:ext cx="617855" cy="617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>
            <a:off x="11727180" y="4824730"/>
            <a:ext cx="236855" cy="236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>
            <a:off x="270510" y="1393190"/>
            <a:ext cx="236855" cy="236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4860925" y="1560830"/>
            <a:ext cx="2467610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>
                <a:solidFill>
                  <a:srgbClr val="003F88"/>
                </a:solidFill>
                <a:latin typeface="Impact" panose="020B0806030902050204" charset="0"/>
                <a:ea typeface="思源黑体 CN Bold" panose="020B0800000000000000" charset="-122"/>
                <a:cs typeface="Impact" panose="020B0806030902050204" charset="0"/>
              </a:rPr>
              <a:t>04</a:t>
            </a:r>
            <a:endParaRPr lang="en-US" altLang="zh-CN" sz="16600">
              <a:solidFill>
                <a:srgbClr val="003F88"/>
              </a:solidFill>
              <a:latin typeface="Impact" panose="020B0806030902050204" charset="0"/>
              <a:ea typeface="思源黑体 CN Bold" panose="020B0800000000000000" charset="-122"/>
              <a:cs typeface="Impact" panose="020B080603090205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877310" y="3971290"/>
            <a:ext cx="44342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>
                <a:solidFill>
                  <a:srgbClr val="003F88"/>
                </a:solidFill>
                <a:latin typeface="微软雅黑" panose="020B0503020204020204" charset="-122"/>
                <a:ea typeface="微软雅黑" panose="020B0503020204020204" charset="-122"/>
              </a:rPr>
              <a:t>Experiments</a:t>
            </a:r>
            <a:endParaRPr lang="en-US" altLang="zh-CN" sz="3600" b="1">
              <a:solidFill>
                <a:srgbClr val="003F8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9568180" y="176530"/>
            <a:ext cx="2409825" cy="741045"/>
            <a:chOff x="3585" y="2394"/>
            <a:chExt cx="5539" cy="1704"/>
          </a:xfrm>
        </p:grpSpPr>
        <p:grpSp>
          <p:nvGrpSpPr>
            <p:cNvPr id="4" name="组合 3"/>
            <p:cNvGrpSpPr/>
            <p:nvPr/>
          </p:nvGrpSpPr>
          <p:grpSpPr>
            <a:xfrm>
              <a:off x="3585" y="2394"/>
              <a:ext cx="1707" cy="1705"/>
              <a:chOff x="8645299" y="-830263"/>
              <a:chExt cx="7618413" cy="7602538"/>
            </a:xfrm>
            <a:solidFill>
              <a:srgbClr val="00458E"/>
            </a:solidFill>
          </p:grpSpPr>
          <p:sp>
            <p:nvSpPr>
              <p:cNvPr id="5" name="Freeform 75"/>
              <p:cNvSpPr>
                <a:spLocks noEditPoints="1"/>
              </p:cNvSpPr>
              <p:nvPr/>
            </p:nvSpPr>
            <p:spPr bwMode="auto">
              <a:xfrm>
                <a:off x="8645299" y="-830263"/>
                <a:ext cx="7618413" cy="7602538"/>
              </a:xfrm>
              <a:custGeom>
                <a:avLst/>
                <a:gdLst>
                  <a:gd name="T0" fmla="*/ 1106 w 2412"/>
                  <a:gd name="T1" fmla="*/ 2355 h 2406"/>
                  <a:gd name="T2" fmla="*/ 435 w 2412"/>
                  <a:gd name="T3" fmla="*/ 2057 h 2406"/>
                  <a:gd name="T4" fmla="*/ 57 w 2412"/>
                  <a:gd name="T5" fmla="*/ 1368 h 2406"/>
                  <a:gd name="T6" fmla="*/ 118 w 2412"/>
                  <a:gd name="T7" fmla="*/ 767 h 2406"/>
                  <a:gd name="T8" fmla="*/ 811 w 2412"/>
                  <a:gd name="T9" fmla="*/ 78 h 2406"/>
                  <a:gd name="T10" fmla="*/ 1443 w 2412"/>
                  <a:gd name="T11" fmla="*/ 26 h 2406"/>
                  <a:gd name="T12" fmla="*/ 2296 w 2412"/>
                  <a:gd name="T13" fmla="*/ 701 h 2406"/>
                  <a:gd name="T14" fmla="*/ 2304 w 2412"/>
                  <a:gd name="T15" fmla="*/ 1645 h 2406"/>
                  <a:gd name="T16" fmla="*/ 1649 w 2412"/>
                  <a:gd name="T17" fmla="*/ 2280 h 2406"/>
                  <a:gd name="T18" fmla="*/ 1257 w 2412"/>
                  <a:gd name="T19" fmla="*/ 2363 h 2406"/>
                  <a:gd name="T20" fmla="*/ 2266 w 2412"/>
                  <a:gd name="T21" fmla="*/ 754 h 2406"/>
                  <a:gd name="T22" fmla="*/ 121 w 2412"/>
                  <a:gd name="T23" fmla="*/ 919 h 2406"/>
                  <a:gd name="T24" fmla="*/ 2125 w 2412"/>
                  <a:gd name="T25" fmla="*/ 1861 h 2406"/>
                  <a:gd name="T26" fmla="*/ 2275 w 2412"/>
                  <a:gd name="T27" fmla="*/ 773 h 2406"/>
                  <a:gd name="T28" fmla="*/ 2259 w 2412"/>
                  <a:gd name="T29" fmla="*/ 853 h 2406"/>
                  <a:gd name="T30" fmla="*/ 2163 w 2412"/>
                  <a:gd name="T31" fmla="*/ 912 h 2406"/>
                  <a:gd name="T32" fmla="*/ 2031 w 2412"/>
                  <a:gd name="T33" fmla="*/ 918 h 2406"/>
                  <a:gd name="T34" fmla="*/ 2013 w 2412"/>
                  <a:gd name="T35" fmla="*/ 929 h 2406"/>
                  <a:gd name="T36" fmla="*/ 2035 w 2412"/>
                  <a:gd name="T37" fmla="*/ 966 h 2406"/>
                  <a:gd name="T38" fmla="*/ 1970 w 2412"/>
                  <a:gd name="T39" fmla="*/ 979 h 2406"/>
                  <a:gd name="T40" fmla="*/ 1872 w 2412"/>
                  <a:gd name="T41" fmla="*/ 996 h 2406"/>
                  <a:gd name="T42" fmla="*/ 1842 w 2412"/>
                  <a:gd name="T43" fmla="*/ 942 h 2406"/>
                  <a:gd name="T44" fmla="*/ 1925 w 2412"/>
                  <a:gd name="T45" fmla="*/ 935 h 2406"/>
                  <a:gd name="T46" fmla="*/ 1826 w 2412"/>
                  <a:gd name="T47" fmla="*/ 852 h 2406"/>
                  <a:gd name="T48" fmla="*/ 1886 w 2412"/>
                  <a:gd name="T49" fmla="*/ 861 h 2406"/>
                  <a:gd name="T50" fmla="*/ 1987 w 2412"/>
                  <a:gd name="T51" fmla="*/ 894 h 2406"/>
                  <a:gd name="T52" fmla="*/ 2074 w 2412"/>
                  <a:gd name="T53" fmla="*/ 910 h 2406"/>
                  <a:gd name="T54" fmla="*/ 2018 w 2412"/>
                  <a:gd name="T55" fmla="*/ 883 h 2406"/>
                  <a:gd name="T56" fmla="*/ 1910 w 2412"/>
                  <a:gd name="T57" fmla="*/ 815 h 2406"/>
                  <a:gd name="T58" fmla="*/ 2081 w 2412"/>
                  <a:gd name="T59" fmla="*/ 840 h 2406"/>
                  <a:gd name="T60" fmla="*/ 1994 w 2412"/>
                  <a:gd name="T61" fmla="*/ 808 h 2406"/>
                  <a:gd name="T62" fmla="*/ 2031 w 2412"/>
                  <a:gd name="T63" fmla="*/ 716 h 2406"/>
                  <a:gd name="T64" fmla="*/ 2059 w 2412"/>
                  <a:gd name="T65" fmla="*/ 689 h 2406"/>
                  <a:gd name="T66" fmla="*/ 2049 w 2412"/>
                  <a:gd name="T67" fmla="*/ 805 h 2406"/>
                  <a:gd name="T68" fmla="*/ 2101 w 2412"/>
                  <a:gd name="T69" fmla="*/ 781 h 2406"/>
                  <a:gd name="T70" fmla="*/ 2122 w 2412"/>
                  <a:gd name="T71" fmla="*/ 746 h 2406"/>
                  <a:gd name="T72" fmla="*/ 2167 w 2412"/>
                  <a:gd name="T73" fmla="*/ 753 h 2406"/>
                  <a:gd name="T74" fmla="*/ 2266 w 2412"/>
                  <a:gd name="T75" fmla="*/ 754 h 2406"/>
                  <a:gd name="T76" fmla="*/ 2158 w 2412"/>
                  <a:gd name="T77" fmla="*/ 848 h 2406"/>
                  <a:gd name="T78" fmla="*/ 2151 w 2412"/>
                  <a:gd name="T79" fmla="*/ 869 h 2406"/>
                  <a:gd name="T80" fmla="*/ 2169 w 2412"/>
                  <a:gd name="T81" fmla="*/ 822 h 2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12" h="2406">
                    <a:moveTo>
                      <a:pt x="1189" y="2363"/>
                    </a:moveTo>
                    <a:cubicBezTo>
                      <a:pt x="1161" y="2360"/>
                      <a:pt x="1134" y="2358"/>
                      <a:pt x="1106" y="2355"/>
                    </a:cubicBezTo>
                    <a:cubicBezTo>
                      <a:pt x="947" y="2340"/>
                      <a:pt x="797" y="2293"/>
                      <a:pt x="657" y="2217"/>
                    </a:cubicBezTo>
                    <a:cubicBezTo>
                      <a:pt x="577" y="2172"/>
                      <a:pt x="503" y="2119"/>
                      <a:pt x="435" y="2057"/>
                    </a:cubicBezTo>
                    <a:cubicBezTo>
                      <a:pt x="330" y="1963"/>
                      <a:pt x="245" y="1855"/>
                      <a:pt x="179" y="1731"/>
                    </a:cubicBezTo>
                    <a:cubicBezTo>
                      <a:pt x="118" y="1617"/>
                      <a:pt x="78" y="1496"/>
                      <a:pt x="57" y="1368"/>
                    </a:cubicBezTo>
                    <a:cubicBezTo>
                      <a:pt x="42" y="1274"/>
                      <a:pt x="40" y="1178"/>
                      <a:pt x="47" y="1083"/>
                    </a:cubicBezTo>
                    <a:cubicBezTo>
                      <a:pt x="55" y="975"/>
                      <a:pt x="79" y="869"/>
                      <a:pt x="118" y="767"/>
                    </a:cubicBezTo>
                    <a:cubicBezTo>
                      <a:pt x="171" y="631"/>
                      <a:pt x="245" y="507"/>
                      <a:pt x="343" y="398"/>
                    </a:cubicBezTo>
                    <a:cubicBezTo>
                      <a:pt x="473" y="254"/>
                      <a:pt x="629" y="146"/>
                      <a:pt x="811" y="78"/>
                    </a:cubicBezTo>
                    <a:cubicBezTo>
                      <a:pt x="904" y="43"/>
                      <a:pt x="1001" y="21"/>
                      <a:pt x="1099" y="11"/>
                    </a:cubicBezTo>
                    <a:cubicBezTo>
                      <a:pt x="1215" y="0"/>
                      <a:pt x="1329" y="4"/>
                      <a:pt x="1443" y="26"/>
                    </a:cubicBezTo>
                    <a:cubicBezTo>
                      <a:pt x="1633" y="62"/>
                      <a:pt x="1803" y="141"/>
                      <a:pt x="1955" y="262"/>
                    </a:cubicBezTo>
                    <a:cubicBezTo>
                      <a:pt x="2104" y="381"/>
                      <a:pt x="2217" y="528"/>
                      <a:pt x="2296" y="701"/>
                    </a:cubicBezTo>
                    <a:cubicBezTo>
                      <a:pt x="2348" y="816"/>
                      <a:pt x="2381" y="936"/>
                      <a:pt x="2393" y="1061"/>
                    </a:cubicBezTo>
                    <a:cubicBezTo>
                      <a:pt x="2412" y="1263"/>
                      <a:pt x="2385" y="1458"/>
                      <a:pt x="2304" y="1645"/>
                    </a:cubicBezTo>
                    <a:cubicBezTo>
                      <a:pt x="2259" y="1751"/>
                      <a:pt x="2199" y="1849"/>
                      <a:pt x="2124" y="1937"/>
                    </a:cubicBezTo>
                    <a:cubicBezTo>
                      <a:pt x="1994" y="2091"/>
                      <a:pt x="1836" y="2206"/>
                      <a:pt x="1649" y="2280"/>
                    </a:cubicBezTo>
                    <a:cubicBezTo>
                      <a:pt x="1532" y="2326"/>
                      <a:pt x="1410" y="2353"/>
                      <a:pt x="1284" y="2358"/>
                    </a:cubicBezTo>
                    <a:cubicBezTo>
                      <a:pt x="1275" y="2359"/>
                      <a:pt x="1266" y="2361"/>
                      <a:pt x="1257" y="2363"/>
                    </a:cubicBezTo>
                    <a:cubicBezTo>
                      <a:pt x="1234" y="2363"/>
                      <a:pt x="1212" y="2363"/>
                      <a:pt x="1189" y="2363"/>
                    </a:cubicBezTo>
                    <a:close/>
                    <a:moveTo>
                      <a:pt x="2266" y="754"/>
                    </a:moveTo>
                    <a:cubicBezTo>
                      <a:pt x="2129" y="397"/>
                      <a:pt x="1740" y="51"/>
                      <a:pt x="1218" y="52"/>
                    </a:cubicBezTo>
                    <a:cubicBezTo>
                      <a:pt x="699" y="52"/>
                      <a:pt x="246" y="408"/>
                      <a:pt x="121" y="919"/>
                    </a:cubicBezTo>
                    <a:cubicBezTo>
                      <a:pt x="0" y="1416"/>
                      <a:pt x="233" y="1979"/>
                      <a:pt x="768" y="2219"/>
                    </a:cubicBezTo>
                    <a:cubicBezTo>
                      <a:pt x="1188" y="2406"/>
                      <a:pt x="1766" y="2330"/>
                      <a:pt x="2125" y="1861"/>
                    </a:cubicBezTo>
                    <a:cubicBezTo>
                      <a:pt x="2244" y="1706"/>
                      <a:pt x="2315" y="1529"/>
                      <a:pt x="2341" y="1334"/>
                    </a:cubicBezTo>
                    <a:cubicBezTo>
                      <a:pt x="2367" y="1140"/>
                      <a:pt x="2345" y="952"/>
                      <a:pt x="2275" y="773"/>
                    </a:cubicBezTo>
                    <a:cubicBezTo>
                      <a:pt x="2261" y="788"/>
                      <a:pt x="2247" y="802"/>
                      <a:pt x="2233" y="816"/>
                    </a:cubicBezTo>
                    <a:cubicBezTo>
                      <a:pt x="2250" y="820"/>
                      <a:pt x="2260" y="827"/>
                      <a:pt x="2259" y="853"/>
                    </a:cubicBezTo>
                    <a:cubicBezTo>
                      <a:pt x="2258" y="874"/>
                      <a:pt x="2252" y="881"/>
                      <a:pt x="2236" y="887"/>
                    </a:cubicBezTo>
                    <a:cubicBezTo>
                      <a:pt x="2212" y="896"/>
                      <a:pt x="2187" y="904"/>
                      <a:pt x="2163" y="912"/>
                    </a:cubicBezTo>
                    <a:cubicBezTo>
                      <a:pt x="2155" y="945"/>
                      <a:pt x="2133" y="967"/>
                      <a:pt x="2098" y="942"/>
                    </a:cubicBezTo>
                    <a:cubicBezTo>
                      <a:pt x="2079" y="929"/>
                      <a:pt x="2054" y="925"/>
                      <a:pt x="2031" y="918"/>
                    </a:cubicBezTo>
                    <a:cubicBezTo>
                      <a:pt x="2027" y="917"/>
                      <a:pt x="2022" y="921"/>
                      <a:pt x="2017" y="922"/>
                    </a:cubicBezTo>
                    <a:cubicBezTo>
                      <a:pt x="2016" y="924"/>
                      <a:pt x="2014" y="927"/>
                      <a:pt x="2013" y="929"/>
                    </a:cubicBezTo>
                    <a:cubicBezTo>
                      <a:pt x="2019" y="932"/>
                      <a:pt x="2025" y="935"/>
                      <a:pt x="2030" y="939"/>
                    </a:cubicBezTo>
                    <a:cubicBezTo>
                      <a:pt x="2041" y="946"/>
                      <a:pt x="2044" y="955"/>
                      <a:pt x="2035" y="966"/>
                    </a:cubicBezTo>
                    <a:cubicBezTo>
                      <a:pt x="2026" y="975"/>
                      <a:pt x="2017" y="985"/>
                      <a:pt x="2003" y="974"/>
                    </a:cubicBezTo>
                    <a:cubicBezTo>
                      <a:pt x="1990" y="964"/>
                      <a:pt x="1980" y="968"/>
                      <a:pt x="1970" y="979"/>
                    </a:cubicBezTo>
                    <a:cubicBezTo>
                      <a:pt x="1966" y="984"/>
                      <a:pt x="1961" y="989"/>
                      <a:pt x="1957" y="994"/>
                    </a:cubicBezTo>
                    <a:cubicBezTo>
                      <a:pt x="1922" y="1036"/>
                      <a:pt x="1908" y="1040"/>
                      <a:pt x="1872" y="996"/>
                    </a:cubicBezTo>
                    <a:cubicBezTo>
                      <a:pt x="1859" y="980"/>
                      <a:pt x="1849" y="963"/>
                      <a:pt x="1837" y="947"/>
                    </a:cubicBezTo>
                    <a:cubicBezTo>
                      <a:pt x="1839" y="946"/>
                      <a:pt x="1841" y="944"/>
                      <a:pt x="1842" y="942"/>
                    </a:cubicBezTo>
                    <a:cubicBezTo>
                      <a:pt x="1857" y="948"/>
                      <a:pt x="1870" y="955"/>
                      <a:pt x="1885" y="960"/>
                    </a:cubicBezTo>
                    <a:cubicBezTo>
                      <a:pt x="1906" y="968"/>
                      <a:pt x="1912" y="946"/>
                      <a:pt x="1925" y="935"/>
                    </a:cubicBezTo>
                    <a:cubicBezTo>
                      <a:pt x="1911" y="928"/>
                      <a:pt x="1896" y="921"/>
                      <a:pt x="1881" y="918"/>
                    </a:cubicBezTo>
                    <a:cubicBezTo>
                      <a:pt x="1840" y="911"/>
                      <a:pt x="1832" y="893"/>
                      <a:pt x="1826" y="852"/>
                    </a:cubicBezTo>
                    <a:cubicBezTo>
                      <a:pt x="1825" y="844"/>
                      <a:pt x="1833" y="834"/>
                      <a:pt x="1837" y="826"/>
                    </a:cubicBezTo>
                    <a:cubicBezTo>
                      <a:pt x="1856" y="840"/>
                      <a:pt x="1870" y="853"/>
                      <a:pt x="1886" y="861"/>
                    </a:cubicBezTo>
                    <a:cubicBezTo>
                      <a:pt x="1914" y="874"/>
                      <a:pt x="1943" y="883"/>
                      <a:pt x="1971" y="894"/>
                    </a:cubicBezTo>
                    <a:cubicBezTo>
                      <a:pt x="1976" y="895"/>
                      <a:pt x="1983" y="896"/>
                      <a:pt x="1987" y="894"/>
                    </a:cubicBezTo>
                    <a:cubicBezTo>
                      <a:pt x="2003" y="885"/>
                      <a:pt x="2016" y="891"/>
                      <a:pt x="2030" y="897"/>
                    </a:cubicBezTo>
                    <a:cubicBezTo>
                      <a:pt x="2044" y="903"/>
                      <a:pt x="2059" y="906"/>
                      <a:pt x="2074" y="910"/>
                    </a:cubicBezTo>
                    <a:cubicBezTo>
                      <a:pt x="2075" y="907"/>
                      <a:pt x="2075" y="904"/>
                      <a:pt x="2076" y="901"/>
                    </a:cubicBezTo>
                    <a:cubicBezTo>
                      <a:pt x="2057" y="895"/>
                      <a:pt x="2037" y="883"/>
                      <a:pt x="2018" y="883"/>
                    </a:cubicBezTo>
                    <a:cubicBezTo>
                      <a:pt x="1970" y="884"/>
                      <a:pt x="1939" y="858"/>
                      <a:pt x="1911" y="825"/>
                    </a:cubicBezTo>
                    <a:cubicBezTo>
                      <a:pt x="1910" y="823"/>
                      <a:pt x="1910" y="820"/>
                      <a:pt x="1910" y="815"/>
                    </a:cubicBezTo>
                    <a:cubicBezTo>
                      <a:pt x="1964" y="828"/>
                      <a:pt x="2016" y="841"/>
                      <a:pt x="2070" y="855"/>
                    </a:cubicBezTo>
                    <a:cubicBezTo>
                      <a:pt x="2073" y="849"/>
                      <a:pt x="2078" y="844"/>
                      <a:pt x="2081" y="840"/>
                    </a:cubicBezTo>
                    <a:cubicBezTo>
                      <a:pt x="2064" y="833"/>
                      <a:pt x="2049" y="826"/>
                      <a:pt x="2032" y="818"/>
                    </a:cubicBezTo>
                    <a:cubicBezTo>
                      <a:pt x="2020" y="815"/>
                      <a:pt x="2007" y="811"/>
                      <a:pt x="1994" y="808"/>
                    </a:cubicBezTo>
                    <a:cubicBezTo>
                      <a:pt x="1998" y="794"/>
                      <a:pt x="2000" y="780"/>
                      <a:pt x="2006" y="767"/>
                    </a:cubicBezTo>
                    <a:cubicBezTo>
                      <a:pt x="2013" y="750"/>
                      <a:pt x="2022" y="733"/>
                      <a:pt x="2031" y="716"/>
                    </a:cubicBezTo>
                    <a:cubicBezTo>
                      <a:pt x="2034" y="709"/>
                      <a:pt x="2034" y="701"/>
                      <a:pt x="2039" y="696"/>
                    </a:cubicBezTo>
                    <a:cubicBezTo>
                      <a:pt x="2044" y="691"/>
                      <a:pt x="2053" y="688"/>
                      <a:pt x="2059" y="689"/>
                    </a:cubicBezTo>
                    <a:cubicBezTo>
                      <a:pt x="2063" y="689"/>
                      <a:pt x="2068" y="699"/>
                      <a:pt x="2069" y="705"/>
                    </a:cubicBezTo>
                    <a:cubicBezTo>
                      <a:pt x="2073" y="740"/>
                      <a:pt x="2072" y="774"/>
                      <a:pt x="2049" y="805"/>
                    </a:cubicBezTo>
                    <a:cubicBezTo>
                      <a:pt x="2064" y="807"/>
                      <a:pt x="2075" y="809"/>
                      <a:pt x="2077" y="791"/>
                    </a:cubicBezTo>
                    <a:cubicBezTo>
                      <a:pt x="2079" y="776"/>
                      <a:pt x="2089" y="775"/>
                      <a:pt x="2101" y="781"/>
                    </a:cubicBezTo>
                    <a:cubicBezTo>
                      <a:pt x="2104" y="783"/>
                      <a:pt x="2108" y="786"/>
                      <a:pt x="2112" y="789"/>
                    </a:cubicBezTo>
                    <a:cubicBezTo>
                      <a:pt x="2116" y="774"/>
                      <a:pt x="2118" y="760"/>
                      <a:pt x="2122" y="746"/>
                    </a:cubicBezTo>
                    <a:cubicBezTo>
                      <a:pt x="2125" y="737"/>
                      <a:pt x="2131" y="730"/>
                      <a:pt x="2143" y="738"/>
                    </a:cubicBezTo>
                    <a:cubicBezTo>
                      <a:pt x="2151" y="744"/>
                      <a:pt x="2159" y="748"/>
                      <a:pt x="2167" y="753"/>
                    </a:cubicBezTo>
                    <a:cubicBezTo>
                      <a:pt x="2185" y="764"/>
                      <a:pt x="2202" y="765"/>
                      <a:pt x="2222" y="759"/>
                    </a:cubicBezTo>
                    <a:cubicBezTo>
                      <a:pt x="2236" y="755"/>
                      <a:pt x="2250" y="756"/>
                      <a:pt x="2266" y="754"/>
                    </a:cubicBezTo>
                    <a:close/>
                    <a:moveTo>
                      <a:pt x="2140" y="834"/>
                    </a:moveTo>
                    <a:cubicBezTo>
                      <a:pt x="2148" y="840"/>
                      <a:pt x="2153" y="843"/>
                      <a:pt x="2158" y="848"/>
                    </a:cubicBezTo>
                    <a:cubicBezTo>
                      <a:pt x="2154" y="854"/>
                      <a:pt x="2151" y="859"/>
                      <a:pt x="2148" y="863"/>
                    </a:cubicBezTo>
                    <a:cubicBezTo>
                      <a:pt x="2149" y="865"/>
                      <a:pt x="2150" y="867"/>
                      <a:pt x="2151" y="869"/>
                    </a:cubicBezTo>
                    <a:cubicBezTo>
                      <a:pt x="2161" y="864"/>
                      <a:pt x="2176" y="861"/>
                      <a:pt x="2179" y="854"/>
                    </a:cubicBezTo>
                    <a:cubicBezTo>
                      <a:pt x="2182" y="846"/>
                      <a:pt x="2173" y="834"/>
                      <a:pt x="2169" y="822"/>
                    </a:cubicBezTo>
                    <a:cubicBezTo>
                      <a:pt x="2158" y="827"/>
                      <a:pt x="2150" y="830"/>
                      <a:pt x="2140" y="8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78"/>
              <p:cNvSpPr/>
              <p:nvPr/>
            </p:nvSpPr>
            <p:spPr bwMode="auto">
              <a:xfrm>
                <a:off x="10745561" y="1906587"/>
                <a:ext cx="3482975" cy="2900363"/>
              </a:xfrm>
              <a:custGeom>
                <a:avLst/>
                <a:gdLst>
                  <a:gd name="T0" fmla="*/ 1103 w 1103"/>
                  <a:gd name="T1" fmla="*/ 30 h 918"/>
                  <a:gd name="T2" fmla="*/ 980 w 1103"/>
                  <a:gd name="T3" fmla="*/ 112 h 918"/>
                  <a:gd name="T4" fmla="*/ 922 w 1103"/>
                  <a:gd name="T5" fmla="*/ 108 h 918"/>
                  <a:gd name="T6" fmla="*/ 905 w 1103"/>
                  <a:gd name="T7" fmla="*/ 117 h 918"/>
                  <a:gd name="T8" fmla="*/ 888 w 1103"/>
                  <a:gd name="T9" fmla="*/ 160 h 918"/>
                  <a:gd name="T10" fmla="*/ 1030 w 1103"/>
                  <a:gd name="T11" fmla="*/ 160 h 918"/>
                  <a:gd name="T12" fmla="*/ 930 w 1103"/>
                  <a:gd name="T13" fmla="*/ 244 h 918"/>
                  <a:gd name="T14" fmla="*/ 849 w 1103"/>
                  <a:gd name="T15" fmla="*/ 244 h 918"/>
                  <a:gd name="T16" fmla="*/ 827 w 1103"/>
                  <a:gd name="T17" fmla="*/ 297 h 918"/>
                  <a:gd name="T18" fmla="*/ 943 w 1103"/>
                  <a:gd name="T19" fmla="*/ 297 h 918"/>
                  <a:gd name="T20" fmla="*/ 852 w 1103"/>
                  <a:gd name="T21" fmla="*/ 372 h 918"/>
                  <a:gd name="T22" fmla="*/ 830 w 1103"/>
                  <a:gd name="T23" fmla="*/ 373 h 918"/>
                  <a:gd name="T24" fmla="*/ 775 w 1103"/>
                  <a:gd name="T25" fmla="*/ 424 h 918"/>
                  <a:gd name="T26" fmla="*/ 862 w 1103"/>
                  <a:gd name="T27" fmla="*/ 424 h 918"/>
                  <a:gd name="T28" fmla="*/ 775 w 1103"/>
                  <a:gd name="T29" fmla="*/ 501 h 918"/>
                  <a:gd name="T30" fmla="*/ 720 w 1103"/>
                  <a:gd name="T31" fmla="*/ 553 h 918"/>
                  <a:gd name="T32" fmla="*/ 750 w 1103"/>
                  <a:gd name="T33" fmla="*/ 553 h 918"/>
                  <a:gd name="T34" fmla="*/ 780 w 1103"/>
                  <a:gd name="T35" fmla="*/ 553 h 918"/>
                  <a:gd name="T36" fmla="*/ 715 w 1103"/>
                  <a:gd name="T37" fmla="*/ 620 h 918"/>
                  <a:gd name="T38" fmla="*/ 695 w 1103"/>
                  <a:gd name="T39" fmla="*/ 623 h 918"/>
                  <a:gd name="T40" fmla="*/ 666 w 1103"/>
                  <a:gd name="T41" fmla="*/ 701 h 918"/>
                  <a:gd name="T42" fmla="*/ 682 w 1103"/>
                  <a:gd name="T43" fmla="*/ 719 h 918"/>
                  <a:gd name="T44" fmla="*/ 560 w 1103"/>
                  <a:gd name="T45" fmla="*/ 918 h 918"/>
                  <a:gd name="T46" fmla="*/ 430 w 1103"/>
                  <a:gd name="T47" fmla="*/ 719 h 918"/>
                  <a:gd name="T48" fmla="*/ 453 w 1103"/>
                  <a:gd name="T49" fmla="*/ 676 h 918"/>
                  <a:gd name="T50" fmla="*/ 416 w 1103"/>
                  <a:gd name="T51" fmla="*/ 621 h 918"/>
                  <a:gd name="T52" fmla="*/ 331 w 1103"/>
                  <a:gd name="T53" fmla="*/ 553 h 918"/>
                  <a:gd name="T54" fmla="*/ 393 w 1103"/>
                  <a:gd name="T55" fmla="*/ 553 h 918"/>
                  <a:gd name="T56" fmla="*/ 376 w 1103"/>
                  <a:gd name="T57" fmla="*/ 508 h 918"/>
                  <a:gd name="T58" fmla="*/ 360 w 1103"/>
                  <a:gd name="T59" fmla="*/ 501 h 918"/>
                  <a:gd name="T60" fmla="*/ 254 w 1103"/>
                  <a:gd name="T61" fmla="*/ 430 h 918"/>
                  <a:gd name="T62" fmla="*/ 342 w 1103"/>
                  <a:gd name="T63" fmla="*/ 425 h 918"/>
                  <a:gd name="T64" fmla="*/ 326 w 1103"/>
                  <a:gd name="T65" fmla="*/ 386 h 918"/>
                  <a:gd name="T66" fmla="*/ 309 w 1103"/>
                  <a:gd name="T67" fmla="*/ 380 h 918"/>
                  <a:gd name="T68" fmla="*/ 255 w 1103"/>
                  <a:gd name="T69" fmla="*/ 376 h 918"/>
                  <a:gd name="T70" fmla="*/ 174 w 1103"/>
                  <a:gd name="T71" fmla="*/ 303 h 918"/>
                  <a:gd name="T72" fmla="*/ 291 w 1103"/>
                  <a:gd name="T73" fmla="*/ 303 h 918"/>
                  <a:gd name="T74" fmla="*/ 266 w 1103"/>
                  <a:gd name="T75" fmla="*/ 249 h 918"/>
                  <a:gd name="T76" fmla="*/ 250 w 1103"/>
                  <a:gd name="T77" fmla="*/ 245 h 918"/>
                  <a:gd name="T78" fmla="*/ 190 w 1103"/>
                  <a:gd name="T79" fmla="*/ 244 h 918"/>
                  <a:gd name="T80" fmla="*/ 82 w 1103"/>
                  <a:gd name="T81" fmla="*/ 165 h 918"/>
                  <a:gd name="T82" fmla="*/ 225 w 1103"/>
                  <a:gd name="T83" fmla="*/ 165 h 918"/>
                  <a:gd name="T84" fmla="*/ 207 w 1103"/>
                  <a:gd name="T85" fmla="*/ 120 h 918"/>
                  <a:gd name="T86" fmla="*/ 185 w 1103"/>
                  <a:gd name="T87" fmla="*/ 112 h 918"/>
                  <a:gd name="T88" fmla="*/ 88 w 1103"/>
                  <a:gd name="T89" fmla="*/ 106 h 918"/>
                  <a:gd name="T90" fmla="*/ 0 w 1103"/>
                  <a:gd name="T91" fmla="*/ 38 h 918"/>
                  <a:gd name="T92" fmla="*/ 109 w 1103"/>
                  <a:gd name="T93" fmla="*/ 34 h 918"/>
                  <a:gd name="T94" fmla="*/ 291 w 1103"/>
                  <a:gd name="T95" fmla="*/ 29 h 918"/>
                  <a:gd name="T96" fmla="*/ 419 w 1103"/>
                  <a:gd name="T97" fmla="*/ 112 h 918"/>
                  <a:gd name="T98" fmla="*/ 450 w 1103"/>
                  <a:gd name="T99" fmla="*/ 168 h 918"/>
                  <a:gd name="T100" fmla="*/ 480 w 1103"/>
                  <a:gd name="T101" fmla="*/ 64 h 918"/>
                  <a:gd name="T102" fmla="*/ 553 w 1103"/>
                  <a:gd name="T103" fmla="*/ 4 h 918"/>
                  <a:gd name="T104" fmla="*/ 701 w 1103"/>
                  <a:gd name="T105" fmla="*/ 46 h 918"/>
                  <a:gd name="T106" fmla="*/ 612 w 1103"/>
                  <a:gd name="T107" fmla="*/ 79 h 918"/>
                  <a:gd name="T108" fmla="*/ 655 w 1103"/>
                  <a:gd name="T109" fmla="*/ 182 h 918"/>
                  <a:gd name="T110" fmla="*/ 691 w 1103"/>
                  <a:gd name="T111" fmla="*/ 113 h 918"/>
                  <a:gd name="T112" fmla="*/ 784 w 1103"/>
                  <a:gd name="T113" fmla="*/ 32 h 918"/>
                  <a:gd name="T114" fmla="*/ 802 w 1103"/>
                  <a:gd name="T115" fmla="*/ 29 h 918"/>
                  <a:gd name="T116" fmla="*/ 1092 w 1103"/>
                  <a:gd name="T117" fmla="*/ 29 h 918"/>
                  <a:gd name="T118" fmla="*/ 1103 w 1103"/>
                  <a:gd name="T119" fmla="*/ 3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03" h="918">
                    <a:moveTo>
                      <a:pt x="1103" y="30"/>
                    </a:moveTo>
                    <a:cubicBezTo>
                      <a:pt x="1085" y="84"/>
                      <a:pt x="1044" y="111"/>
                      <a:pt x="980" y="112"/>
                    </a:cubicBezTo>
                    <a:cubicBezTo>
                      <a:pt x="961" y="112"/>
                      <a:pt x="941" y="108"/>
                      <a:pt x="922" y="108"/>
                    </a:cubicBezTo>
                    <a:cubicBezTo>
                      <a:pt x="916" y="108"/>
                      <a:pt x="907" y="112"/>
                      <a:pt x="905" y="117"/>
                    </a:cubicBezTo>
                    <a:cubicBezTo>
                      <a:pt x="898" y="130"/>
                      <a:pt x="894" y="144"/>
                      <a:pt x="888" y="160"/>
                    </a:cubicBezTo>
                    <a:cubicBezTo>
                      <a:pt x="936" y="160"/>
                      <a:pt x="983" y="160"/>
                      <a:pt x="1030" y="160"/>
                    </a:cubicBezTo>
                    <a:cubicBezTo>
                      <a:pt x="1024" y="205"/>
                      <a:pt x="980" y="242"/>
                      <a:pt x="930" y="244"/>
                    </a:cubicBezTo>
                    <a:cubicBezTo>
                      <a:pt x="904" y="245"/>
                      <a:pt x="878" y="244"/>
                      <a:pt x="849" y="244"/>
                    </a:cubicBezTo>
                    <a:cubicBezTo>
                      <a:pt x="843" y="258"/>
                      <a:pt x="836" y="275"/>
                      <a:pt x="827" y="297"/>
                    </a:cubicBezTo>
                    <a:cubicBezTo>
                      <a:pt x="868" y="297"/>
                      <a:pt x="905" y="297"/>
                      <a:pt x="943" y="297"/>
                    </a:cubicBezTo>
                    <a:cubicBezTo>
                      <a:pt x="929" y="339"/>
                      <a:pt x="891" y="369"/>
                      <a:pt x="852" y="372"/>
                    </a:cubicBezTo>
                    <a:cubicBezTo>
                      <a:pt x="844" y="373"/>
                      <a:pt x="837" y="373"/>
                      <a:pt x="830" y="373"/>
                    </a:cubicBezTo>
                    <a:cubicBezTo>
                      <a:pt x="787" y="375"/>
                      <a:pt x="783" y="378"/>
                      <a:pt x="775" y="424"/>
                    </a:cubicBezTo>
                    <a:cubicBezTo>
                      <a:pt x="804" y="424"/>
                      <a:pt x="833" y="424"/>
                      <a:pt x="862" y="424"/>
                    </a:cubicBezTo>
                    <a:cubicBezTo>
                      <a:pt x="852" y="474"/>
                      <a:pt x="823" y="499"/>
                      <a:pt x="775" y="501"/>
                    </a:cubicBezTo>
                    <a:cubicBezTo>
                      <a:pt x="731" y="502"/>
                      <a:pt x="729" y="504"/>
                      <a:pt x="720" y="553"/>
                    </a:cubicBezTo>
                    <a:cubicBezTo>
                      <a:pt x="731" y="553"/>
                      <a:pt x="740" y="553"/>
                      <a:pt x="750" y="553"/>
                    </a:cubicBezTo>
                    <a:cubicBezTo>
                      <a:pt x="760" y="553"/>
                      <a:pt x="770" y="553"/>
                      <a:pt x="780" y="553"/>
                    </a:cubicBezTo>
                    <a:cubicBezTo>
                      <a:pt x="775" y="588"/>
                      <a:pt x="747" y="616"/>
                      <a:pt x="715" y="620"/>
                    </a:cubicBezTo>
                    <a:cubicBezTo>
                      <a:pt x="708" y="621"/>
                      <a:pt x="702" y="623"/>
                      <a:pt x="695" y="623"/>
                    </a:cubicBezTo>
                    <a:cubicBezTo>
                      <a:pt x="653" y="620"/>
                      <a:pt x="642" y="674"/>
                      <a:pt x="666" y="701"/>
                    </a:cubicBezTo>
                    <a:cubicBezTo>
                      <a:pt x="671" y="707"/>
                      <a:pt x="677" y="713"/>
                      <a:pt x="682" y="719"/>
                    </a:cubicBezTo>
                    <a:cubicBezTo>
                      <a:pt x="642" y="784"/>
                      <a:pt x="602" y="850"/>
                      <a:pt x="560" y="918"/>
                    </a:cubicBezTo>
                    <a:cubicBezTo>
                      <a:pt x="515" y="849"/>
                      <a:pt x="471" y="783"/>
                      <a:pt x="430" y="719"/>
                    </a:cubicBezTo>
                    <a:cubicBezTo>
                      <a:pt x="438" y="704"/>
                      <a:pt x="449" y="690"/>
                      <a:pt x="453" y="676"/>
                    </a:cubicBezTo>
                    <a:cubicBezTo>
                      <a:pt x="462" y="644"/>
                      <a:pt x="449" y="624"/>
                      <a:pt x="416" y="621"/>
                    </a:cubicBezTo>
                    <a:cubicBezTo>
                      <a:pt x="374" y="616"/>
                      <a:pt x="347" y="594"/>
                      <a:pt x="331" y="553"/>
                    </a:cubicBezTo>
                    <a:cubicBezTo>
                      <a:pt x="352" y="553"/>
                      <a:pt x="371" y="553"/>
                      <a:pt x="393" y="553"/>
                    </a:cubicBezTo>
                    <a:cubicBezTo>
                      <a:pt x="387" y="536"/>
                      <a:pt x="382" y="521"/>
                      <a:pt x="376" y="508"/>
                    </a:cubicBezTo>
                    <a:cubicBezTo>
                      <a:pt x="374" y="504"/>
                      <a:pt x="365" y="500"/>
                      <a:pt x="360" y="501"/>
                    </a:cubicBezTo>
                    <a:cubicBezTo>
                      <a:pt x="306" y="506"/>
                      <a:pt x="276" y="476"/>
                      <a:pt x="254" y="430"/>
                    </a:cubicBezTo>
                    <a:cubicBezTo>
                      <a:pt x="283" y="428"/>
                      <a:pt x="311" y="426"/>
                      <a:pt x="342" y="425"/>
                    </a:cubicBezTo>
                    <a:cubicBezTo>
                      <a:pt x="336" y="410"/>
                      <a:pt x="332" y="397"/>
                      <a:pt x="326" y="386"/>
                    </a:cubicBezTo>
                    <a:cubicBezTo>
                      <a:pt x="324" y="382"/>
                      <a:pt x="315" y="381"/>
                      <a:pt x="309" y="380"/>
                    </a:cubicBezTo>
                    <a:cubicBezTo>
                      <a:pt x="291" y="378"/>
                      <a:pt x="273" y="378"/>
                      <a:pt x="255" y="376"/>
                    </a:cubicBezTo>
                    <a:cubicBezTo>
                      <a:pt x="214" y="371"/>
                      <a:pt x="193" y="342"/>
                      <a:pt x="174" y="303"/>
                    </a:cubicBezTo>
                    <a:cubicBezTo>
                      <a:pt x="213" y="303"/>
                      <a:pt x="249" y="303"/>
                      <a:pt x="291" y="303"/>
                    </a:cubicBezTo>
                    <a:cubicBezTo>
                      <a:pt x="281" y="281"/>
                      <a:pt x="274" y="265"/>
                      <a:pt x="266" y="249"/>
                    </a:cubicBezTo>
                    <a:cubicBezTo>
                      <a:pt x="264" y="246"/>
                      <a:pt x="255" y="245"/>
                      <a:pt x="250" y="245"/>
                    </a:cubicBezTo>
                    <a:cubicBezTo>
                      <a:pt x="230" y="244"/>
                      <a:pt x="210" y="245"/>
                      <a:pt x="190" y="244"/>
                    </a:cubicBezTo>
                    <a:cubicBezTo>
                      <a:pt x="137" y="243"/>
                      <a:pt x="103" y="218"/>
                      <a:pt x="82" y="165"/>
                    </a:cubicBezTo>
                    <a:cubicBezTo>
                      <a:pt x="129" y="165"/>
                      <a:pt x="175" y="165"/>
                      <a:pt x="225" y="165"/>
                    </a:cubicBezTo>
                    <a:cubicBezTo>
                      <a:pt x="218" y="148"/>
                      <a:pt x="215" y="133"/>
                      <a:pt x="207" y="120"/>
                    </a:cubicBezTo>
                    <a:cubicBezTo>
                      <a:pt x="204" y="115"/>
                      <a:pt x="193" y="113"/>
                      <a:pt x="185" y="112"/>
                    </a:cubicBezTo>
                    <a:cubicBezTo>
                      <a:pt x="153" y="110"/>
                      <a:pt x="120" y="109"/>
                      <a:pt x="88" y="106"/>
                    </a:cubicBezTo>
                    <a:cubicBezTo>
                      <a:pt x="46" y="102"/>
                      <a:pt x="21" y="74"/>
                      <a:pt x="0" y="38"/>
                    </a:cubicBezTo>
                    <a:cubicBezTo>
                      <a:pt x="38" y="37"/>
                      <a:pt x="74" y="35"/>
                      <a:pt x="109" y="34"/>
                    </a:cubicBezTo>
                    <a:cubicBezTo>
                      <a:pt x="170" y="32"/>
                      <a:pt x="230" y="30"/>
                      <a:pt x="291" y="29"/>
                    </a:cubicBezTo>
                    <a:cubicBezTo>
                      <a:pt x="352" y="28"/>
                      <a:pt x="395" y="56"/>
                      <a:pt x="419" y="112"/>
                    </a:cubicBezTo>
                    <a:cubicBezTo>
                      <a:pt x="428" y="131"/>
                      <a:pt x="437" y="150"/>
                      <a:pt x="450" y="168"/>
                    </a:cubicBezTo>
                    <a:cubicBezTo>
                      <a:pt x="460" y="133"/>
                      <a:pt x="471" y="99"/>
                      <a:pt x="480" y="64"/>
                    </a:cubicBezTo>
                    <a:cubicBezTo>
                      <a:pt x="493" y="20"/>
                      <a:pt x="508" y="7"/>
                      <a:pt x="553" y="4"/>
                    </a:cubicBezTo>
                    <a:cubicBezTo>
                      <a:pt x="606" y="0"/>
                      <a:pt x="655" y="12"/>
                      <a:pt x="701" y="46"/>
                    </a:cubicBezTo>
                    <a:cubicBezTo>
                      <a:pt x="671" y="58"/>
                      <a:pt x="642" y="68"/>
                      <a:pt x="612" y="79"/>
                    </a:cubicBezTo>
                    <a:cubicBezTo>
                      <a:pt x="626" y="113"/>
                      <a:pt x="640" y="146"/>
                      <a:pt x="655" y="182"/>
                    </a:cubicBezTo>
                    <a:cubicBezTo>
                      <a:pt x="668" y="157"/>
                      <a:pt x="679" y="135"/>
                      <a:pt x="691" y="113"/>
                    </a:cubicBezTo>
                    <a:cubicBezTo>
                      <a:pt x="713" y="75"/>
                      <a:pt x="740" y="43"/>
                      <a:pt x="784" y="32"/>
                    </a:cubicBezTo>
                    <a:cubicBezTo>
                      <a:pt x="790" y="31"/>
                      <a:pt x="796" y="29"/>
                      <a:pt x="802" y="29"/>
                    </a:cubicBezTo>
                    <a:cubicBezTo>
                      <a:pt x="899" y="29"/>
                      <a:pt x="995" y="29"/>
                      <a:pt x="1092" y="29"/>
                    </a:cubicBezTo>
                    <a:cubicBezTo>
                      <a:pt x="1095" y="29"/>
                      <a:pt x="1098" y="30"/>
                      <a:pt x="110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79"/>
              <p:cNvSpPr/>
              <p:nvPr/>
            </p:nvSpPr>
            <p:spPr bwMode="auto">
              <a:xfrm>
                <a:off x="10196286" y="627062"/>
                <a:ext cx="4621213" cy="3867150"/>
              </a:xfrm>
              <a:custGeom>
                <a:avLst/>
                <a:gdLst>
                  <a:gd name="T0" fmla="*/ 1144 w 1463"/>
                  <a:gd name="T1" fmla="*/ 1224 h 1224"/>
                  <a:gd name="T2" fmla="*/ 1130 w 1463"/>
                  <a:gd name="T3" fmla="*/ 1207 h 1224"/>
                  <a:gd name="T4" fmla="*/ 1352 w 1463"/>
                  <a:gd name="T5" fmla="*/ 646 h 1224"/>
                  <a:gd name="T6" fmla="*/ 1129 w 1463"/>
                  <a:gd name="T7" fmla="*/ 238 h 1224"/>
                  <a:gd name="T8" fmla="*/ 275 w 1463"/>
                  <a:gd name="T9" fmla="*/ 290 h 1224"/>
                  <a:gd name="T10" fmla="*/ 104 w 1463"/>
                  <a:gd name="T11" fmla="*/ 760 h 1224"/>
                  <a:gd name="T12" fmla="*/ 331 w 1463"/>
                  <a:gd name="T13" fmla="*/ 1206 h 1224"/>
                  <a:gd name="T14" fmla="*/ 316 w 1463"/>
                  <a:gd name="T15" fmla="*/ 1223 h 1224"/>
                  <a:gd name="T16" fmla="*/ 233 w 1463"/>
                  <a:gd name="T17" fmla="*/ 301 h 1224"/>
                  <a:gd name="T18" fmla="*/ 1177 w 1463"/>
                  <a:gd name="T19" fmla="*/ 248 h 1224"/>
                  <a:gd name="T20" fmla="*/ 1144 w 1463"/>
                  <a:gd name="T21" fmla="*/ 1224 h 1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63" h="1224">
                    <a:moveTo>
                      <a:pt x="1144" y="1224"/>
                    </a:moveTo>
                    <a:cubicBezTo>
                      <a:pt x="1139" y="1218"/>
                      <a:pt x="1135" y="1213"/>
                      <a:pt x="1130" y="1207"/>
                    </a:cubicBezTo>
                    <a:cubicBezTo>
                      <a:pt x="1297" y="1057"/>
                      <a:pt x="1378" y="871"/>
                      <a:pt x="1352" y="646"/>
                    </a:cubicBezTo>
                    <a:cubicBezTo>
                      <a:pt x="1334" y="481"/>
                      <a:pt x="1258" y="343"/>
                      <a:pt x="1129" y="238"/>
                    </a:cubicBezTo>
                    <a:cubicBezTo>
                      <a:pt x="864" y="20"/>
                      <a:pt x="494" y="58"/>
                      <a:pt x="275" y="290"/>
                    </a:cubicBezTo>
                    <a:cubicBezTo>
                      <a:pt x="152" y="422"/>
                      <a:pt x="93" y="579"/>
                      <a:pt x="104" y="760"/>
                    </a:cubicBezTo>
                    <a:cubicBezTo>
                      <a:pt x="115" y="940"/>
                      <a:pt x="194" y="1088"/>
                      <a:pt x="331" y="1206"/>
                    </a:cubicBezTo>
                    <a:cubicBezTo>
                      <a:pt x="326" y="1212"/>
                      <a:pt x="321" y="1218"/>
                      <a:pt x="316" y="1223"/>
                    </a:cubicBezTo>
                    <a:cubicBezTo>
                      <a:pt x="32" y="988"/>
                      <a:pt x="0" y="575"/>
                      <a:pt x="233" y="301"/>
                    </a:cubicBezTo>
                    <a:cubicBezTo>
                      <a:pt x="491" y="0"/>
                      <a:pt x="922" y="5"/>
                      <a:pt x="1177" y="248"/>
                    </a:cubicBezTo>
                    <a:cubicBezTo>
                      <a:pt x="1463" y="521"/>
                      <a:pt x="1447" y="970"/>
                      <a:pt x="1144" y="1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80"/>
              <p:cNvSpPr/>
              <p:nvPr/>
            </p:nvSpPr>
            <p:spPr bwMode="auto">
              <a:xfrm>
                <a:off x="9645424" y="914400"/>
                <a:ext cx="998538" cy="1724025"/>
              </a:xfrm>
              <a:custGeom>
                <a:avLst/>
                <a:gdLst>
                  <a:gd name="T0" fmla="*/ 99 w 316"/>
                  <a:gd name="T1" fmla="*/ 206 h 546"/>
                  <a:gd name="T2" fmla="*/ 99 w 316"/>
                  <a:gd name="T3" fmla="*/ 151 h 546"/>
                  <a:gd name="T4" fmla="*/ 90 w 316"/>
                  <a:gd name="T5" fmla="*/ 134 h 546"/>
                  <a:gd name="T6" fmla="*/ 64 w 316"/>
                  <a:gd name="T7" fmla="*/ 104 h 546"/>
                  <a:gd name="T8" fmla="*/ 69 w 316"/>
                  <a:gd name="T9" fmla="*/ 62 h 546"/>
                  <a:gd name="T10" fmla="*/ 81 w 316"/>
                  <a:gd name="T11" fmla="*/ 54 h 546"/>
                  <a:gd name="T12" fmla="*/ 102 w 316"/>
                  <a:gd name="T13" fmla="*/ 20 h 546"/>
                  <a:gd name="T14" fmla="*/ 112 w 316"/>
                  <a:gd name="T15" fmla="*/ 0 h 546"/>
                  <a:gd name="T16" fmla="*/ 132 w 316"/>
                  <a:gd name="T17" fmla="*/ 17 h 546"/>
                  <a:gd name="T18" fmla="*/ 133 w 316"/>
                  <a:gd name="T19" fmla="*/ 48 h 546"/>
                  <a:gd name="T20" fmla="*/ 149 w 316"/>
                  <a:gd name="T21" fmla="*/ 100 h 546"/>
                  <a:gd name="T22" fmla="*/ 144 w 316"/>
                  <a:gd name="T23" fmla="*/ 76 h 546"/>
                  <a:gd name="T24" fmla="*/ 149 w 316"/>
                  <a:gd name="T25" fmla="*/ 44 h 546"/>
                  <a:gd name="T26" fmla="*/ 193 w 316"/>
                  <a:gd name="T27" fmla="*/ 23 h 546"/>
                  <a:gd name="T28" fmla="*/ 207 w 316"/>
                  <a:gd name="T29" fmla="*/ 46 h 546"/>
                  <a:gd name="T30" fmla="*/ 221 w 316"/>
                  <a:gd name="T31" fmla="*/ 70 h 546"/>
                  <a:gd name="T32" fmla="*/ 281 w 316"/>
                  <a:gd name="T33" fmla="*/ 109 h 546"/>
                  <a:gd name="T34" fmla="*/ 315 w 316"/>
                  <a:gd name="T35" fmla="*/ 176 h 546"/>
                  <a:gd name="T36" fmla="*/ 308 w 316"/>
                  <a:gd name="T37" fmla="*/ 190 h 546"/>
                  <a:gd name="T38" fmla="*/ 293 w 316"/>
                  <a:gd name="T39" fmla="*/ 186 h 546"/>
                  <a:gd name="T40" fmla="*/ 193 w 316"/>
                  <a:gd name="T41" fmla="*/ 122 h 546"/>
                  <a:gd name="T42" fmla="*/ 224 w 316"/>
                  <a:gd name="T43" fmla="*/ 182 h 546"/>
                  <a:gd name="T44" fmla="*/ 201 w 316"/>
                  <a:gd name="T45" fmla="*/ 221 h 546"/>
                  <a:gd name="T46" fmla="*/ 188 w 316"/>
                  <a:gd name="T47" fmla="*/ 215 h 546"/>
                  <a:gd name="T48" fmla="*/ 122 w 316"/>
                  <a:gd name="T49" fmla="*/ 165 h 546"/>
                  <a:gd name="T50" fmla="*/ 132 w 316"/>
                  <a:gd name="T51" fmla="*/ 211 h 546"/>
                  <a:gd name="T52" fmla="*/ 178 w 316"/>
                  <a:gd name="T53" fmla="*/ 295 h 546"/>
                  <a:gd name="T54" fmla="*/ 199 w 316"/>
                  <a:gd name="T55" fmla="*/ 345 h 546"/>
                  <a:gd name="T56" fmla="*/ 192 w 316"/>
                  <a:gd name="T57" fmla="*/ 363 h 546"/>
                  <a:gd name="T58" fmla="*/ 179 w 316"/>
                  <a:gd name="T59" fmla="*/ 352 h 546"/>
                  <a:gd name="T60" fmla="*/ 150 w 316"/>
                  <a:gd name="T61" fmla="*/ 317 h 546"/>
                  <a:gd name="T62" fmla="*/ 145 w 316"/>
                  <a:gd name="T63" fmla="*/ 319 h 546"/>
                  <a:gd name="T64" fmla="*/ 140 w 316"/>
                  <a:gd name="T65" fmla="*/ 362 h 546"/>
                  <a:gd name="T66" fmla="*/ 108 w 316"/>
                  <a:gd name="T67" fmla="*/ 393 h 546"/>
                  <a:gd name="T68" fmla="*/ 192 w 316"/>
                  <a:gd name="T69" fmla="*/ 502 h 546"/>
                  <a:gd name="T70" fmla="*/ 201 w 316"/>
                  <a:gd name="T71" fmla="*/ 525 h 546"/>
                  <a:gd name="T72" fmla="*/ 178 w 316"/>
                  <a:gd name="T73" fmla="*/ 539 h 546"/>
                  <a:gd name="T74" fmla="*/ 117 w 316"/>
                  <a:gd name="T75" fmla="*/ 491 h 546"/>
                  <a:gd name="T76" fmla="*/ 72 w 316"/>
                  <a:gd name="T77" fmla="*/ 376 h 546"/>
                  <a:gd name="T78" fmla="*/ 64 w 316"/>
                  <a:gd name="T79" fmla="*/ 350 h 546"/>
                  <a:gd name="T80" fmla="*/ 91 w 316"/>
                  <a:gd name="T81" fmla="*/ 365 h 546"/>
                  <a:gd name="T82" fmla="*/ 74 w 316"/>
                  <a:gd name="T83" fmla="*/ 261 h 546"/>
                  <a:gd name="T84" fmla="*/ 59 w 316"/>
                  <a:gd name="T85" fmla="*/ 289 h 546"/>
                  <a:gd name="T86" fmla="*/ 46 w 316"/>
                  <a:gd name="T87" fmla="*/ 295 h 546"/>
                  <a:gd name="T88" fmla="*/ 41 w 316"/>
                  <a:gd name="T89" fmla="*/ 282 h 546"/>
                  <a:gd name="T90" fmla="*/ 9 w 316"/>
                  <a:gd name="T91" fmla="*/ 207 h 546"/>
                  <a:gd name="T92" fmla="*/ 1 w 316"/>
                  <a:gd name="T93" fmla="*/ 189 h 546"/>
                  <a:gd name="T94" fmla="*/ 15 w 316"/>
                  <a:gd name="T95" fmla="*/ 176 h 546"/>
                  <a:gd name="T96" fmla="*/ 41 w 316"/>
                  <a:gd name="T97" fmla="*/ 172 h 546"/>
                  <a:gd name="T98" fmla="*/ 70 w 316"/>
                  <a:gd name="T99" fmla="*/ 170 h 546"/>
                  <a:gd name="T100" fmla="*/ 99 w 316"/>
                  <a:gd name="T101" fmla="*/ 206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6" h="546">
                    <a:moveTo>
                      <a:pt x="99" y="206"/>
                    </a:moveTo>
                    <a:cubicBezTo>
                      <a:pt x="99" y="187"/>
                      <a:pt x="100" y="169"/>
                      <a:pt x="99" y="151"/>
                    </a:cubicBezTo>
                    <a:cubicBezTo>
                      <a:pt x="98" y="145"/>
                      <a:pt x="94" y="139"/>
                      <a:pt x="90" y="134"/>
                    </a:cubicBezTo>
                    <a:cubicBezTo>
                      <a:pt x="82" y="124"/>
                      <a:pt x="72" y="115"/>
                      <a:pt x="64" y="104"/>
                    </a:cubicBezTo>
                    <a:cubicBezTo>
                      <a:pt x="48" y="86"/>
                      <a:pt x="50" y="76"/>
                      <a:pt x="69" y="62"/>
                    </a:cubicBezTo>
                    <a:cubicBezTo>
                      <a:pt x="73" y="59"/>
                      <a:pt x="77" y="56"/>
                      <a:pt x="81" y="54"/>
                    </a:cubicBezTo>
                    <a:cubicBezTo>
                      <a:pt x="98" y="49"/>
                      <a:pt x="102" y="37"/>
                      <a:pt x="102" y="20"/>
                    </a:cubicBezTo>
                    <a:cubicBezTo>
                      <a:pt x="102" y="14"/>
                      <a:pt x="108" y="7"/>
                      <a:pt x="112" y="0"/>
                    </a:cubicBezTo>
                    <a:cubicBezTo>
                      <a:pt x="119" y="5"/>
                      <a:pt x="129" y="10"/>
                      <a:pt x="132" y="17"/>
                    </a:cubicBezTo>
                    <a:cubicBezTo>
                      <a:pt x="136" y="26"/>
                      <a:pt x="133" y="38"/>
                      <a:pt x="133" y="48"/>
                    </a:cubicBezTo>
                    <a:cubicBezTo>
                      <a:pt x="132" y="65"/>
                      <a:pt x="125" y="84"/>
                      <a:pt x="149" y="100"/>
                    </a:cubicBezTo>
                    <a:cubicBezTo>
                      <a:pt x="147" y="89"/>
                      <a:pt x="147" y="82"/>
                      <a:pt x="144" y="76"/>
                    </a:cubicBezTo>
                    <a:cubicBezTo>
                      <a:pt x="136" y="64"/>
                      <a:pt x="140" y="53"/>
                      <a:pt x="149" y="44"/>
                    </a:cubicBezTo>
                    <a:cubicBezTo>
                      <a:pt x="162" y="33"/>
                      <a:pt x="174" y="17"/>
                      <a:pt x="193" y="23"/>
                    </a:cubicBezTo>
                    <a:cubicBezTo>
                      <a:pt x="200" y="25"/>
                      <a:pt x="203" y="38"/>
                      <a:pt x="207" y="46"/>
                    </a:cubicBezTo>
                    <a:cubicBezTo>
                      <a:pt x="212" y="54"/>
                      <a:pt x="214" y="65"/>
                      <a:pt x="221" y="70"/>
                    </a:cubicBezTo>
                    <a:cubicBezTo>
                      <a:pt x="240" y="84"/>
                      <a:pt x="261" y="96"/>
                      <a:pt x="281" y="109"/>
                    </a:cubicBezTo>
                    <a:cubicBezTo>
                      <a:pt x="306" y="124"/>
                      <a:pt x="311" y="150"/>
                      <a:pt x="315" y="176"/>
                    </a:cubicBezTo>
                    <a:cubicBezTo>
                      <a:pt x="316" y="180"/>
                      <a:pt x="312" y="188"/>
                      <a:pt x="308" y="190"/>
                    </a:cubicBezTo>
                    <a:cubicBezTo>
                      <a:pt x="304" y="192"/>
                      <a:pt x="297" y="189"/>
                      <a:pt x="293" y="186"/>
                    </a:cubicBezTo>
                    <a:cubicBezTo>
                      <a:pt x="260" y="166"/>
                      <a:pt x="227" y="144"/>
                      <a:pt x="193" y="122"/>
                    </a:cubicBezTo>
                    <a:cubicBezTo>
                      <a:pt x="204" y="143"/>
                      <a:pt x="215" y="162"/>
                      <a:pt x="224" y="182"/>
                    </a:cubicBezTo>
                    <a:cubicBezTo>
                      <a:pt x="233" y="202"/>
                      <a:pt x="222" y="219"/>
                      <a:pt x="201" y="221"/>
                    </a:cubicBezTo>
                    <a:cubicBezTo>
                      <a:pt x="196" y="221"/>
                      <a:pt x="189" y="218"/>
                      <a:pt x="188" y="215"/>
                    </a:cubicBezTo>
                    <a:cubicBezTo>
                      <a:pt x="177" y="185"/>
                      <a:pt x="149" y="178"/>
                      <a:pt x="122" y="165"/>
                    </a:cubicBezTo>
                    <a:cubicBezTo>
                      <a:pt x="125" y="180"/>
                      <a:pt x="130" y="195"/>
                      <a:pt x="132" y="211"/>
                    </a:cubicBezTo>
                    <a:cubicBezTo>
                      <a:pt x="137" y="245"/>
                      <a:pt x="153" y="271"/>
                      <a:pt x="178" y="295"/>
                    </a:cubicBezTo>
                    <a:cubicBezTo>
                      <a:pt x="190" y="308"/>
                      <a:pt x="194" y="328"/>
                      <a:pt x="199" y="345"/>
                    </a:cubicBezTo>
                    <a:cubicBezTo>
                      <a:pt x="201" y="350"/>
                      <a:pt x="195" y="357"/>
                      <a:pt x="192" y="363"/>
                    </a:cubicBezTo>
                    <a:cubicBezTo>
                      <a:pt x="187" y="360"/>
                      <a:pt x="182" y="357"/>
                      <a:pt x="179" y="352"/>
                    </a:cubicBezTo>
                    <a:cubicBezTo>
                      <a:pt x="169" y="341"/>
                      <a:pt x="160" y="329"/>
                      <a:pt x="150" y="317"/>
                    </a:cubicBezTo>
                    <a:cubicBezTo>
                      <a:pt x="149" y="318"/>
                      <a:pt x="147" y="318"/>
                      <a:pt x="145" y="319"/>
                    </a:cubicBezTo>
                    <a:cubicBezTo>
                      <a:pt x="144" y="333"/>
                      <a:pt x="146" y="350"/>
                      <a:pt x="140" y="362"/>
                    </a:cubicBezTo>
                    <a:cubicBezTo>
                      <a:pt x="134" y="374"/>
                      <a:pt x="120" y="382"/>
                      <a:pt x="108" y="393"/>
                    </a:cubicBezTo>
                    <a:cubicBezTo>
                      <a:pt x="134" y="426"/>
                      <a:pt x="163" y="464"/>
                      <a:pt x="192" y="502"/>
                    </a:cubicBezTo>
                    <a:cubicBezTo>
                      <a:pt x="197" y="508"/>
                      <a:pt x="204" y="520"/>
                      <a:pt x="201" y="525"/>
                    </a:cubicBezTo>
                    <a:cubicBezTo>
                      <a:pt x="198" y="532"/>
                      <a:pt x="187" y="537"/>
                      <a:pt x="178" y="539"/>
                    </a:cubicBezTo>
                    <a:cubicBezTo>
                      <a:pt x="147" y="546"/>
                      <a:pt x="130" y="530"/>
                      <a:pt x="117" y="491"/>
                    </a:cubicBezTo>
                    <a:cubicBezTo>
                      <a:pt x="103" y="452"/>
                      <a:pt x="87" y="415"/>
                      <a:pt x="72" y="376"/>
                    </a:cubicBezTo>
                    <a:cubicBezTo>
                      <a:pt x="69" y="370"/>
                      <a:pt x="68" y="363"/>
                      <a:pt x="64" y="350"/>
                    </a:cubicBezTo>
                    <a:cubicBezTo>
                      <a:pt x="77" y="357"/>
                      <a:pt x="84" y="361"/>
                      <a:pt x="91" y="365"/>
                    </a:cubicBezTo>
                    <a:cubicBezTo>
                      <a:pt x="109" y="344"/>
                      <a:pt x="98" y="275"/>
                      <a:pt x="74" y="261"/>
                    </a:cubicBezTo>
                    <a:cubicBezTo>
                      <a:pt x="69" y="271"/>
                      <a:pt x="65" y="280"/>
                      <a:pt x="59" y="289"/>
                    </a:cubicBezTo>
                    <a:cubicBezTo>
                      <a:pt x="57" y="292"/>
                      <a:pt x="50" y="293"/>
                      <a:pt x="46" y="295"/>
                    </a:cubicBezTo>
                    <a:cubicBezTo>
                      <a:pt x="44" y="291"/>
                      <a:pt x="41" y="286"/>
                      <a:pt x="41" y="282"/>
                    </a:cubicBezTo>
                    <a:cubicBezTo>
                      <a:pt x="46" y="250"/>
                      <a:pt x="39" y="224"/>
                      <a:pt x="9" y="207"/>
                    </a:cubicBezTo>
                    <a:cubicBezTo>
                      <a:pt x="4" y="204"/>
                      <a:pt x="0" y="194"/>
                      <a:pt x="1" y="189"/>
                    </a:cubicBezTo>
                    <a:cubicBezTo>
                      <a:pt x="2" y="184"/>
                      <a:pt x="9" y="178"/>
                      <a:pt x="15" y="176"/>
                    </a:cubicBezTo>
                    <a:cubicBezTo>
                      <a:pt x="23" y="173"/>
                      <a:pt x="32" y="173"/>
                      <a:pt x="41" y="172"/>
                    </a:cubicBezTo>
                    <a:cubicBezTo>
                      <a:pt x="49" y="171"/>
                      <a:pt x="56" y="171"/>
                      <a:pt x="70" y="170"/>
                    </a:cubicBezTo>
                    <a:cubicBezTo>
                      <a:pt x="80" y="176"/>
                      <a:pt x="76" y="204"/>
                      <a:pt x="99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81"/>
              <p:cNvSpPr/>
              <p:nvPr/>
            </p:nvSpPr>
            <p:spPr bwMode="auto">
              <a:xfrm>
                <a:off x="13196661" y="-7938"/>
                <a:ext cx="1047750" cy="858838"/>
              </a:xfrm>
              <a:custGeom>
                <a:avLst/>
                <a:gdLst>
                  <a:gd name="T0" fmla="*/ 36 w 332"/>
                  <a:gd name="T1" fmla="*/ 247 h 272"/>
                  <a:gd name="T2" fmla="*/ 149 w 332"/>
                  <a:gd name="T3" fmla="*/ 203 h 272"/>
                  <a:gd name="T4" fmla="*/ 78 w 332"/>
                  <a:gd name="T5" fmla="*/ 204 h 272"/>
                  <a:gd name="T6" fmla="*/ 3 w 332"/>
                  <a:gd name="T7" fmla="*/ 159 h 272"/>
                  <a:gd name="T8" fmla="*/ 3 w 332"/>
                  <a:gd name="T9" fmla="*/ 137 h 272"/>
                  <a:gd name="T10" fmla="*/ 22 w 332"/>
                  <a:gd name="T11" fmla="*/ 132 h 272"/>
                  <a:gd name="T12" fmla="*/ 153 w 332"/>
                  <a:gd name="T13" fmla="*/ 148 h 272"/>
                  <a:gd name="T14" fmla="*/ 214 w 332"/>
                  <a:gd name="T15" fmla="*/ 109 h 272"/>
                  <a:gd name="T16" fmla="*/ 249 w 332"/>
                  <a:gd name="T17" fmla="*/ 22 h 272"/>
                  <a:gd name="T18" fmla="*/ 269 w 332"/>
                  <a:gd name="T19" fmla="*/ 1 h 272"/>
                  <a:gd name="T20" fmla="*/ 293 w 332"/>
                  <a:gd name="T21" fmla="*/ 18 h 272"/>
                  <a:gd name="T22" fmla="*/ 308 w 332"/>
                  <a:gd name="T23" fmla="*/ 48 h 272"/>
                  <a:gd name="T24" fmla="*/ 298 w 332"/>
                  <a:gd name="T25" fmla="*/ 83 h 272"/>
                  <a:gd name="T26" fmla="*/ 255 w 332"/>
                  <a:gd name="T27" fmla="*/ 151 h 272"/>
                  <a:gd name="T28" fmla="*/ 307 w 332"/>
                  <a:gd name="T29" fmla="*/ 147 h 272"/>
                  <a:gd name="T30" fmla="*/ 331 w 332"/>
                  <a:gd name="T31" fmla="*/ 159 h 272"/>
                  <a:gd name="T32" fmla="*/ 309 w 332"/>
                  <a:gd name="T33" fmla="*/ 182 h 272"/>
                  <a:gd name="T34" fmla="*/ 253 w 332"/>
                  <a:gd name="T35" fmla="*/ 184 h 272"/>
                  <a:gd name="T36" fmla="*/ 229 w 332"/>
                  <a:gd name="T37" fmla="*/ 194 h 272"/>
                  <a:gd name="T38" fmla="*/ 36 w 332"/>
                  <a:gd name="T39" fmla="*/ 247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2" h="272">
                    <a:moveTo>
                      <a:pt x="36" y="247"/>
                    </a:moveTo>
                    <a:cubicBezTo>
                      <a:pt x="76" y="230"/>
                      <a:pt x="119" y="237"/>
                      <a:pt x="149" y="203"/>
                    </a:cubicBezTo>
                    <a:cubicBezTo>
                      <a:pt x="124" y="203"/>
                      <a:pt x="101" y="202"/>
                      <a:pt x="78" y="204"/>
                    </a:cubicBezTo>
                    <a:cubicBezTo>
                      <a:pt x="41" y="207"/>
                      <a:pt x="19" y="188"/>
                      <a:pt x="3" y="159"/>
                    </a:cubicBezTo>
                    <a:cubicBezTo>
                      <a:pt x="0" y="153"/>
                      <a:pt x="0" y="142"/>
                      <a:pt x="3" y="137"/>
                    </a:cubicBezTo>
                    <a:cubicBezTo>
                      <a:pt x="5" y="133"/>
                      <a:pt x="17" y="129"/>
                      <a:pt x="22" y="132"/>
                    </a:cubicBezTo>
                    <a:cubicBezTo>
                      <a:pt x="64" y="152"/>
                      <a:pt x="109" y="144"/>
                      <a:pt x="153" y="148"/>
                    </a:cubicBezTo>
                    <a:cubicBezTo>
                      <a:pt x="186" y="151"/>
                      <a:pt x="203" y="139"/>
                      <a:pt x="214" y="109"/>
                    </a:cubicBezTo>
                    <a:cubicBezTo>
                      <a:pt x="223" y="79"/>
                      <a:pt x="236" y="50"/>
                      <a:pt x="249" y="22"/>
                    </a:cubicBezTo>
                    <a:cubicBezTo>
                      <a:pt x="253" y="13"/>
                      <a:pt x="262" y="2"/>
                      <a:pt x="269" y="1"/>
                    </a:cubicBezTo>
                    <a:cubicBezTo>
                      <a:pt x="277" y="0"/>
                      <a:pt x="287" y="10"/>
                      <a:pt x="293" y="18"/>
                    </a:cubicBezTo>
                    <a:cubicBezTo>
                      <a:pt x="300" y="27"/>
                      <a:pt x="303" y="38"/>
                      <a:pt x="308" y="48"/>
                    </a:cubicBezTo>
                    <a:cubicBezTo>
                      <a:pt x="315" y="63"/>
                      <a:pt x="313" y="73"/>
                      <a:pt x="298" y="83"/>
                    </a:cubicBezTo>
                    <a:cubicBezTo>
                      <a:pt x="275" y="98"/>
                      <a:pt x="266" y="123"/>
                      <a:pt x="255" y="151"/>
                    </a:cubicBezTo>
                    <a:cubicBezTo>
                      <a:pt x="275" y="150"/>
                      <a:pt x="291" y="148"/>
                      <a:pt x="307" y="147"/>
                    </a:cubicBezTo>
                    <a:cubicBezTo>
                      <a:pt x="316" y="147"/>
                      <a:pt x="330" y="144"/>
                      <a:pt x="331" y="159"/>
                    </a:cubicBezTo>
                    <a:cubicBezTo>
                      <a:pt x="332" y="173"/>
                      <a:pt x="322" y="181"/>
                      <a:pt x="309" y="182"/>
                    </a:cubicBezTo>
                    <a:cubicBezTo>
                      <a:pt x="290" y="184"/>
                      <a:pt x="271" y="183"/>
                      <a:pt x="253" y="184"/>
                    </a:cubicBezTo>
                    <a:cubicBezTo>
                      <a:pt x="245" y="185"/>
                      <a:pt x="234" y="188"/>
                      <a:pt x="229" y="194"/>
                    </a:cubicBezTo>
                    <a:cubicBezTo>
                      <a:pt x="170" y="259"/>
                      <a:pt x="127" y="272"/>
                      <a:pt x="36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82"/>
              <p:cNvSpPr/>
              <p:nvPr/>
            </p:nvSpPr>
            <p:spPr bwMode="auto">
              <a:xfrm>
                <a:off x="10912249" y="5257800"/>
                <a:ext cx="663575" cy="809625"/>
              </a:xfrm>
              <a:custGeom>
                <a:avLst/>
                <a:gdLst>
                  <a:gd name="T0" fmla="*/ 30 w 210"/>
                  <a:gd name="T1" fmla="*/ 218 h 256"/>
                  <a:gd name="T2" fmla="*/ 0 w 210"/>
                  <a:gd name="T3" fmla="*/ 204 h 256"/>
                  <a:gd name="T4" fmla="*/ 103 w 210"/>
                  <a:gd name="T5" fmla="*/ 0 h 256"/>
                  <a:gd name="T6" fmla="*/ 129 w 210"/>
                  <a:gd name="T7" fmla="*/ 38 h 256"/>
                  <a:gd name="T8" fmla="*/ 123 w 210"/>
                  <a:gd name="T9" fmla="*/ 153 h 256"/>
                  <a:gd name="T10" fmla="*/ 185 w 210"/>
                  <a:gd name="T11" fmla="*/ 38 h 256"/>
                  <a:gd name="T12" fmla="*/ 210 w 210"/>
                  <a:gd name="T13" fmla="*/ 48 h 256"/>
                  <a:gd name="T14" fmla="*/ 109 w 210"/>
                  <a:gd name="T15" fmla="*/ 256 h 256"/>
                  <a:gd name="T16" fmla="*/ 80 w 210"/>
                  <a:gd name="T17" fmla="*/ 216 h 256"/>
                  <a:gd name="T18" fmla="*/ 90 w 210"/>
                  <a:gd name="T19" fmla="*/ 94 h 256"/>
                  <a:gd name="T20" fmla="*/ 30 w 210"/>
                  <a:gd name="T21" fmla="*/ 218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256">
                    <a:moveTo>
                      <a:pt x="30" y="218"/>
                    </a:moveTo>
                    <a:cubicBezTo>
                      <a:pt x="20" y="214"/>
                      <a:pt x="11" y="210"/>
                      <a:pt x="0" y="204"/>
                    </a:cubicBezTo>
                    <a:cubicBezTo>
                      <a:pt x="35" y="135"/>
                      <a:pt x="69" y="67"/>
                      <a:pt x="103" y="0"/>
                    </a:cubicBezTo>
                    <a:cubicBezTo>
                      <a:pt x="127" y="4"/>
                      <a:pt x="132" y="16"/>
                      <a:pt x="129" y="38"/>
                    </a:cubicBezTo>
                    <a:cubicBezTo>
                      <a:pt x="124" y="76"/>
                      <a:pt x="122" y="113"/>
                      <a:pt x="123" y="153"/>
                    </a:cubicBezTo>
                    <a:cubicBezTo>
                      <a:pt x="143" y="115"/>
                      <a:pt x="164" y="78"/>
                      <a:pt x="185" y="38"/>
                    </a:cubicBezTo>
                    <a:cubicBezTo>
                      <a:pt x="193" y="41"/>
                      <a:pt x="201" y="44"/>
                      <a:pt x="210" y="48"/>
                    </a:cubicBezTo>
                    <a:cubicBezTo>
                      <a:pt x="176" y="118"/>
                      <a:pt x="142" y="187"/>
                      <a:pt x="109" y="256"/>
                    </a:cubicBezTo>
                    <a:cubicBezTo>
                      <a:pt x="77" y="246"/>
                      <a:pt x="77" y="246"/>
                      <a:pt x="80" y="216"/>
                    </a:cubicBezTo>
                    <a:cubicBezTo>
                      <a:pt x="84" y="176"/>
                      <a:pt x="89" y="136"/>
                      <a:pt x="90" y="94"/>
                    </a:cubicBezTo>
                    <a:cubicBezTo>
                      <a:pt x="70" y="135"/>
                      <a:pt x="50" y="176"/>
                      <a:pt x="30" y="2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83"/>
              <p:cNvSpPr/>
              <p:nvPr/>
            </p:nvSpPr>
            <p:spPr bwMode="auto">
              <a:xfrm>
                <a:off x="12772799" y="5489575"/>
                <a:ext cx="433388" cy="757238"/>
              </a:xfrm>
              <a:custGeom>
                <a:avLst/>
                <a:gdLst>
                  <a:gd name="T0" fmla="*/ 137 w 137"/>
                  <a:gd name="T1" fmla="*/ 221 h 240"/>
                  <a:gd name="T2" fmla="*/ 112 w 137"/>
                  <a:gd name="T3" fmla="*/ 226 h 240"/>
                  <a:gd name="T4" fmla="*/ 38 w 137"/>
                  <a:gd name="T5" fmla="*/ 85 h 240"/>
                  <a:gd name="T6" fmla="*/ 35 w 137"/>
                  <a:gd name="T7" fmla="*/ 86 h 240"/>
                  <a:gd name="T8" fmla="*/ 46 w 137"/>
                  <a:gd name="T9" fmla="*/ 237 h 240"/>
                  <a:gd name="T10" fmla="*/ 17 w 137"/>
                  <a:gd name="T11" fmla="*/ 240 h 240"/>
                  <a:gd name="T12" fmla="*/ 0 w 137"/>
                  <a:gd name="T13" fmla="*/ 17 h 240"/>
                  <a:gd name="T14" fmla="*/ 49 w 137"/>
                  <a:gd name="T15" fmla="*/ 37 h 240"/>
                  <a:gd name="T16" fmla="*/ 95 w 137"/>
                  <a:gd name="T17" fmla="*/ 105 h 240"/>
                  <a:gd name="T18" fmla="*/ 86 w 137"/>
                  <a:gd name="T19" fmla="*/ 5 h 240"/>
                  <a:gd name="T20" fmla="*/ 110 w 137"/>
                  <a:gd name="T21" fmla="*/ 0 h 240"/>
                  <a:gd name="T22" fmla="*/ 137 w 137"/>
                  <a:gd name="T23" fmla="*/ 22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" h="240">
                    <a:moveTo>
                      <a:pt x="137" y="221"/>
                    </a:moveTo>
                    <a:cubicBezTo>
                      <a:pt x="127" y="223"/>
                      <a:pt x="120" y="224"/>
                      <a:pt x="112" y="226"/>
                    </a:cubicBezTo>
                    <a:cubicBezTo>
                      <a:pt x="87" y="179"/>
                      <a:pt x="63" y="132"/>
                      <a:pt x="38" y="85"/>
                    </a:cubicBezTo>
                    <a:cubicBezTo>
                      <a:pt x="37" y="85"/>
                      <a:pt x="36" y="86"/>
                      <a:pt x="35" y="86"/>
                    </a:cubicBezTo>
                    <a:cubicBezTo>
                      <a:pt x="39" y="136"/>
                      <a:pt x="42" y="185"/>
                      <a:pt x="46" y="237"/>
                    </a:cubicBezTo>
                    <a:cubicBezTo>
                      <a:pt x="36" y="238"/>
                      <a:pt x="28" y="238"/>
                      <a:pt x="17" y="240"/>
                    </a:cubicBezTo>
                    <a:cubicBezTo>
                      <a:pt x="11" y="164"/>
                      <a:pt x="5" y="91"/>
                      <a:pt x="0" y="17"/>
                    </a:cubicBezTo>
                    <a:cubicBezTo>
                      <a:pt x="33" y="10"/>
                      <a:pt x="33" y="10"/>
                      <a:pt x="49" y="37"/>
                    </a:cubicBezTo>
                    <a:cubicBezTo>
                      <a:pt x="63" y="60"/>
                      <a:pt x="77" y="83"/>
                      <a:pt x="95" y="105"/>
                    </a:cubicBezTo>
                    <a:cubicBezTo>
                      <a:pt x="92" y="72"/>
                      <a:pt x="89" y="39"/>
                      <a:pt x="86" y="5"/>
                    </a:cubicBezTo>
                    <a:cubicBezTo>
                      <a:pt x="94" y="3"/>
                      <a:pt x="101" y="2"/>
                      <a:pt x="110" y="0"/>
                    </a:cubicBezTo>
                    <a:cubicBezTo>
                      <a:pt x="119" y="73"/>
                      <a:pt x="128" y="146"/>
                      <a:pt x="137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84"/>
              <p:cNvSpPr>
                <a:spLocks noEditPoints="1"/>
              </p:cNvSpPr>
              <p:nvPr/>
            </p:nvSpPr>
            <p:spPr bwMode="auto">
              <a:xfrm>
                <a:off x="14103124" y="4878387"/>
                <a:ext cx="720725" cy="762000"/>
              </a:xfrm>
              <a:custGeom>
                <a:avLst/>
                <a:gdLst>
                  <a:gd name="T0" fmla="*/ 124 w 228"/>
                  <a:gd name="T1" fmla="*/ 122 h 241"/>
                  <a:gd name="T2" fmla="*/ 104 w 228"/>
                  <a:gd name="T3" fmla="*/ 142 h 241"/>
                  <a:gd name="T4" fmla="*/ 158 w 228"/>
                  <a:gd name="T5" fmla="*/ 216 h 241"/>
                  <a:gd name="T6" fmla="*/ 135 w 228"/>
                  <a:gd name="T7" fmla="*/ 241 h 241"/>
                  <a:gd name="T8" fmla="*/ 0 w 228"/>
                  <a:gd name="T9" fmla="*/ 51 h 241"/>
                  <a:gd name="T10" fmla="*/ 49 w 228"/>
                  <a:gd name="T11" fmla="*/ 16 h 241"/>
                  <a:gd name="T12" fmla="*/ 122 w 228"/>
                  <a:gd name="T13" fmla="*/ 15 h 241"/>
                  <a:gd name="T14" fmla="*/ 148 w 228"/>
                  <a:gd name="T15" fmla="*/ 87 h 241"/>
                  <a:gd name="T16" fmla="*/ 159 w 228"/>
                  <a:gd name="T17" fmla="*/ 115 h 241"/>
                  <a:gd name="T18" fmla="*/ 228 w 228"/>
                  <a:gd name="T19" fmla="*/ 169 h 241"/>
                  <a:gd name="T20" fmla="*/ 186 w 228"/>
                  <a:gd name="T21" fmla="*/ 174 h 241"/>
                  <a:gd name="T22" fmla="*/ 124 w 228"/>
                  <a:gd name="T23" fmla="*/ 122 h 241"/>
                  <a:gd name="T24" fmla="*/ 85 w 228"/>
                  <a:gd name="T25" fmla="*/ 113 h 241"/>
                  <a:gd name="T26" fmla="*/ 117 w 228"/>
                  <a:gd name="T27" fmla="*/ 72 h 241"/>
                  <a:gd name="T28" fmla="*/ 90 w 228"/>
                  <a:gd name="T29" fmla="*/ 39 h 241"/>
                  <a:gd name="T30" fmla="*/ 41 w 228"/>
                  <a:gd name="T31" fmla="*/ 55 h 241"/>
                  <a:gd name="T32" fmla="*/ 85 w 228"/>
                  <a:gd name="T33" fmla="*/ 113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8" h="241">
                    <a:moveTo>
                      <a:pt x="124" y="122"/>
                    </a:moveTo>
                    <a:cubicBezTo>
                      <a:pt x="116" y="129"/>
                      <a:pt x="111" y="135"/>
                      <a:pt x="104" y="142"/>
                    </a:cubicBezTo>
                    <a:cubicBezTo>
                      <a:pt x="122" y="167"/>
                      <a:pt x="140" y="191"/>
                      <a:pt x="158" y="216"/>
                    </a:cubicBezTo>
                    <a:cubicBezTo>
                      <a:pt x="150" y="225"/>
                      <a:pt x="143" y="232"/>
                      <a:pt x="135" y="241"/>
                    </a:cubicBezTo>
                    <a:cubicBezTo>
                      <a:pt x="90" y="177"/>
                      <a:pt x="46" y="115"/>
                      <a:pt x="0" y="51"/>
                    </a:cubicBezTo>
                    <a:cubicBezTo>
                      <a:pt x="17" y="39"/>
                      <a:pt x="33" y="27"/>
                      <a:pt x="49" y="16"/>
                    </a:cubicBezTo>
                    <a:cubicBezTo>
                      <a:pt x="73" y="1"/>
                      <a:pt x="97" y="0"/>
                      <a:pt x="122" y="15"/>
                    </a:cubicBezTo>
                    <a:cubicBezTo>
                      <a:pt x="150" y="33"/>
                      <a:pt x="153" y="60"/>
                      <a:pt x="148" y="87"/>
                    </a:cubicBezTo>
                    <a:cubicBezTo>
                      <a:pt x="145" y="101"/>
                      <a:pt x="150" y="107"/>
                      <a:pt x="159" y="115"/>
                    </a:cubicBezTo>
                    <a:cubicBezTo>
                      <a:pt x="183" y="132"/>
                      <a:pt x="205" y="151"/>
                      <a:pt x="228" y="169"/>
                    </a:cubicBezTo>
                    <a:cubicBezTo>
                      <a:pt x="208" y="191"/>
                      <a:pt x="208" y="191"/>
                      <a:pt x="186" y="174"/>
                    </a:cubicBezTo>
                    <a:cubicBezTo>
                      <a:pt x="166" y="157"/>
                      <a:pt x="145" y="140"/>
                      <a:pt x="124" y="122"/>
                    </a:cubicBezTo>
                    <a:close/>
                    <a:moveTo>
                      <a:pt x="85" y="113"/>
                    </a:moveTo>
                    <a:cubicBezTo>
                      <a:pt x="102" y="103"/>
                      <a:pt x="118" y="94"/>
                      <a:pt x="117" y="72"/>
                    </a:cubicBezTo>
                    <a:cubicBezTo>
                      <a:pt x="116" y="55"/>
                      <a:pt x="104" y="45"/>
                      <a:pt x="90" y="39"/>
                    </a:cubicBezTo>
                    <a:cubicBezTo>
                      <a:pt x="70" y="30"/>
                      <a:pt x="56" y="40"/>
                      <a:pt x="41" y="55"/>
                    </a:cubicBezTo>
                    <a:cubicBezTo>
                      <a:pt x="55" y="74"/>
                      <a:pt x="69" y="93"/>
                      <a:pt x="85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85"/>
              <p:cNvSpPr/>
              <p:nvPr/>
            </p:nvSpPr>
            <p:spPr bwMode="auto">
              <a:xfrm>
                <a:off x="9386661" y="3990975"/>
                <a:ext cx="820738" cy="669925"/>
              </a:xfrm>
              <a:custGeom>
                <a:avLst/>
                <a:gdLst>
                  <a:gd name="T0" fmla="*/ 108 w 260"/>
                  <a:gd name="T1" fmla="*/ 81 h 212"/>
                  <a:gd name="T2" fmla="*/ 12 w 260"/>
                  <a:gd name="T3" fmla="*/ 129 h 212"/>
                  <a:gd name="T4" fmla="*/ 0 w 260"/>
                  <a:gd name="T5" fmla="*/ 106 h 212"/>
                  <a:gd name="T6" fmla="*/ 204 w 260"/>
                  <a:gd name="T7" fmla="*/ 0 h 212"/>
                  <a:gd name="T8" fmla="*/ 217 w 260"/>
                  <a:gd name="T9" fmla="*/ 24 h 212"/>
                  <a:gd name="T10" fmla="*/ 131 w 260"/>
                  <a:gd name="T11" fmla="*/ 69 h 212"/>
                  <a:gd name="T12" fmla="*/ 161 w 260"/>
                  <a:gd name="T13" fmla="*/ 126 h 212"/>
                  <a:gd name="T14" fmla="*/ 247 w 260"/>
                  <a:gd name="T15" fmla="*/ 84 h 212"/>
                  <a:gd name="T16" fmla="*/ 260 w 260"/>
                  <a:gd name="T17" fmla="*/ 107 h 212"/>
                  <a:gd name="T18" fmla="*/ 55 w 260"/>
                  <a:gd name="T19" fmla="*/ 212 h 212"/>
                  <a:gd name="T20" fmla="*/ 42 w 260"/>
                  <a:gd name="T21" fmla="*/ 189 h 212"/>
                  <a:gd name="T22" fmla="*/ 138 w 260"/>
                  <a:gd name="T23" fmla="*/ 139 h 212"/>
                  <a:gd name="T24" fmla="*/ 108 w 260"/>
                  <a:gd name="T25" fmla="*/ 8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12">
                    <a:moveTo>
                      <a:pt x="108" y="81"/>
                    </a:moveTo>
                    <a:cubicBezTo>
                      <a:pt x="75" y="97"/>
                      <a:pt x="44" y="113"/>
                      <a:pt x="12" y="129"/>
                    </a:cubicBezTo>
                    <a:cubicBezTo>
                      <a:pt x="8" y="121"/>
                      <a:pt x="4" y="114"/>
                      <a:pt x="0" y="106"/>
                    </a:cubicBezTo>
                    <a:cubicBezTo>
                      <a:pt x="68" y="70"/>
                      <a:pt x="135" y="36"/>
                      <a:pt x="204" y="0"/>
                    </a:cubicBezTo>
                    <a:cubicBezTo>
                      <a:pt x="208" y="9"/>
                      <a:pt x="212" y="16"/>
                      <a:pt x="217" y="24"/>
                    </a:cubicBezTo>
                    <a:cubicBezTo>
                      <a:pt x="188" y="39"/>
                      <a:pt x="160" y="54"/>
                      <a:pt x="131" y="69"/>
                    </a:cubicBezTo>
                    <a:cubicBezTo>
                      <a:pt x="141" y="88"/>
                      <a:pt x="151" y="106"/>
                      <a:pt x="161" y="126"/>
                    </a:cubicBezTo>
                    <a:cubicBezTo>
                      <a:pt x="190" y="112"/>
                      <a:pt x="217" y="99"/>
                      <a:pt x="247" y="84"/>
                    </a:cubicBezTo>
                    <a:cubicBezTo>
                      <a:pt x="251" y="91"/>
                      <a:pt x="255" y="99"/>
                      <a:pt x="260" y="107"/>
                    </a:cubicBezTo>
                    <a:cubicBezTo>
                      <a:pt x="191" y="142"/>
                      <a:pt x="124" y="177"/>
                      <a:pt x="55" y="212"/>
                    </a:cubicBezTo>
                    <a:cubicBezTo>
                      <a:pt x="51" y="205"/>
                      <a:pt x="47" y="198"/>
                      <a:pt x="42" y="189"/>
                    </a:cubicBezTo>
                    <a:cubicBezTo>
                      <a:pt x="74" y="172"/>
                      <a:pt x="105" y="156"/>
                      <a:pt x="138" y="139"/>
                    </a:cubicBezTo>
                    <a:cubicBezTo>
                      <a:pt x="127" y="119"/>
                      <a:pt x="118" y="101"/>
                      <a:pt x="108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86"/>
              <p:cNvSpPr>
                <a:spLocks noEditPoints="1"/>
              </p:cNvSpPr>
              <p:nvPr/>
            </p:nvSpPr>
            <p:spPr bwMode="auto">
              <a:xfrm>
                <a:off x="10480449" y="5126037"/>
                <a:ext cx="615950" cy="741363"/>
              </a:xfrm>
              <a:custGeom>
                <a:avLst/>
                <a:gdLst>
                  <a:gd name="T0" fmla="*/ 0 w 195"/>
                  <a:gd name="T1" fmla="*/ 167 h 235"/>
                  <a:gd name="T2" fmla="*/ 160 w 195"/>
                  <a:gd name="T3" fmla="*/ 0 h 235"/>
                  <a:gd name="T4" fmla="*/ 195 w 195"/>
                  <a:gd name="T5" fmla="*/ 22 h 235"/>
                  <a:gd name="T6" fmla="*/ 107 w 195"/>
                  <a:gd name="T7" fmla="*/ 235 h 235"/>
                  <a:gd name="T8" fmla="*/ 79 w 195"/>
                  <a:gd name="T9" fmla="*/ 219 h 235"/>
                  <a:gd name="T10" fmla="*/ 98 w 195"/>
                  <a:gd name="T11" fmla="*/ 178 h 235"/>
                  <a:gd name="T12" fmla="*/ 90 w 195"/>
                  <a:gd name="T13" fmla="*/ 145 h 235"/>
                  <a:gd name="T14" fmla="*/ 70 w 195"/>
                  <a:gd name="T15" fmla="*/ 131 h 235"/>
                  <a:gd name="T16" fmla="*/ 25 w 195"/>
                  <a:gd name="T17" fmla="*/ 187 h 235"/>
                  <a:gd name="T18" fmla="*/ 0 w 195"/>
                  <a:gd name="T19" fmla="*/ 167 h 235"/>
                  <a:gd name="T20" fmla="*/ 121 w 195"/>
                  <a:gd name="T21" fmla="*/ 127 h 235"/>
                  <a:gd name="T22" fmla="*/ 154 w 195"/>
                  <a:gd name="T23" fmla="*/ 50 h 235"/>
                  <a:gd name="T24" fmla="*/ 95 w 195"/>
                  <a:gd name="T25" fmla="*/ 108 h 235"/>
                  <a:gd name="T26" fmla="*/ 121 w 195"/>
                  <a:gd name="T27" fmla="*/ 127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5" h="235">
                    <a:moveTo>
                      <a:pt x="0" y="167"/>
                    </a:moveTo>
                    <a:cubicBezTo>
                      <a:pt x="54" y="111"/>
                      <a:pt x="107" y="56"/>
                      <a:pt x="160" y="0"/>
                    </a:cubicBezTo>
                    <a:cubicBezTo>
                      <a:pt x="173" y="8"/>
                      <a:pt x="183" y="14"/>
                      <a:pt x="195" y="22"/>
                    </a:cubicBezTo>
                    <a:cubicBezTo>
                      <a:pt x="166" y="92"/>
                      <a:pt x="137" y="163"/>
                      <a:pt x="107" y="235"/>
                    </a:cubicBezTo>
                    <a:cubicBezTo>
                      <a:pt x="97" y="230"/>
                      <a:pt x="89" y="225"/>
                      <a:pt x="79" y="219"/>
                    </a:cubicBezTo>
                    <a:cubicBezTo>
                      <a:pt x="85" y="205"/>
                      <a:pt x="90" y="191"/>
                      <a:pt x="98" y="178"/>
                    </a:cubicBezTo>
                    <a:cubicBezTo>
                      <a:pt x="107" y="163"/>
                      <a:pt x="106" y="153"/>
                      <a:pt x="90" y="145"/>
                    </a:cubicBezTo>
                    <a:cubicBezTo>
                      <a:pt x="84" y="142"/>
                      <a:pt x="79" y="137"/>
                      <a:pt x="70" y="131"/>
                    </a:cubicBezTo>
                    <a:cubicBezTo>
                      <a:pt x="55" y="149"/>
                      <a:pt x="40" y="168"/>
                      <a:pt x="25" y="187"/>
                    </a:cubicBezTo>
                    <a:cubicBezTo>
                      <a:pt x="12" y="177"/>
                      <a:pt x="5" y="171"/>
                      <a:pt x="0" y="167"/>
                    </a:cubicBezTo>
                    <a:close/>
                    <a:moveTo>
                      <a:pt x="121" y="127"/>
                    </a:moveTo>
                    <a:cubicBezTo>
                      <a:pt x="132" y="100"/>
                      <a:pt x="143" y="76"/>
                      <a:pt x="154" y="50"/>
                    </a:cubicBezTo>
                    <a:cubicBezTo>
                      <a:pt x="133" y="71"/>
                      <a:pt x="115" y="89"/>
                      <a:pt x="95" y="108"/>
                    </a:cubicBezTo>
                    <a:cubicBezTo>
                      <a:pt x="103" y="114"/>
                      <a:pt x="111" y="119"/>
                      <a:pt x="12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87"/>
              <p:cNvSpPr/>
              <p:nvPr/>
            </p:nvSpPr>
            <p:spPr bwMode="auto">
              <a:xfrm>
                <a:off x="11399611" y="5441950"/>
                <a:ext cx="520700" cy="785813"/>
              </a:xfrm>
              <a:custGeom>
                <a:avLst/>
                <a:gdLst>
                  <a:gd name="T0" fmla="*/ 110 w 165"/>
                  <a:gd name="T1" fmla="*/ 156 h 249"/>
                  <a:gd name="T2" fmla="*/ 76 w 165"/>
                  <a:gd name="T3" fmla="*/ 143 h 249"/>
                  <a:gd name="T4" fmla="*/ 83 w 165"/>
                  <a:gd name="T5" fmla="*/ 120 h 249"/>
                  <a:gd name="T6" fmla="*/ 141 w 165"/>
                  <a:gd name="T7" fmla="*/ 139 h 249"/>
                  <a:gd name="T8" fmla="*/ 107 w 165"/>
                  <a:gd name="T9" fmla="*/ 249 h 249"/>
                  <a:gd name="T10" fmla="*/ 83 w 165"/>
                  <a:gd name="T11" fmla="*/ 227 h 249"/>
                  <a:gd name="T12" fmla="*/ 11 w 165"/>
                  <a:gd name="T13" fmla="*/ 147 h 249"/>
                  <a:gd name="T14" fmla="*/ 47 w 165"/>
                  <a:gd name="T15" fmla="*/ 47 h 249"/>
                  <a:gd name="T16" fmla="*/ 93 w 165"/>
                  <a:gd name="T17" fmla="*/ 12 h 249"/>
                  <a:gd name="T18" fmla="*/ 162 w 165"/>
                  <a:gd name="T19" fmla="*/ 55 h 249"/>
                  <a:gd name="T20" fmla="*/ 165 w 165"/>
                  <a:gd name="T21" fmla="*/ 93 h 249"/>
                  <a:gd name="T22" fmla="*/ 134 w 165"/>
                  <a:gd name="T23" fmla="*/ 90 h 249"/>
                  <a:gd name="T24" fmla="*/ 134 w 165"/>
                  <a:gd name="T25" fmla="*/ 69 h 249"/>
                  <a:gd name="T26" fmla="*/ 115 w 165"/>
                  <a:gd name="T27" fmla="*/ 38 h 249"/>
                  <a:gd name="T28" fmla="*/ 74 w 165"/>
                  <a:gd name="T29" fmla="*/ 54 h 249"/>
                  <a:gd name="T30" fmla="*/ 38 w 165"/>
                  <a:gd name="T31" fmla="*/ 159 h 249"/>
                  <a:gd name="T32" fmla="*/ 64 w 165"/>
                  <a:gd name="T33" fmla="*/ 205 h 249"/>
                  <a:gd name="T34" fmla="*/ 104 w 165"/>
                  <a:gd name="T35" fmla="*/ 175 h 249"/>
                  <a:gd name="T36" fmla="*/ 110 w 165"/>
                  <a:gd name="T3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5" h="249">
                    <a:moveTo>
                      <a:pt x="110" y="156"/>
                    </a:moveTo>
                    <a:cubicBezTo>
                      <a:pt x="99" y="151"/>
                      <a:pt x="88" y="147"/>
                      <a:pt x="76" y="143"/>
                    </a:cubicBezTo>
                    <a:cubicBezTo>
                      <a:pt x="78" y="136"/>
                      <a:pt x="80" y="129"/>
                      <a:pt x="83" y="120"/>
                    </a:cubicBezTo>
                    <a:cubicBezTo>
                      <a:pt x="102" y="126"/>
                      <a:pt x="121" y="132"/>
                      <a:pt x="141" y="139"/>
                    </a:cubicBezTo>
                    <a:cubicBezTo>
                      <a:pt x="130" y="175"/>
                      <a:pt x="119" y="210"/>
                      <a:pt x="107" y="249"/>
                    </a:cubicBezTo>
                    <a:cubicBezTo>
                      <a:pt x="97" y="241"/>
                      <a:pt x="91" y="234"/>
                      <a:pt x="83" y="227"/>
                    </a:cubicBezTo>
                    <a:cubicBezTo>
                      <a:pt x="36" y="234"/>
                      <a:pt x="0" y="200"/>
                      <a:pt x="11" y="147"/>
                    </a:cubicBezTo>
                    <a:cubicBezTo>
                      <a:pt x="18" y="112"/>
                      <a:pt x="31" y="78"/>
                      <a:pt x="47" y="47"/>
                    </a:cubicBezTo>
                    <a:cubicBezTo>
                      <a:pt x="56" y="31"/>
                      <a:pt x="76" y="18"/>
                      <a:pt x="93" y="12"/>
                    </a:cubicBezTo>
                    <a:cubicBezTo>
                      <a:pt x="127" y="0"/>
                      <a:pt x="154" y="19"/>
                      <a:pt x="162" y="55"/>
                    </a:cubicBezTo>
                    <a:cubicBezTo>
                      <a:pt x="164" y="66"/>
                      <a:pt x="164" y="78"/>
                      <a:pt x="165" y="93"/>
                    </a:cubicBezTo>
                    <a:cubicBezTo>
                      <a:pt x="153" y="92"/>
                      <a:pt x="144" y="91"/>
                      <a:pt x="134" y="90"/>
                    </a:cubicBezTo>
                    <a:cubicBezTo>
                      <a:pt x="134" y="82"/>
                      <a:pt x="134" y="76"/>
                      <a:pt x="134" y="69"/>
                    </a:cubicBezTo>
                    <a:cubicBezTo>
                      <a:pt x="134" y="55"/>
                      <a:pt x="130" y="42"/>
                      <a:pt x="115" y="38"/>
                    </a:cubicBezTo>
                    <a:cubicBezTo>
                      <a:pt x="98" y="34"/>
                      <a:pt x="80" y="38"/>
                      <a:pt x="74" y="54"/>
                    </a:cubicBezTo>
                    <a:cubicBezTo>
                      <a:pt x="60" y="88"/>
                      <a:pt x="48" y="123"/>
                      <a:pt x="38" y="159"/>
                    </a:cubicBezTo>
                    <a:cubicBezTo>
                      <a:pt x="33" y="181"/>
                      <a:pt x="46" y="201"/>
                      <a:pt x="64" y="205"/>
                    </a:cubicBezTo>
                    <a:cubicBezTo>
                      <a:pt x="80" y="210"/>
                      <a:pt x="96" y="198"/>
                      <a:pt x="104" y="175"/>
                    </a:cubicBezTo>
                    <a:cubicBezTo>
                      <a:pt x="107" y="170"/>
                      <a:pt x="108" y="164"/>
                      <a:pt x="110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88"/>
              <p:cNvSpPr/>
              <p:nvPr/>
            </p:nvSpPr>
            <p:spPr bwMode="auto">
              <a:xfrm>
                <a:off x="12312424" y="5551487"/>
                <a:ext cx="412750" cy="714375"/>
              </a:xfrm>
              <a:custGeom>
                <a:avLst/>
                <a:gdLst>
                  <a:gd name="T0" fmla="*/ 1 w 131"/>
                  <a:gd name="T1" fmla="*/ 0 h 226"/>
                  <a:gd name="T2" fmla="*/ 30 w 131"/>
                  <a:gd name="T3" fmla="*/ 0 h 226"/>
                  <a:gd name="T4" fmla="*/ 30 w 131"/>
                  <a:gd name="T5" fmla="*/ 98 h 226"/>
                  <a:gd name="T6" fmla="*/ 28 w 131"/>
                  <a:gd name="T7" fmla="*/ 164 h 226"/>
                  <a:gd name="T8" fmla="*/ 68 w 131"/>
                  <a:gd name="T9" fmla="*/ 199 h 226"/>
                  <a:gd name="T10" fmla="*/ 97 w 131"/>
                  <a:gd name="T11" fmla="*/ 163 h 226"/>
                  <a:gd name="T12" fmla="*/ 102 w 131"/>
                  <a:gd name="T13" fmla="*/ 15 h 226"/>
                  <a:gd name="T14" fmla="*/ 103 w 131"/>
                  <a:gd name="T15" fmla="*/ 4 h 226"/>
                  <a:gd name="T16" fmla="*/ 131 w 131"/>
                  <a:gd name="T17" fmla="*/ 4 h 226"/>
                  <a:gd name="T18" fmla="*/ 123 w 131"/>
                  <a:gd name="T19" fmla="*/ 176 h 226"/>
                  <a:gd name="T20" fmla="*/ 64 w 131"/>
                  <a:gd name="T21" fmla="*/ 226 h 226"/>
                  <a:gd name="T22" fmla="*/ 1 w 131"/>
                  <a:gd name="T23" fmla="*/ 172 h 226"/>
                  <a:gd name="T24" fmla="*/ 1 w 131"/>
                  <a:gd name="T2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" h="226">
                    <a:moveTo>
                      <a:pt x="1" y="0"/>
                    </a:moveTo>
                    <a:cubicBezTo>
                      <a:pt x="14" y="0"/>
                      <a:pt x="22" y="0"/>
                      <a:pt x="30" y="0"/>
                    </a:cubicBezTo>
                    <a:cubicBezTo>
                      <a:pt x="30" y="33"/>
                      <a:pt x="30" y="66"/>
                      <a:pt x="30" y="98"/>
                    </a:cubicBezTo>
                    <a:cubicBezTo>
                      <a:pt x="30" y="120"/>
                      <a:pt x="28" y="142"/>
                      <a:pt x="28" y="164"/>
                    </a:cubicBezTo>
                    <a:cubicBezTo>
                      <a:pt x="28" y="189"/>
                      <a:pt x="44" y="201"/>
                      <a:pt x="68" y="199"/>
                    </a:cubicBezTo>
                    <a:cubicBezTo>
                      <a:pt x="86" y="197"/>
                      <a:pt x="96" y="186"/>
                      <a:pt x="97" y="163"/>
                    </a:cubicBezTo>
                    <a:cubicBezTo>
                      <a:pt x="99" y="114"/>
                      <a:pt x="100" y="65"/>
                      <a:pt x="102" y="15"/>
                    </a:cubicBezTo>
                    <a:cubicBezTo>
                      <a:pt x="102" y="12"/>
                      <a:pt x="103" y="9"/>
                      <a:pt x="103" y="4"/>
                    </a:cubicBezTo>
                    <a:cubicBezTo>
                      <a:pt x="112" y="4"/>
                      <a:pt x="121" y="4"/>
                      <a:pt x="131" y="4"/>
                    </a:cubicBezTo>
                    <a:cubicBezTo>
                      <a:pt x="129" y="62"/>
                      <a:pt x="127" y="119"/>
                      <a:pt x="123" y="176"/>
                    </a:cubicBezTo>
                    <a:cubicBezTo>
                      <a:pt x="121" y="206"/>
                      <a:pt x="95" y="226"/>
                      <a:pt x="64" y="226"/>
                    </a:cubicBezTo>
                    <a:cubicBezTo>
                      <a:pt x="28" y="225"/>
                      <a:pt x="2" y="205"/>
                      <a:pt x="1" y="172"/>
                    </a:cubicBezTo>
                    <a:cubicBezTo>
                      <a:pt x="0" y="115"/>
                      <a:pt x="1" y="58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89"/>
              <p:cNvSpPr/>
              <p:nvPr/>
            </p:nvSpPr>
            <p:spPr bwMode="auto">
              <a:xfrm>
                <a:off x="9635899" y="4373562"/>
                <a:ext cx="825500" cy="698500"/>
              </a:xfrm>
              <a:custGeom>
                <a:avLst/>
                <a:gdLst>
                  <a:gd name="T0" fmla="*/ 192 w 261"/>
                  <a:gd name="T1" fmla="*/ 0 h 221"/>
                  <a:gd name="T2" fmla="*/ 261 w 261"/>
                  <a:gd name="T3" fmla="*/ 96 h 221"/>
                  <a:gd name="T4" fmla="*/ 240 w 261"/>
                  <a:gd name="T5" fmla="*/ 110 h 221"/>
                  <a:gd name="T6" fmla="*/ 196 w 261"/>
                  <a:gd name="T7" fmla="*/ 49 h 221"/>
                  <a:gd name="T8" fmla="*/ 175 w 261"/>
                  <a:gd name="T9" fmla="*/ 44 h 221"/>
                  <a:gd name="T10" fmla="*/ 128 w 261"/>
                  <a:gd name="T11" fmla="*/ 73 h 221"/>
                  <a:gd name="T12" fmla="*/ 175 w 261"/>
                  <a:gd name="T13" fmla="*/ 140 h 221"/>
                  <a:gd name="T14" fmla="*/ 156 w 261"/>
                  <a:gd name="T15" fmla="*/ 155 h 221"/>
                  <a:gd name="T16" fmla="*/ 106 w 261"/>
                  <a:gd name="T17" fmla="*/ 87 h 221"/>
                  <a:gd name="T18" fmla="*/ 38 w 261"/>
                  <a:gd name="T19" fmla="*/ 129 h 221"/>
                  <a:gd name="T20" fmla="*/ 93 w 261"/>
                  <a:gd name="T21" fmla="*/ 207 h 221"/>
                  <a:gd name="T22" fmla="*/ 73 w 261"/>
                  <a:gd name="T23" fmla="*/ 221 h 221"/>
                  <a:gd name="T24" fmla="*/ 0 w 261"/>
                  <a:gd name="T25" fmla="*/ 120 h 221"/>
                  <a:gd name="T26" fmla="*/ 192 w 261"/>
                  <a:gd name="T27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1" h="221">
                    <a:moveTo>
                      <a:pt x="192" y="0"/>
                    </a:moveTo>
                    <a:cubicBezTo>
                      <a:pt x="215" y="32"/>
                      <a:pt x="237" y="63"/>
                      <a:pt x="261" y="96"/>
                    </a:cubicBezTo>
                    <a:cubicBezTo>
                      <a:pt x="254" y="101"/>
                      <a:pt x="248" y="105"/>
                      <a:pt x="240" y="110"/>
                    </a:cubicBezTo>
                    <a:cubicBezTo>
                      <a:pt x="225" y="89"/>
                      <a:pt x="210" y="69"/>
                      <a:pt x="196" y="49"/>
                    </a:cubicBezTo>
                    <a:cubicBezTo>
                      <a:pt x="190" y="39"/>
                      <a:pt x="184" y="38"/>
                      <a:pt x="175" y="44"/>
                    </a:cubicBezTo>
                    <a:cubicBezTo>
                      <a:pt x="160" y="54"/>
                      <a:pt x="145" y="63"/>
                      <a:pt x="128" y="73"/>
                    </a:cubicBezTo>
                    <a:cubicBezTo>
                      <a:pt x="144" y="96"/>
                      <a:pt x="159" y="117"/>
                      <a:pt x="175" y="140"/>
                    </a:cubicBezTo>
                    <a:cubicBezTo>
                      <a:pt x="169" y="145"/>
                      <a:pt x="164" y="149"/>
                      <a:pt x="156" y="155"/>
                    </a:cubicBezTo>
                    <a:cubicBezTo>
                      <a:pt x="139" y="132"/>
                      <a:pt x="122" y="109"/>
                      <a:pt x="106" y="87"/>
                    </a:cubicBezTo>
                    <a:cubicBezTo>
                      <a:pt x="83" y="101"/>
                      <a:pt x="62" y="114"/>
                      <a:pt x="38" y="129"/>
                    </a:cubicBezTo>
                    <a:cubicBezTo>
                      <a:pt x="56" y="154"/>
                      <a:pt x="74" y="180"/>
                      <a:pt x="93" y="207"/>
                    </a:cubicBezTo>
                    <a:cubicBezTo>
                      <a:pt x="87" y="211"/>
                      <a:pt x="81" y="216"/>
                      <a:pt x="73" y="221"/>
                    </a:cubicBezTo>
                    <a:cubicBezTo>
                      <a:pt x="49" y="188"/>
                      <a:pt x="25" y="155"/>
                      <a:pt x="0" y="120"/>
                    </a:cubicBezTo>
                    <a:cubicBezTo>
                      <a:pt x="64" y="80"/>
                      <a:pt x="128" y="4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90"/>
              <p:cNvSpPr/>
              <p:nvPr/>
            </p:nvSpPr>
            <p:spPr bwMode="auto">
              <a:xfrm>
                <a:off x="13347474" y="5267325"/>
                <a:ext cx="487363" cy="777875"/>
              </a:xfrm>
              <a:custGeom>
                <a:avLst/>
                <a:gdLst>
                  <a:gd name="T0" fmla="*/ 117 w 154"/>
                  <a:gd name="T1" fmla="*/ 0 h 246"/>
                  <a:gd name="T2" fmla="*/ 135 w 154"/>
                  <a:gd name="T3" fmla="*/ 115 h 246"/>
                  <a:gd name="T4" fmla="*/ 149 w 154"/>
                  <a:gd name="T5" fmla="*/ 208 h 246"/>
                  <a:gd name="T6" fmla="*/ 124 w 154"/>
                  <a:gd name="T7" fmla="*/ 246 h 246"/>
                  <a:gd name="T8" fmla="*/ 0 w 154"/>
                  <a:gd name="T9" fmla="*/ 48 h 246"/>
                  <a:gd name="T10" fmla="*/ 27 w 154"/>
                  <a:gd name="T11" fmla="*/ 36 h 246"/>
                  <a:gd name="T12" fmla="*/ 108 w 154"/>
                  <a:gd name="T13" fmla="*/ 162 h 246"/>
                  <a:gd name="T14" fmla="*/ 112 w 154"/>
                  <a:gd name="T15" fmla="*/ 160 h 246"/>
                  <a:gd name="T16" fmla="*/ 99 w 154"/>
                  <a:gd name="T17" fmla="*/ 70 h 246"/>
                  <a:gd name="T18" fmla="*/ 92 w 154"/>
                  <a:gd name="T19" fmla="*/ 28 h 246"/>
                  <a:gd name="T20" fmla="*/ 117 w 154"/>
                  <a:gd name="T21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246">
                    <a:moveTo>
                      <a:pt x="117" y="0"/>
                    </a:moveTo>
                    <a:cubicBezTo>
                      <a:pt x="123" y="39"/>
                      <a:pt x="129" y="77"/>
                      <a:pt x="135" y="115"/>
                    </a:cubicBezTo>
                    <a:cubicBezTo>
                      <a:pt x="140" y="146"/>
                      <a:pt x="144" y="177"/>
                      <a:pt x="149" y="208"/>
                    </a:cubicBezTo>
                    <a:cubicBezTo>
                      <a:pt x="153" y="236"/>
                      <a:pt x="154" y="236"/>
                      <a:pt x="124" y="246"/>
                    </a:cubicBezTo>
                    <a:cubicBezTo>
                      <a:pt x="83" y="181"/>
                      <a:pt x="42" y="115"/>
                      <a:pt x="0" y="48"/>
                    </a:cubicBezTo>
                    <a:cubicBezTo>
                      <a:pt x="9" y="44"/>
                      <a:pt x="17" y="40"/>
                      <a:pt x="27" y="36"/>
                    </a:cubicBezTo>
                    <a:cubicBezTo>
                      <a:pt x="54" y="78"/>
                      <a:pt x="81" y="120"/>
                      <a:pt x="108" y="162"/>
                    </a:cubicBezTo>
                    <a:cubicBezTo>
                      <a:pt x="109" y="161"/>
                      <a:pt x="111" y="161"/>
                      <a:pt x="112" y="160"/>
                    </a:cubicBezTo>
                    <a:cubicBezTo>
                      <a:pt x="108" y="130"/>
                      <a:pt x="103" y="100"/>
                      <a:pt x="99" y="70"/>
                    </a:cubicBezTo>
                    <a:cubicBezTo>
                      <a:pt x="97" y="56"/>
                      <a:pt x="94" y="42"/>
                      <a:pt x="92" y="28"/>
                    </a:cubicBezTo>
                    <a:cubicBezTo>
                      <a:pt x="90" y="7"/>
                      <a:pt x="91" y="7"/>
                      <a:pt x="1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91"/>
              <p:cNvSpPr/>
              <p:nvPr/>
            </p:nvSpPr>
            <p:spPr bwMode="auto">
              <a:xfrm>
                <a:off x="11237686" y="209550"/>
                <a:ext cx="533400" cy="842963"/>
              </a:xfrm>
              <a:custGeom>
                <a:avLst/>
                <a:gdLst>
                  <a:gd name="T0" fmla="*/ 169 w 169"/>
                  <a:gd name="T1" fmla="*/ 10 h 267"/>
                  <a:gd name="T2" fmla="*/ 164 w 169"/>
                  <a:gd name="T3" fmla="*/ 22 h 267"/>
                  <a:gd name="T4" fmla="*/ 144 w 169"/>
                  <a:gd name="T5" fmla="*/ 89 h 267"/>
                  <a:gd name="T6" fmla="*/ 121 w 169"/>
                  <a:gd name="T7" fmla="*/ 163 h 267"/>
                  <a:gd name="T8" fmla="*/ 94 w 169"/>
                  <a:gd name="T9" fmla="*/ 233 h 267"/>
                  <a:gd name="T10" fmla="*/ 47 w 169"/>
                  <a:gd name="T11" fmla="*/ 252 h 267"/>
                  <a:gd name="T12" fmla="*/ 34 w 169"/>
                  <a:gd name="T13" fmla="*/ 188 h 267"/>
                  <a:gd name="T14" fmla="*/ 100 w 169"/>
                  <a:gd name="T15" fmla="*/ 98 h 267"/>
                  <a:gd name="T16" fmla="*/ 141 w 169"/>
                  <a:gd name="T17" fmla="*/ 11 h 267"/>
                  <a:gd name="T18" fmla="*/ 157 w 169"/>
                  <a:gd name="T19" fmla="*/ 0 h 267"/>
                  <a:gd name="T20" fmla="*/ 169 w 169"/>
                  <a:gd name="T21" fmla="*/ 1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9" h="267">
                    <a:moveTo>
                      <a:pt x="169" y="10"/>
                    </a:moveTo>
                    <a:cubicBezTo>
                      <a:pt x="166" y="16"/>
                      <a:pt x="165" y="19"/>
                      <a:pt x="164" y="22"/>
                    </a:cubicBezTo>
                    <a:cubicBezTo>
                      <a:pt x="157" y="44"/>
                      <a:pt x="150" y="67"/>
                      <a:pt x="144" y="89"/>
                    </a:cubicBezTo>
                    <a:cubicBezTo>
                      <a:pt x="136" y="114"/>
                      <a:pt x="129" y="139"/>
                      <a:pt x="121" y="163"/>
                    </a:cubicBezTo>
                    <a:cubicBezTo>
                      <a:pt x="113" y="187"/>
                      <a:pt x="103" y="210"/>
                      <a:pt x="94" y="233"/>
                    </a:cubicBezTo>
                    <a:cubicBezTo>
                      <a:pt x="84" y="261"/>
                      <a:pt x="72" y="267"/>
                      <a:pt x="47" y="252"/>
                    </a:cubicBezTo>
                    <a:cubicBezTo>
                      <a:pt x="9" y="228"/>
                      <a:pt x="0" y="230"/>
                      <a:pt x="34" y="188"/>
                    </a:cubicBezTo>
                    <a:cubicBezTo>
                      <a:pt x="57" y="159"/>
                      <a:pt x="81" y="130"/>
                      <a:pt x="100" y="98"/>
                    </a:cubicBezTo>
                    <a:cubicBezTo>
                      <a:pt x="117" y="71"/>
                      <a:pt x="127" y="40"/>
                      <a:pt x="141" y="11"/>
                    </a:cubicBezTo>
                    <a:cubicBezTo>
                      <a:pt x="144" y="6"/>
                      <a:pt x="151" y="1"/>
                      <a:pt x="157" y="0"/>
                    </a:cubicBezTo>
                    <a:cubicBezTo>
                      <a:pt x="160" y="0"/>
                      <a:pt x="165" y="7"/>
                      <a:pt x="16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92"/>
              <p:cNvSpPr/>
              <p:nvPr/>
            </p:nvSpPr>
            <p:spPr bwMode="auto">
              <a:xfrm>
                <a:off x="14469836" y="4581525"/>
                <a:ext cx="693738" cy="644525"/>
              </a:xfrm>
              <a:custGeom>
                <a:avLst/>
                <a:gdLst>
                  <a:gd name="T0" fmla="*/ 116 w 220"/>
                  <a:gd name="T1" fmla="*/ 190 h 204"/>
                  <a:gd name="T2" fmla="*/ 126 w 220"/>
                  <a:gd name="T3" fmla="*/ 168 h 204"/>
                  <a:gd name="T4" fmla="*/ 154 w 220"/>
                  <a:gd name="T5" fmla="*/ 170 h 204"/>
                  <a:gd name="T6" fmla="*/ 188 w 220"/>
                  <a:gd name="T7" fmla="*/ 138 h 204"/>
                  <a:gd name="T8" fmla="*/ 158 w 220"/>
                  <a:gd name="T9" fmla="*/ 102 h 204"/>
                  <a:gd name="T10" fmla="*/ 105 w 220"/>
                  <a:gd name="T11" fmla="*/ 112 h 204"/>
                  <a:gd name="T12" fmla="*/ 63 w 220"/>
                  <a:gd name="T13" fmla="*/ 124 h 204"/>
                  <a:gd name="T14" fmla="*/ 9 w 220"/>
                  <a:gd name="T15" fmla="*/ 86 h 204"/>
                  <a:gd name="T16" fmla="*/ 28 w 220"/>
                  <a:gd name="T17" fmla="*/ 13 h 204"/>
                  <a:gd name="T18" fmla="*/ 97 w 220"/>
                  <a:gd name="T19" fmla="*/ 13 h 204"/>
                  <a:gd name="T20" fmla="*/ 87 w 220"/>
                  <a:gd name="T21" fmla="*/ 35 h 204"/>
                  <a:gd name="T22" fmla="*/ 63 w 220"/>
                  <a:gd name="T23" fmla="*/ 33 h 204"/>
                  <a:gd name="T24" fmla="*/ 32 w 220"/>
                  <a:gd name="T25" fmla="*/ 65 h 204"/>
                  <a:gd name="T26" fmla="*/ 65 w 220"/>
                  <a:gd name="T27" fmla="*/ 94 h 204"/>
                  <a:gd name="T28" fmla="*/ 109 w 220"/>
                  <a:gd name="T29" fmla="*/ 77 h 204"/>
                  <a:gd name="T30" fmla="*/ 213 w 220"/>
                  <a:gd name="T31" fmla="*/ 120 h 204"/>
                  <a:gd name="T32" fmla="*/ 189 w 220"/>
                  <a:gd name="T33" fmla="*/ 187 h 204"/>
                  <a:gd name="T34" fmla="*/ 116 w 220"/>
                  <a:gd name="T35" fmla="*/ 19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0" h="204">
                    <a:moveTo>
                      <a:pt x="116" y="190"/>
                    </a:moveTo>
                    <a:cubicBezTo>
                      <a:pt x="120" y="182"/>
                      <a:pt x="123" y="175"/>
                      <a:pt x="126" y="168"/>
                    </a:cubicBezTo>
                    <a:cubicBezTo>
                      <a:pt x="135" y="169"/>
                      <a:pt x="145" y="171"/>
                      <a:pt x="154" y="170"/>
                    </a:cubicBezTo>
                    <a:cubicBezTo>
                      <a:pt x="173" y="170"/>
                      <a:pt x="187" y="156"/>
                      <a:pt x="188" y="138"/>
                    </a:cubicBezTo>
                    <a:cubicBezTo>
                      <a:pt x="188" y="120"/>
                      <a:pt x="176" y="101"/>
                      <a:pt x="158" y="102"/>
                    </a:cubicBezTo>
                    <a:cubicBezTo>
                      <a:pt x="140" y="102"/>
                      <a:pt x="122" y="108"/>
                      <a:pt x="105" y="112"/>
                    </a:cubicBezTo>
                    <a:cubicBezTo>
                      <a:pt x="91" y="116"/>
                      <a:pt x="77" y="123"/>
                      <a:pt x="63" y="124"/>
                    </a:cubicBezTo>
                    <a:cubicBezTo>
                      <a:pt x="35" y="125"/>
                      <a:pt x="18" y="111"/>
                      <a:pt x="9" y="86"/>
                    </a:cubicBezTo>
                    <a:cubicBezTo>
                      <a:pt x="0" y="59"/>
                      <a:pt x="8" y="29"/>
                      <a:pt x="28" y="13"/>
                    </a:cubicBezTo>
                    <a:cubicBezTo>
                      <a:pt x="44" y="0"/>
                      <a:pt x="74" y="0"/>
                      <a:pt x="97" y="13"/>
                    </a:cubicBezTo>
                    <a:cubicBezTo>
                      <a:pt x="94" y="20"/>
                      <a:pt x="91" y="27"/>
                      <a:pt x="87" y="35"/>
                    </a:cubicBezTo>
                    <a:cubicBezTo>
                      <a:pt x="79" y="34"/>
                      <a:pt x="71" y="33"/>
                      <a:pt x="63" y="33"/>
                    </a:cubicBezTo>
                    <a:cubicBezTo>
                      <a:pt x="41" y="33"/>
                      <a:pt x="30" y="44"/>
                      <a:pt x="32" y="65"/>
                    </a:cubicBezTo>
                    <a:cubicBezTo>
                      <a:pt x="33" y="86"/>
                      <a:pt x="44" y="97"/>
                      <a:pt x="65" y="94"/>
                    </a:cubicBezTo>
                    <a:cubicBezTo>
                      <a:pt x="80" y="91"/>
                      <a:pt x="95" y="84"/>
                      <a:pt x="109" y="77"/>
                    </a:cubicBezTo>
                    <a:cubicBezTo>
                      <a:pt x="152" y="57"/>
                      <a:pt x="202" y="77"/>
                      <a:pt x="213" y="120"/>
                    </a:cubicBezTo>
                    <a:cubicBezTo>
                      <a:pt x="220" y="146"/>
                      <a:pt x="210" y="171"/>
                      <a:pt x="189" y="187"/>
                    </a:cubicBezTo>
                    <a:cubicBezTo>
                      <a:pt x="168" y="203"/>
                      <a:pt x="141" y="204"/>
                      <a:pt x="116" y="1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93"/>
              <p:cNvSpPr/>
              <p:nvPr/>
            </p:nvSpPr>
            <p:spPr bwMode="auto">
              <a:xfrm>
                <a:off x="13752286" y="5072062"/>
                <a:ext cx="695325" cy="788988"/>
              </a:xfrm>
              <a:custGeom>
                <a:avLst/>
                <a:gdLst>
                  <a:gd name="T0" fmla="*/ 208 w 220"/>
                  <a:gd name="T1" fmla="*/ 171 h 250"/>
                  <a:gd name="T2" fmla="*/ 220 w 220"/>
                  <a:gd name="T3" fmla="*/ 194 h 250"/>
                  <a:gd name="T4" fmla="*/ 115 w 220"/>
                  <a:gd name="T5" fmla="*/ 250 h 250"/>
                  <a:gd name="T6" fmla="*/ 0 w 220"/>
                  <a:gd name="T7" fmla="*/ 53 h 250"/>
                  <a:gd name="T8" fmla="*/ 99 w 220"/>
                  <a:gd name="T9" fmla="*/ 0 h 250"/>
                  <a:gd name="T10" fmla="*/ 113 w 220"/>
                  <a:gd name="T11" fmla="*/ 21 h 250"/>
                  <a:gd name="T12" fmla="*/ 37 w 220"/>
                  <a:gd name="T13" fmla="*/ 63 h 250"/>
                  <a:gd name="T14" fmla="*/ 72 w 220"/>
                  <a:gd name="T15" fmla="*/ 123 h 250"/>
                  <a:gd name="T16" fmla="*/ 142 w 220"/>
                  <a:gd name="T17" fmla="*/ 86 h 250"/>
                  <a:gd name="T18" fmla="*/ 155 w 220"/>
                  <a:gd name="T19" fmla="*/ 108 h 250"/>
                  <a:gd name="T20" fmla="*/ 86 w 220"/>
                  <a:gd name="T21" fmla="*/ 145 h 250"/>
                  <a:gd name="T22" fmla="*/ 125 w 220"/>
                  <a:gd name="T23" fmla="*/ 215 h 250"/>
                  <a:gd name="T24" fmla="*/ 208 w 220"/>
                  <a:gd name="T25" fmla="*/ 171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250">
                    <a:moveTo>
                      <a:pt x="208" y="171"/>
                    </a:moveTo>
                    <a:cubicBezTo>
                      <a:pt x="212" y="179"/>
                      <a:pt x="216" y="186"/>
                      <a:pt x="220" y="194"/>
                    </a:cubicBezTo>
                    <a:cubicBezTo>
                      <a:pt x="185" y="212"/>
                      <a:pt x="151" y="231"/>
                      <a:pt x="115" y="250"/>
                    </a:cubicBezTo>
                    <a:cubicBezTo>
                      <a:pt x="77" y="184"/>
                      <a:pt x="39" y="119"/>
                      <a:pt x="0" y="53"/>
                    </a:cubicBezTo>
                    <a:cubicBezTo>
                      <a:pt x="33" y="35"/>
                      <a:pt x="66" y="18"/>
                      <a:pt x="99" y="0"/>
                    </a:cubicBezTo>
                    <a:cubicBezTo>
                      <a:pt x="104" y="6"/>
                      <a:pt x="108" y="13"/>
                      <a:pt x="113" y="21"/>
                    </a:cubicBezTo>
                    <a:cubicBezTo>
                      <a:pt x="88" y="35"/>
                      <a:pt x="64" y="48"/>
                      <a:pt x="37" y="63"/>
                    </a:cubicBezTo>
                    <a:cubicBezTo>
                      <a:pt x="49" y="83"/>
                      <a:pt x="60" y="102"/>
                      <a:pt x="72" y="123"/>
                    </a:cubicBezTo>
                    <a:cubicBezTo>
                      <a:pt x="96" y="111"/>
                      <a:pt x="118" y="99"/>
                      <a:pt x="142" y="86"/>
                    </a:cubicBezTo>
                    <a:cubicBezTo>
                      <a:pt x="146" y="93"/>
                      <a:pt x="150" y="100"/>
                      <a:pt x="155" y="108"/>
                    </a:cubicBezTo>
                    <a:cubicBezTo>
                      <a:pt x="131" y="120"/>
                      <a:pt x="109" y="132"/>
                      <a:pt x="86" y="145"/>
                    </a:cubicBezTo>
                    <a:cubicBezTo>
                      <a:pt x="99" y="168"/>
                      <a:pt x="111" y="190"/>
                      <a:pt x="125" y="215"/>
                    </a:cubicBezTo>
                    <a:cubicBezTo>
                      <a:pt x="152" y="201"/>
                      <a:pt x="179" y="187"/>
                      <a:pt x="208" y="1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94"/>
              <p:cNvSpPr/>
              <p:nvPr/>
            </p:nvSpPr>
            <p:spPr bwMode="auto">
              <a:xfrm>
                <a:off x="9172349" y="3549650"/>
                <a:ext cx="827088" cy="603250"/>
              </a:xfrm>
              <a:custGeom>
                <a:avLst/>
                <a:gdLst>
                  <a:gd name="T0" fmla="*/ 198 w 262"/>
                  <a:gd name="T1" fmla="*/ 10 h 191"/>
                  <a:gd name="T2" fmla="*/ 221 w 262"/>
                  <a:gd name="T3" fmla="*/ 0 h 191"/>
                  <a:gd name="T4" fmla="*/ 262 w 262"/>
                  <a:gd name="T5" fmla="*/ 108 h 191"/>
                  <a:gd name="T6" fmla="*/ 207 w 262"/>
                  <a:gd name="T7" fmla="*/ 114 h 191"/>
                  <a:gd name="T8" fmla="*/ 35 w 262"/>
                  <a:gd name="T9" fmla="*/ 88 h 191"/>
                  <a:gd name="T10" fmla="*/ 69 w 262"/>
                  <a:gd name="T11" fmla="*/ 180 h 191"/>
                  <a:gd name="T12" fmla="*/ 46 w 262"/>
                  <a:gd name="T13" fmla="*/ 191 h 191"/>
                  <a:gd name="T14" fmla="*/ 0 w 262"/>
                  <a:gd name="T15" fmla="*/ 69 h 191"/>
                  <a:gd name="T16" fmla="*/ 39 w 262"/>
                  <a:gd name="T17" fmla="*/ 65 h 191"/>
                  <a:gd name="T18" fmla="*/ 214 w 262"/>
                  <a:gd name="T19" fmla="*/ 91 h 191"/>
                  <a:gd name="T20" fmla="*/ 228 w 262"/>
                  <a:gd name="T21" fmla="*/ 92 h 191"/>
                  <a:gd name="T22" fmla="*/ 198 w 262"/>
                  <a:gd name="T23" fmla="*/ 1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91">
                    <a:moveTo>
                      <a:pt x="198" y="10"/>
                    </a:moveTo>
                    <a:cubicBezTo>
                      <a:pt x="205" y="7"/>
                      <a:pt x="212" y="4"/>
                      <a:pt x="221" y="0"/>
                    </a:cubicBezTo>
                    <a:cubicBezTo>
                      <a:pt x="235" y="37"/>
                      <a:pt x="248" y="72"/>
                      <a:pt x="262" y="108"/>
                    </a:cubicBezTo>
                    <a:cubicBezTo>
                      <a:pt x="245" y="123"/>
                      <a:pt x="225" y="117"/>
                      <a:pt x="207" y="114"/>
                    </a:cubicBezTo>
                    <a:cubicBezTo>
                      <a:pt x="151" y="106"/>
                      <a:pt x="95" y="97"/>
                      <a:pt x="35" y="88"/>
                    </a:cubicBezTo>
                    <a:cubicBezTo>
                      <a:pt x="47" y="121"/>
                      <a:pt x="58" y="150"/>
                      <a:pt x="69" y="180"/>
                    </a:cubicBezTo>
                    <a:cubicBezTo>
                      <a:pt x="62" y="183"/>
                      <a:pt x="55" y="186"/>
                      <a:pt x="46" y="191"/>
                    </a:cubicBezTo>
                    <a:cubicBezTo>
                      <a:pt x="31" y="151"/>
                      <a:pt x="16" y="112"/>
                      <a:pt x="0" y="69"/>
                    </a:cubicBezTo>
                    <a:cubicBezTo>
                      <a:pt x="14" y="67"/>
                      <a:pt x="27" y="63"/>
                      <a:pt x="39" y="65"/>
                    </a:cubicBezTo>
                    <a:cubicBezTo>
                      <a:pt x="97" y="73"/>
                      <a:pt x="156" y="82"/>
                      <a:pt x="214" y="91"/>
                    </a:cubicBezTo>
                    <a:cubicBezTo>
                      <a:pt x="217" y="92"/>
                      <a:pt x="221" y="92"/>
                      <a:pt x="228" y="92"/>
                    </a:cubicBezTo>
                    <a:cubicBezTo>
                      <a:pt x="217" y="64"/>
                      <a:pt x="208" y="37"/>
                      <a:pt x="19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95"/>
              <p:cNvSpPr/>
              <p:nvPr/>
            </p:nvSpPr>
            <p:spPr bwMode="auto">
              <a:xfrm>
                <a:off x="15009586" y="3498850"/>
                <a:ext cx="749300" cy="492125"/>
              </a:xfrm>
              <a:custGeom>
                <a:avLst/>
                <a:gdLst>
                  <a:gd name="T0" fmla="*/ 1 w 237"/>
                  <a:gd name="T1" fmla="*/ 123 h 156"/>
                  <a:gd name="T2" fmla="*/ 27 w 237"/>
                  <a:gd name="T3" fmla="*/ 100 h 156"/>
                  <a:gd name="T4" fmla="*/ 107 w 237"/>
                  <a:gd name="T5" fmla="*/ 101 h 156"/>
                  <a:gd name="T6" fmla="*/ 114 w 237"/>
                  <a:gd name="T7" fmla="*/ 98 h 156"/>
                  <a:gd name="T8" fmla="*/ 57 w 237"/>
                  <a:gd name="T9" fmla="*/ 45 h 156"/>
                  <a:gd name="T10" fmla="*/ 50 w 237"/>
                  <a:gd name="T11" fmla="*/ 0 h 156"/>
                  <a:gd name="T12" fmla="*/ 237 w 237"/>
                  <a:gd name="T13" fmla="*/ 128 h 156"/>
                  <a:gd name="T14" fmla="*/ 226 w 237"/>
                  <a:gd name="T15" fmla="*/ 156 h 156"/>
                  <a:gd name="T16" fmla="*/ 1 w 237"/>
                  <a:gd name="T17" fmla="*/ 12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" h="156">
                    <a:moveTo>
                      <a:pt x="1" y="123"/>
                    </a:moveTo>
                    <a:cubicBezTo>
                      <a:pt x="0" y="104"/>
                      <a:pt x="9" y="99"/>
                      <a:pt x="27" y="100"/>
                    </a:cubicBezTo>
                    <a:cubicBezTo>
                      <a:pt x="53" y="102"/>
                      <a:pt x="80" y="101"/>
                      <a:pt x="107" y="101"/>
                    </a:cubicBezTo>
                    <a:cubicBezTo>
                      <a:pt x="108" y="101"/>
                      <a:pt x="109" y="100"/>
                      <a:pt x="114" y="98"/>
                    </a:cubicBezTo>
                    <a:cubicBezTo>
                      <a:pt x="94" y="80"/>
                      <a:pt x="76" y="63"/>
                      <a:pt x="57" y="45"/>
                    </a:cubicBezTo>
                    <a:cubicBezTo>
                      <a:pt x="38" y="27"/>
                      <a:pt x="38" y="27"/>
                      <a:pt x="50" y="0"/>
                    </a:cubicBezTo>
                    <a:cubicBezTo>
                      <a:pt x="110" y="47"/>
                      <a:pt x="157" y="112"/>
                      <a:pt x="237" y="128"/>
                    </a:cubicBezTo>
                    <a:cubicBezTo>
                      <a:pt x="233" y="138"/>
                      <a:pt x="230" y="145"/>
                      <a:pt x="226" y="156"/>
                    </a:cubicBezTo>
                    <a:cubicBezTo>
                      <a:pt x="155" y="113"/>
                      <a:pt x="77" y="133"/>
                      <a:pt x="1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96"/>
              <p:cNvSpPr>
                <a:spLocks noEditPoints="1"/>
              </p:cNvSpPr>
              <p:nvPr/>
            </p:nvSpPr>
            <p:spPr bwMode="auto">
              <a:xfrm>
                <a:off x="11859986" y="4851400"/>
                <a:ext cx="496888" cy="469900"/>
              </a:xfrm>
              <a:custGeom>
                <a:avLst/>
                <a:gdLst>
                  <a:gd name="T0" fmla="*/ 129 w 157"/>
                  <a:gd name="T1" fmla="*/ 71 h 149"/>
                  <a:gd name="T2" fmla="*/ 148 w 157"/>
                  <a:gd name="T3" fmla="*/ 114 h 149"/>
                  <a:gd name="T4" fmla="*/ 105 w 157"/>
                  <a:gd name="T5" fmla="*/ 145 h 149"/>
                  <a:gd name="T6" fmla="*/ 25 w 157"/>
                  <a:gd name="T7" fmla="*/ 129 h 149"/>
                  <a:gd name="T8" fmla="*/ 32 w 157"/>
                  <a:gd name="T9" fmla="*/ 70 h 149"/>
                  <a:gd name="T10" fmla="*/ 47 w 157"/>
                  <a:gd name="T11" fmla="*/ 63 h 149"/>
                  <a:gd name="T12" fmla="*/ 44 w 157"/>
                  <a:gd name="T13" fmla="*/ 59 h 149"/>
                  <a:gd name="T14" fmla="*/ 30 w 157"/>
                  <a:gd name="T15" fmla="*/ 26 h 149"/>
                  <a:gd name="T16" fmla="*/ 67 w 157"/>
                  <a:gd name="T17" fmla="*/ 2 h 149"/>
                  <a:gd name="T18" fmla="*/ 133 w 157"/>
                  <a:gd name="T19" fmla="*/ 11 h 149"/>
                  <a:gd name="T20" fmla="*/ 156 w 157"/>
                  <a:gd name="T21" fmla="*/ 41 h 149"/>
                  <a:gd name="T22" fmla="*/ 133 w 157"/>
                  <a:gd name="T23" fmla="*/ 68 h 149"/>
                  <a:gd name="T24" fmla="*/ 129 w 157"/>
                  <a:gd name="T25" fmla="*/ 71 h 149"/>
                  <a:gd name="T26" fmla="*/ 92 w 157"/>
                  <a:gd name="T27" fmla="*/ 136 h 149"/>
                  <a:gd name="T28" fmla="*/ 118 w 157"/>
                  <a:gd name="T29" fmla="*/ 112 h 149"/>
                  <a:gd name="T30" fmla="*/ 100 w 157"/>
                  <a:gd name="T31" fmla="*/ 84 h 149"/>
                  <a:gd name="T32" fmla="*/ 80 w 157"/>
                  <a:gd name="T33" fmla="*/ 76 h 149"/>
                  <a:gd name="T34" fmla="*/ 39 w 157"/>
                  <a:gd name="T35" fmla="*/ 92 h 149"/>
                  <a:gd name="T36" fmla="*/ 58 w 157"/>
                  <a:gd name="T37" fmla="*/ 127 h 149"/>
                  <a:gd name="T38" fmla="*/ 92 w 157"/>
                  <a:gd name="T39" fmla="*/ 136 h 149"/>
                  <a:gd name="T40" fmla="*/ 81 w 157"/>
                  <a:gd name="T41" fmla="*/ 11 h 149"/>
                  <a:gd name="T42" fmla="*/ 59 w 157"/>
                  <a:gd name="T43" fmla="*/ 28 h 149"/>
                  <a:gd name="T44" fmla="*/ 76 w 157"/>
                  <a:gd name="T45" fmla="*/ 55 h 149"/>
                  <a:gd name="T46" fmla="*/ 91 w 157"/>
                  <a:gd name="T47" fmla="*/ 61 h 149"/>
                  <a:gd name="T48" fmla="*/ 128 w 157"/>
                  <a:gd name="T49" fmla="*/ 44 h 149"/>
                  <a:gd name="T50" fmla="*/ 107 w 157"/>
                  <a:gd name="T51" fmla="*/ 16 h 149"/>
                  <a:gd name="T52" fmla="*/ 81 w 157"/>
                  <a:gd name="T53" fmla="*/ 11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7" h="149">
                    <a:moveTo>
                      <a:pt x="129" y="71"/>
                    </a:moveTo>
                    <a:cubicBezTo>
                      <a:pt x="136" y="86"/>
                      <a:pt x="150" y="101"/>
                      <a:pt x="148" y="114"/>
                    </a:cubicBezTo>
                    <a:cubicBezTo>
                      <a:pt x="145" y="134"/>
                      <a:pt x="125" y="143"/>
                      <a:pt x="105" y="145"/>
                    </a:cubicBezTo>
                    <a:cubicBezTo>
                      <a:pt x="76" y="149"/>
                      <a:pt x="49" y="146"/>
                      <a:pt x="25" y="129"/>
                    </a:cubicBezTo>
                    <a:cubicBezTo>
                      <a:pt x="0" y="110"/>
                      <a:pt x="3" y="84"/>
                      <a:pt x="32" y="70"/>
                    </a:cubicBezTo>
                    <a:cubicBezTo>
                      <a:pt x="37" y="68"/>
                      <a:pt x="42" y="66"/>
                      <a:pt x="47" y="63"/>
                    </a:cubicBezTo>
                    <a:cubicBezTo>
                      <a:pt x="46" y="61"/>
                      <a:pt x="45" y="60"/>
                      <a:pt x="44" y="59"/>
                    </a:cubicBezTo>
                    <a:cubicBezTo>
                      <a:pt x="35" y="49"/>
                      <a:pt x="20" y="39"/>
                      <a:pt x="30" y="26"/>
                    </a:cubicBezTo>
                    <a:cubicBezTo>
                      <a:pt x="38" y="14"/>
                      <a:pt x="54" y="3"/>
                      <a:pt x="67" y="2"/>
                    </a:cubicBezTo>
                    <a:cubicBezTo>
                      <a:pt x="89" y="0"/>
                      <a:pt x="112" y="4"/>
                      <a:pt x="133" y="11"/>
                    </a:cubicBezTo>
                    <a:cubicBezTo>
                      <a:pt x="144" y="14"/>
                      <a:pt x="156" y="30"/>
                      <a:pt x="156" y="41"/>
                    </a:cubicBezTo>
                    <a:cubicBezTo>
                      <a:pt x="157" y="49"/>
                      <a:pt x="142" y="59"/>
                      <a:pt x="133" y="68"/>
                    </a:cubicBezTo>
                    <a:cubicBezTo>
                      <a:pt x="131" y="71"/>
                      <a:pt x="127" y="71"/>
                      <a:pt x="129" y="71"/>
                    </a:cubicBezTo>
                    <a:close/>
                    <a:moveTo>
                      <a:pt x="92" y="136"/>
                    </a:moveTo>
                    <a:cubicBezTo>
                      <a:pt x="100" y="129"/>
                      <a:pt x="113" y="123"/>
                      <a:pt x="118" y="112"/>
                    </a:cubicBezTo>
                    <a:cubicBezTo>
                      <a:pt x="125" y="97"/>
                      <a:pt x="110" y="90"/>
                      <a:pt x="100" y="84"/>
                    </a:cubicBezTo>
                    <a:cubicBezTo>
                      <a:pt x="94" y="80"/>
                      <a:pt x="86" y="78"/>
                      <a:pt x="80" y="76"/>
                    </a:cubicBezTo>
                    <a:cubicBezTo>
                      <a:pt x="65" y="69"/>
                      <a:pt x="44" y="78"/>
                      <a:pt x="39" y="92"/>
                    </a:cubicBezTo>
                    <a:cubicBezTo>
                      <a:pt x="34" y="106"/>
                      <a:pt x="42" y="121"/>
                      <a:pt x="58" y="127"/>
                    </a:cubicBezTo>
                    <a:cubicBezTo>
                      <a:pt x="67" y="130"/>
                      <a:pt x="76" y="132"/>
                      <a:pt x="92" y="136"/>
                    </a:cubicBezTo>
                    <a:close/>
                    <a:moveTo>
                      <a:pt x="81" y="11"/>
                    </a:moveTo>
                    <a:cubicBezTo>
                      <a:pt x="75" y="15"/>
                      <a:pt x="63" y="20"/>
                      <a:pt x="59" y="28"/>
                    </a:cubicBezTo>
                    <a:cubicBezTo>
                      <a:pt x="53" y="42"/>
                      <a:pt x="66" y="49"/>
                      <a:pt x="76" y="55"/>
                    </a:cubicBezTo>
                    <a:cubicBezTo>
                      <a:pt x="81" y="57"/>
                      <a:pt x="86" y="59"/>
                      <a:pt x="91" y="61"/>
                    </a:cubicBezTo>
                    <a:cubicBezTo>
                      <a:pt x="106" y="68"/>
                      <a:pt x="124" y="60"/>
                      <a:pt x="128" y="44"/>
                    </a:cubicBezTo>
                    <a:cubicBezTo>
                      <a:pt x="133" y="27"/>
                      <a:pt x="121" y="20"/>
                      <a:pt x="107" y="16"/>
                    </a:cubicBezTo>
                    <a:cubicBezTo>
                      <a:pt x="100" y="14"/>
                      <a:pt x="93" y="14"/>
                      <a:pt x="8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97"/>
              <p:cNvSpPr/>
              <p:nvPr/>
            </p:nvSpPr>
            <p:spPr bwMode="auto">
              <a:xfrm>
                <a:off x="11859986" y="-317500"/>
                <a:ext cx="423863" cy="431800"/>
              </a:xfrm>
              <a:custGeom>
                <a:avLst/>
                <a:gdLst>
                  <a:gd name="T0" fmla="*/ 64 w 134"/>
                  <a:gd name="T1" fmla="*/ 137 h 137"/>
                  <a:gd name="T2" fmla="*/ 64 w 134"/>
                  <a:gd name="T3" fmla="*/ 92 h 137"/>
                  <a:gd name="T4" fmla="*/ 8 w 134"/>
                  <a:gd name="T5" fmla="*/ 79 h 137"/>
                  <a:gd name="T6" fmla="*/ 14 w 134"/>
                  <a:gd name="T7" fmla="*/ 51 h 137"/>
                  <a:gd name="T8" fmla="*/ 68 w 134"/>
                  <a:gd name="T9" fmla="*/ 14 h 137"/>
                  <a:gd name="T10" fmla="*/ 112 w 134"/>
                  <a:gd name="T11" fmla="*/ 10 h 137"/>
                  <a:gd name="T12" fmla="*/ 129 w 134"/>
                  <a:gd name="T13" fmla="*/ 53 h 137"/>
                  <a:gd name="T14" fmla="*/ 64 w 134"/>
                  <a:gd name="T15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4" h="137">
                    <a:moveTo>
                      <a:pt x="64" y="137"/>
                    </a:moveTo>
                    <a:cubicBezTo>
                      <a:pt x="64" y="123"/>
                      <a:pt x="64" y="109"/>
                      <a:pt x="64" y="92"/>
                    </a:cubicBezTo>
                    <a:cubicBezTo>
                      <a:pt x="40" y="103"/>
                      <a:pt x="22" y="98"/>
                      <a:pt x="8" y="79"/>
                    </a:cubicBezTo>
                    <a:cubicBezTo>
                      <a:pt x="0" y="68"/>
                      <a:pt x="3" y="58"/>
                      <a:pt x="14" y="51"/>
                    </a:cubicBezTo>
                    <a:cubicBezTo>
                      <a:pt x="32" y="39"/>
                      <a:pt x="51" y="27"/>
                      <a:pt x="68" y="14"/>
                    </a:cubicBezTo>
                    <a:cubicBezTo>
                      <a:pt x="83" y="3"/>
                      <a:pt x="98" y="0"/>
                      <a:pt x="112" y="10"/>
                    </a:cubicBezTo>
                    <a:cubicBezTo>
                      <a:pt x="125" y="20"/>
                      <a:pt x="134" y="34"/>
                      <a:pt x="129" y="53"/>
                    </a:cubicBezTo>
                    <a:cubicBezTo>
                      <a:pt x="119" y="89"/>
                      <a:pt x="91" y="126"/>
                      <a:pt x="6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98"/>
              <p:cNvSpPr/>
              <p:nvPr/>
            </p:nvSpPr>
            <p:spPr bwMode="auto">
              <a:xfrm>
                <a:off x="9926411" y="4838700"/>
                <a:ext cx="758825" cy="536575"/>
              </a:xfrm>
              <a:custGeom>
                <a:avLst/>
                <a:gdLst>
                  <a:gd name="T0" fmla="*/ 217 w 240"/>
                  <a:gd name="T1" fmla="*/ 0 h 170"/>
                  <a:gd name="T2" fmla="*/ 235 w 240"/>
                  <a:gd name="T3" fmla="*/ 22 h 170"/>
                  <a:gd name="T4" fmla="*/ 240 w 240"/>
                  <a:gd name="T5" fmla="*/ 28 h 170"/>
                  <a:gd name="T6" fmla="*/ 198 w 240"/>
                  <a:gd name="T7" fmla="*/ 63 h 170"/>
                  <a:gd name="T8" fmla="*/ 107 w 240"/>
                  <a:gd name="T9" fmla="*/ 150 h 170"/>
                  <a:gd name="T10" fmla="*/ 30 w 240"/>
                  <a:gd name="T11" fmla="*/ 149 h 170"/>
                  <a:gd name="T12" fmla="*/ 14 w 240"/>
                  <a:gd name="T13" fmla="*/ 73 h 170"/>
                  <a:gd name="T14" fmla="*/ 36 w 240"/>
                  <a:gd name="T15" fmla="*/ 102 h 170"/>
                  <a:gd name="T16" fmla="*/ 87 w 240"/>
                  <a:gd name="T17" fmla="*/ 128 h 170"/>
                  <a:gd name="T18" fmla="*/ 135 w 240"/>
                  <a:gd name="T19" fmla="*/ 83 h 170"/>
                  <a:gd name="T20" fmla="*/ 217 w 240"/>
                  <a:gd name="T2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70">
                    <a:moveTo>
                      <a:pt x="217" y="0"/>
                    </a:moveTo>
                    <a:cubicBezTo>
                      <a:pt x="224" y="9"/>
                      <a:pt x="230" y="15"/>
                      <a:pt x="235" y="22"/>
                    </a:cubicBezTo>
                    <a:cubicBezTo>
                      <a:pt x="237" y="24"/>
                      <a:pt x="239" y="26"/>
                      <a:pt x="240" y="28"/>
                    </a:cubicBezTo>
                    <a:cubicBezTo>
                      <a:pt x="226" y="39"/>
                      <a:pt x="211" y="51"/>
                      <a:pt x="198" y="63"/>
                    </a:cubicBezTo>
                    <a:cubicBezTo>
                      <a:pt x="167" y="92"/>
                      <a:pt x="138" y="122"/>
                      <a:pt x="107" y="150"/>
                    </a:cubicBezTo>
                    <a:cubicBezTo>
                      <a:pt x="83" y="170"/>
                      <a:pt x="52" y="168"/>
                      <a:pt x="30" y="149"/>
                    </a:cubicBezTo>
                    <a:cubicBezTo>
                      <a:pt x="6" y="128"/>
                      <a:pt x="0" y="100"/>
                      <a:pt x="14" y="73"/>
                    </a:cubicBezTo>
                    <a:cubicBezTo>
                      <a:pt x="27" y="78"/>
                      <a:pt x="39" y="81"/>
                      <a:pt x="36" y="102"/>
                    </a:cubicBezTo>
                    <a:cubicBezTo>
                      <a:pt x="33" y="127"/>
                      <a:pt x="66" y="143"/>
                      <a:pt x="87" y="128"/>
                    </a:cubicBezTo>
                    <a:cubicBezTo>
                      <a:pt x="104" y="115"/>
                      <a:pt x="119" y="99"/>
                      <a:pt x="135" y="83"/>
                    </a:cubicBezTo>
                    <a:cubicBezTo>
                      <a:pt x="162" y="57"/>
                      <a:pt x="188" y="29"/>
                      <a:pt x="2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99"/>
              <p:cNvSpPr>
                <a:spLocks noEditPoints="1"/>
              </p:cNvSpPr>
              <p:nvPr/>
            </p:nvSpPr>
            <p:spPr bwMode="auto">
              <a:xfrm>
                <a:off x="12596586" y="4835525"/>
                <a:ext cx="476250" cy="476250"/>
              </a:xfrm>
              <a:custGeom>
                <a:avLst/>
                <a:gdLst>
                  <a:gd name="T0" fmla="*/ 20 w 151"/>
                  <a:gd name="T1" fmla="*/ 148 h 151"/>
                  <a:gd name="T2" fmla="*/ 20 w 151"/>
                  <a:gd name="T3" fmla="*/ 132 h 151"/>
                  <a:gd name="T4" fmla="*/ 105 w 151"/>
                  <a:gd name="T5" fmla="*/ 93 h 151"/>
                  <a:gd name="T6" fmla="*/ 45 w 151"/>
                  <a:gd name="T7" fmla="*/ 95 h 151"/>
                  <a:gd name="T8" fmla="*/ 1 w 151"/>
                  <a:gd name="T9" fmla="*/ 56 h 151"/>
                  <a:gd name="T10" fmla="*/ 41 w 151"/>
                  <a:gd name="T11" fmla="*/ 9 h 151"/>
                  <a:gd name="T12" fmla="*/ 116 w 151"/>
                  <a:gd name="T13" fmla="*/ 19 h 151"/>
                  <a:gd name="T14" fmla="*/ 101 w 151"/>
                  <a:gd name="T15" fmla="*/ 137 h 151"/>
                  <a:gd name="T16" fmla="*/ 20 w 151"/>
                  <a:gd name="T17" fmla="*/ 148 h 151"/>
                  <a:gd name="T18" fmla="*/ 73 w 151"/>
                  <a:gd name="T19" fmla="*/ 82 h 151"/>
                  <a:gd name="T20" fmla="*/ 109 w 151"/>
                  <a:gd name="T21" fmla="*/ 62 h 151"/>
                  <a:gd name="T22" fmla="*/ 68 w 151"/>
                  <a:gd name="T23" fmla="*/ 19 h 151"/>
                  <a:gd name="T24" fmla="*/ 29 w 151"/>
                  <a:gd name="T25" fmla="*/ 51 h 151"/>
                  <a:gd name="T26" fmla="*/ 73 w 151"/>
                  <a:gd name="T27" fmla="*/ 8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1" h="151">
                    <a:moveTo>
                      <a:pt x="20" y="148"/>
                    </a:moveTo>
                    <a:cubicBezTo>
                      <a:pt x="20" y="142"/>
                      <a:pt x="20" y="137"/>
                      <a:pt x="20" y="132"/>
                    </a:cubicBezTo>
                    <a:cubicBezTo>
                      <a:pt x="72" y="141"/>
                      <a:pt x="104" y="125"/>
                      <a:pt x="105" y="93"/>
                    </a:cubicBezTo>
                    <a:cubicBezTo>
                      <a:pt x="85" y="94"/>
                      <a:pt x="65" y="97"/>
                      <a:pt x="45" y="95"/>
                    </a:cubicBezTo>
                    <a:cubicBezTo>
                      <a:pt x="17" y="92"/>
                      <a:pt x="3" y="77"/>
                      <a:pt x="1" y="56"/>
                    </a:cubicBezTo>
                    <a:cubicBezTo>
                      <a:pt x="0" y="34"/>
                      <a:pt x="14" y="14"/>
                      <a:pt x="41" y="9"/>
                    </a:cubicBezTo>
                    <a:cubicBezTo>
                      <a:pt x="66" y="3"/>
                      <a:pt x="94" y="0"/>
                      <a:pt x="116" y="19"/>
                    </a:cubicBezTo>
                    <a:cubicBezTo>
                      <a:pt x="151" y="49"/>
                      <a:pt x="142" y="113"/>
                      <a:pt x="101" y="137"/>
                    </a:cubicBezTo>
                    <a:cubicBezTo>
                      <a:pt x="76" y="151"/>
                      <a:pt x="50" y="151"/>
                      <a:pt x="20" y="148"/>
                    </a:cubicBezTo>
                    <a:close/>
                    <a:moveTo>
                      <a:pt x="73" y="82"/>
                    </a:moveTo>
                    <a:cubicBezTo>
                      <a:pt x="82" y="74"/>
                      <a:pt x="107" y="88"/>
                      <a:pt x="109" y="62"/>
                    </a:cubicBezTo>
                    <a:cubicBezTo>
                      <a:pt x="112" y="37"/>
                      <a:pt x="93" y="19"/>
                      <a:pt x="68" y="19"/>
                    </a:cubicBezTo>
                    <a:cubicBezTo>
                      <a:pt x="45" y="19"/>
                      <a:pt x="30" y="32"/>
                      <a:pt x="29" y="51"/>
                    </a:cubicBezTo>
                    <a:cubicBezTo>
                      <a:pt x="29" y="70"/>
                      <a:pt x="44" y="82"/>
                      <a:pt x="7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00"/>
              <p:cNvSpPr/>
              <p:nvPr/>
            </p:nvSpPr>
            <p:spPr bwMode="auto">
              <a:xfrm>
                <a:off x="14814324" y="3927475"/>
                <a:ext cx="757238" cy="582613"/>
              </a:xfrm>
              <a:custGeom>
                <a:avLst/>
                <a:gdLst>
                  <a:gd name="T0" fmla="*/ 240 w 240"/>
                  <a:gd name="T1" fmla="*/ 161 h 184"/>
                  <a:gd name="T2" fmla="*/ 228 w 240"/>
                  <a:gd name="T3" fmla="*/ 184 h 184"/>
                  <a:gd name="T4" fmla="*/ 45 w 240"/>
                  <a:gd name="T5" fmla="*/ 77 h 184"/>
                  <a:gd name="T6" fmla="*/ 23 w 240"/>
                  <a:gd name="T7" fmla="*/ 116 h 184"/>
                  <a:gd name="T8" fmla="*/ 0 w 240"/>
                  <a:gd name="T9" fmla="*/ 102 h 184"/>
                  <a:gd name="T10" fmla="*/ 55 w 240"/>
                  <a:gd name="T11" fmla="*/ 0 h 184"/>
                  <a:gd name="T12" fmla="*/ 76 w 240"/>
                  <a:gd name="T13" fmla="*/ 12 h 184"/>
                  <a:gd name="T14" fmla="*/ 76 w 240"/>
                  <a:gd name="T15" fmla="*/ 17 h 184"/>
                  <a:gd name="T16" fmla="*/ 94 w 240"/>
                  <a:gd name="T17" fmla="*/ 75 h 184"/>
                  <a:gd name="T18" fmla="*/ 167 w 240"/>
                  <a:gd name="T19" fmla="*/ 118 h 184"/>
                  <a:gd name="T20" fmla="*/ 240 w 240"/>
                  <a:gd name="T21" fmla="*/ 16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84">
                    <a:moveTo>
                      <a:pt x="240" y="161"/>
                    </a:moveTo>
                    <a:cubicBezTo>
                      <a:pt x="235" y="169"/>
                      <a:pt x="232" y="176"/>
                      <a:pt x="228" y="184"/>
                    </a:cubicBezTo>
                    <a:cubicBezTo>
                      <a:pt x="166" y="148"/>
                      <a:pt x="106" y="113"/>
                      <a:pt x="45" y="77"/>
                    </a:cubicBezTo>
                    <a:cubicBezTo>
                      <a:pt x="37" y="90"/>
                      <a:pt x="30" y="102"/>
                      <a:pt x="23" y="116"/>
                    </a:cubicBezTo>
                    <a:cubicBezTo>
                      <a:pt x="15" y="111"/>
                      <a:pt x="8" y="107"/>
                      <a:pt x="0" y="102"/>
                    </a:cubicBezTo>
                    <a:cubicBezTo>
                      <a:pt x="19" y="68"/>
                      <a:pt x="37" y="34"/>
                      <a:pt x="55" y="0"/>
                    </a:cubicBezTo>
                    <a:cubicBezTo>
                      <a:pt x="64" y="5"/>
                      <a:pt x="71" y="9"/>
                      <a:pt x="76" y="12"/>
                    </a:cubicBezTo>
                    <a:cubicBezTo>
                      <a:pt x="76" y="15"/>
                      <a:pt x="76" y="16"/>
                      <a:pt x="76" y="17"/>
                    </a:cubicBezTo>
                    <a:cubicBezTo>
                      <a:pt x="59" y="54"/>
                      <a:pt x="58" y="54"/>
                      <a:pt x="94" y="75"/>
                    </a:cubicBezTo>
                    <a:cubicBezTo>
                      <a:pt x="118" y="90"/>
                      <a:pt x="143" y="104"/>
                      <a:pt x="167" y="118"/>
                    </a:cubicBezTo>
                    <a:cubicBezTo>
                      <a:pt x="191" y="132"/>
                      <a:pt x="215" y="146"/>
                      <a:pt x="240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01"/>
              <p:cNvSpPr/>
              <p:nvPr/>
            </p:nvSpPr>
            <p:spPr bwMode="auto">
              <a:xfrm>
                <a:off x="10302649" y="4960937"/>
                <a:ext cx="523875" cy="609600"/>
              </a:xfrm>
              <a:custGeom>
                <a:avLst/>
                <a:gdLst>
                  <a:gd name="T0" fmla="*/ 142 w 166"/>
                  <a:gd name="T1" fmla="*/ 0 h 193"/>
                  <a:gd name="T2" fmla="*/ 166 w 166"/>
                  <a:gd name="T3" fmla="*/ 21 h 193"/>
                  <a:gd name="T4" fmla="*/ 26 w 166"/>
                  <a:gd name="T5" fmla="*/ 193 h 193"/>
                  <a:gd name="T6" fmla="*/ 19 w 166"/>
                  <a:gd name="T7" fmla="*/ 152 h 193"/>
                  <a:gd name="T8" fmla="*/ 142 w 166"/>
                  <a:gd name="T9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93">
                    <a:moveTo>
                      <a:pt x="142" y="0"/>
                    </a:moveTo>
                    <a:cubicBezTo>
                      <a:pt x="151" y="8"/>
                      <a:pt x="158" y="14"/>
                      <a:pt x="166" y="21"/>
                    </a:cubicBezTo>
                    <a:cubicBezTo>
                      <a:pt x="119" y="80"/>
                      <a:pt x="72" y="137"/>
                      <a:pt x="26" y="193"/>
                    </a:cubicBezTo>
                    <a:cubicBezTo>
                      <a:pt x="0" y="176"/>
                      <a:pt x="0" y="176"/>
                      <a:pt x="19" y="152"/>
                    </a:cubicBezTo>
                    <a:cubicBezTo>
                      <a:pt x="59" y="102"/>
                      <a:pt x="100" y="52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02"/>
              <p:cNvSpPr/>
              <p:nvPr/>
            </p:nvSpPr>
            <p:spPr bwMode="auto">
              <a:xfrm>
                <a:off x="13190311" y="5445125"/>
                <a:ext cx="280988" cy="698500"/>
              </a:xfrm>
              <a:custGeom>
                <a:avLst/>
                <a:gdLst>
                  <a:gd name="T0" fmla="*/ 0 w 89"/>
                  <a:gd name="T1" fmla="*/ 8 h 221"/>
                  <a:gd name="T2" fmla="*/ 29 w 89"/>
                  <a:gd name="T3" fmla="*/ 0 h 221"/>
                  <a:gd name="T4" fmla="*/ 89 w 89"/>
                  <a:gd name="T5" fmla="*/ 212 h 221"/>
                  <a:gd name="T6" fmla="*/ 60 w 89"/>
                  <a:gd name="T7" fmla="*/ 221 h 221"/>
                  <a:gd name="T8" fmla="*/ 0 w 89"/>
                  <a:gd name="T9" fmla="*/ 8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221">
                    <a:moveTo>
                      <a:pt x="0" y="8"/>
                    </a:moveTo>
                    <a:cubicBezTo>
                      <a:pt x="11" y="5"/>
                      <a:pt x="18" y="3"/>
                      <a:pt x="29" y="0"/>
                    </a:cubicBezTo>
                    <a:cubicBezTo>
                      <a:pt x="49" y="70"/>
                      <a:pt x="69" y="140"/>
                      <a:pt x="89" y="212"/>
                    </a:cubicBezTo>
                    <a:cubicBezTo>
                      <a:pt x="80" y="215"/>
                      <a:pt x="71" y="217"/>
                      <a:pt x="60" y="221"/>
                    </a:cubicBezTo>
                    <a:cubicBezTo>
                      <a:pt x="40" y="150"/>
                      <a:pt x="20" y="80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03"/>
              <p:cNvSpPr/>
              <p:nvPr/>
            </p:nvSpPr>
            <p:spPr bwMode="auto">
              <a:xfrm>
                <a:off x="14706374" y="4360862"/>
                <a:ext cx="663575" cy="449263"/>
              </a:xfrm>
              <a:custGeom>
                <a:avLst/>
                <a:gdLst>
                  <a:gd name="T0" fmla="*/ 210 w 210"/>
                  <a:gd name="T1" fmla="*/ 122 h 142"/>
                  <a:gd name="T2" fmla="*/ 192 w 210"/>
                  <a:gd name="T3" fmla="*/ 142 h 142"/>
                  <a:gd name="T4" fmla="*/ 0 w 210"/>
                  <a:gd name="T5" fmla="*/ 22 h 142"/>
                  <a:gd name="T6" fmla="*/ 15 w 210"/>
                  <a:gd name="T7" fmla="*/ 0 h 142"/>
                  <a:gd name="T8" fmla="*/ 210 w 210"/>
                  <a:gd name="T9" fmla="*/ 12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42">
                    <a:moveTo>
                      <a:pt x="210" y="122"/>
                    </a:moveTo>
                    <a:cubicBezTo>
                      <a:pt x="204" y="130"/>
                      <a:pt x="198" y="136"/>
                      <a:pt x="192" y="142"/>
                    </a:cubicBezTo>
                    <a:cubicBezTo>
                      <a:pt x="129" y="102"/>
                      <a:pt x="65" y="63"/>
                      <a:pt x="0" y="22"/>
                    </a:cubicBezTo>
                    <a:cubicBezTo>
                      <a:pt x="5" y="14"/>
                      <a:pt x="10" y="8"/>
                      <a:pt x="15" y="0"/>
                    </a:cubicBezTo>
                    <a:cubicBezTo>
                      <a:pt x="80" y="40"/>
                      <a:pt x="144" y="80"/>
                      <a:pt x="21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04"/>
              <p:cNvSpPr/>
              <p:nvPr/>
            </p:nvSpPr>
            <p:spPr bwMode="auto">
              <a:xfrm>
                <a:off x="13203011" y="4594225"/>
                <a:ext cx="357188" cy="522288"/>
              </a:xfrm>
              <a:custGeom>
                <a:avLst/>
                <a:gdLst>
                  <a:gd name="T0" fmla="*/ 0 w 113"/>
                  <a:gd name="T1" fmla="*/ 54 h 165"/>
                  <a:gd name="T2" fmla="*/ 93 w 113"/>
                  <a:gd name="T3" fmla="*/ 6 h 165"/>
                  <a:gd name="T4" fmla="*/ 113 w 113"/>
                  <a:gd name="T5" fmla="*/ 17 h 165"/>
                  <a:gd name="T6" fmla="*/ 110 w 113"/>
                  <a:gd name="T7" fmla="*/ 141 h 165"/>
                  <a:gd name="T8" fmla="*/ 97 w 113"/>
                  <a:gd name="T9" fmla="*/ 165 h 165"/>
                  <a:gd name="T10" fmla="*/ 90 w 113"/>
                  <a:gd name="T11" fmla="*/ 162 h 165"/>
                  <a:gd name="T12" fmla="*/ 90 w 113"/>
                  <a:gd name="T13" fmla="*/ 30 h 165"/>
                  <a:gd name="T14" fmla="*/ 18 w 113"/>
                  <a:gd name="T15" fmla="*/ 65 h 165"/>
                  <a:gd name="T16" fmla="*/ 0 w 113"/>
                  <a:gd name="T17" fmla="*/ 54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3" h="165">
                    <a:moveTo>
                      <a:pt x="0" y="54"/>
                    </a:moveTo>
                    <a:cubicBezTo>
                      <a:pt x="31" y="38"/>
                      <a:pt x="62" y="22"/>
                      <a:pt x="93" y="6"/>
                    </a:cubicBezTo>
                    <a:cubicBezTo>
                      <a:pt x="105" y="0"/>
                      <a:pt x="113" y="1"/>
                      <a:pt x="113" y="17"/>
                    </a:cubicBezTo>
                    <a:cubicBezTo>
                      <a:pt x="112" y="59"/>
                      <a:pt x="112" y="100"/>
                      <a:pt x="110" y="141"/>
                    </a:cubicBezTo>
                    <a:cubicBezTo>
                      <a:pt x="109" y="149"/>
                      <a:pt x="101" y="157"/>
                      <a:pt x="97" y="165"/>
                    </a:cubicBezTo>
                    <a:cubicBezTo>
                      <a:pt x="94" y="164"/>
                      <a:pt x="92" y="163"/>
                      <a:pt x="90" y="162"/>
                    </a:cubicBezTo>
                    <a:cubicBezTo>
                      <a:pt x="90" y="119"/>
                      <a:pt x="90" y="77"/>
                      <a:pt x="90" y="30"/>
                    </a:cubicBezTo>
                    <a:cubicBezTo>
                      <a:pt x="64" y="43"/>
                      <a:pt x="41" y="53"/>
                      <a:pt x="18" y="65"/>
                    </a:cubicBezTo>
                    <a:cubicBezTo>
                      <a:pt x="8" y="71"/>
                      <a:pt x="1" y="70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05"/>
              <p:cNvSpPr/>
              <p:nvPr/>
            </p:nvSpPr>
            <p:spPr bwMode="auto">
              <a:xfrm>
                <a:off x="11958411" y="50800"/>
                <a:ext cx="328613" cy="312738"/>
              </a:xfrm>
              <a:custGeom>
                <a:avLst/>
                <a:gdLst>
                  <a:gd name="T0" fmla="*/ 104 w 104"/>
                  <a:gd name="T1" fmla="*/ 17 h 99"/>
                  <a:gd name="T2" fmla="*/ 63 w 104"/>
                  <a:gd name="T3" fmla="*/ 88 h 99"/>
                  <a:gd name="T4" fmla="*/ 2 w 104"/>
                  <a:gd name="T5" fmla="*/ 68 h 99"/>
                  <a:gd name="T6" fmla="*/ 11 w 104"/>
                  <a:gd name="T7" fmla="*/ 48 h 99"/>
                  <a:gd name="T8" fmla="*/ 80 w 104"/>
                  <a:gd name="T9" fmla="*/ 6 h 99"/>
                  <a:gd name="T10" fmla="*/ 98 w 104"/>
                  <a:gd name="T11" fmla="*/ 2 h 99"/>
                  <a:gd name="T12" fmla="*/ 104 w 104"/>
                  <a:gd name="T13" fmla="*/ 1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99">
                    <a:moveTo>
                      <a:pt x="104" y="17"/>
                    </a:moveTo>
                    <a:cubicBezTo>
                      <a:pt x="100" y="48"/>
                      <a:pt x="85" y="71"/>
                      <a:pt x="63" y="88"/>
                    </a:cubicBezTo>
                    <a:cubicBezTo>
                      <a:pt x="49" y="99"/>
                      <a:pt x="6" y="85"/>
                      <a:pt x="2" y="68"/>
                    </a:cubicBezTo>
                    <a:cubicBezTo>
                      <a:pt x="0" y="62"/>
                      <a:pt x="6" y="49"/>
                      <a:pt x="11" y="48"/>
                    </a:cubicBezTo>
                    <a:cubicBezTo>
                      <a:pt x="39" y="40"/>
                      <a:pt x="58" y="21"/>
                      <a:pt x="80" y="6"/>
                    </a:cubicBezTo>
                    <a:cubicBezTo>
                      <a:pt x="85" y="3"/>
                      <a:pt x="94" y="0"/>
                      <a:pt x="98" y="2"/>
                    </a:cubicBezTo>
                    <a:cubicBezTo>
                      <a:pt x="102" y="4"/>
                      <a:pt x="103" y="13"/>
                      <a:pt x="104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06"/>
              <p:cNvSpPr/>
              <p:nvPr/>
            </p:nvSpPr>
            <p:spPr bwMode="auto">
              <a:xfrm>
                <a:off x="13885636" y="838200"/>
                <a:ext cx="239713" cy="303213"/>
              </a:xfrm>
              <a:custGeom>
                <a:avLst/>
                <a:gdLst>
                  <a:gd name="T0" fmla="*/ 75 w 76"/>
                  <a:gd name="T1" fmla="*/ 60 h 96"/>
                  <a:gd name="T2" fmla="*/ 55 w 76"/>
                  <a:gd name="T3" fmla="*/ 90 h 96"/>
                  <a:gd name="T4" fmla="*/ 2 w 76"/>
                  <a:gd name="T5" fmla="*/ 82 h 96"/>
                  <a:gd name="T6" fmla="*/ 0 w 76"/>
                  <a:gd name="T7" fmla="*/ 73 h 96"/>
                  <a:gd name="T8" fmla="*/ 6 w 76"/>
                  <a:gd name="T9" fmla="*/ 26 h 96"/>
                  <a:gd name="T10" fmla="*/ 36 w 76"/>
                  <a:gd name="T11" fmla="*/ 5 h 96"/>
                  <a:gd name="T12" fmla="*/ 75 w 76"/>
                  <a:gd name="T13" fmla="*/ 6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96">
                    <a:moveTo>
                      <a:pt x="75" y="60"/>
                    </a:moveTo>
                    <a:cubicBezTo>
                      <a:pt x="76" y="73"/>
                      <a:pt x="71" y="85"/>
                      <a:pt x="55" y="90"/>
                    </a:cubicBezTo>
                    <a:cubicBezTo>
                      <a:pt x="36" y="96"/>
                      <a:pt x="18" y="94"/>
                      <a:pt x="2" y="82"/>
                    </a:cubicBezTo>
                    <a:cubicBezTo>
                      <a:pt x="0" y="80"/>
                      <a:pt x="0" y="76"/>
                      <a:pt x="0" y="73"/>
                    </a:cubicBezTo>
                    <a:cubicBezTo>
                      <a:pt x="2" y="57"/>
                      <a:pt x="4" y="42"/>
                      <a:pt x="6" y="26"/>
                    </a:cubicBezTo>
                    <a:cubicBezTo>
                      <a:pt x="8" y="9"/>
                      <a:pt x="19" y="0"/>
                      <a:pt x="36" y="5"/>
                    </a:cubicBezTo>
                    <a:cubicBezTo>
                      <a:pt x="63" y="13"/>
                      <a:pt x="74" y="28"/>
                      <a:pt x="7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07"/>
              <p:cNvSpPr/>
              <p:nvPr/>
            </p:nvSpPr>
            <p:spPr bwMode="auto">
              <a:xfrm>
                <a:off x="11288486" y="4664075"/>
                <a:ext cx="360363" cy="490538"/>
              </a:xfrm>
              <a:custGeom>
                <a:avLst/>
                <a:gdLst>
                  <a:gd name="T0" fmla="*/ 55 w 114"/>
                  <a:gd name="T1" fmla="*/ 119 h 155"/>
                  <a:gd name="T2" fmla="*/ 82 w 114"/>
                  <a:gd name="T3" fmla="*/ 138 h 155"/>
                  <a:gd name="T4" fmla="*/ 61 w 114"/>
                  <a:gd name="T5" fmla="*/ 140 h 155"/>
                  <a:gd name="T6" fmla="*/ 6 w 114"/>
                  <a:gd name="T7" fmla="*/ 91 h 155"/>
                  <a:gd name="T8" fmla="*/ 35 w 114"/>
                  <a:gd name="T9" fmla="*/ 106 h 155"/>
                  <a:gd name="T10" fmla="*/ 81 w 114"/>
                  <a:gd name="T11" fmla="*/ 26 h 155"/>
                  <a:gd name="T12" fmla="*/ 48 w 114"/>
                  <a:gd name="T13" fmla="*/ 4 h 155"/>
                  <a:gd name="T14" fmla="*/ 66 w 114"/>
                  <a:gd name="T15" fmla="*/ 1 h 155"/>
                  <a:gd name="T16" fmla="*/ 99 w 114"/>
                  <a:gd name="T17" fmla="*/ 3 h 155"/>
                  <a:gd name="T18" fmla="*/ 112 w 114"/>
                  <a:gd name="T19" fmla="*/ 8 h 155"/>
                  <a:gd name="T20" fmla="*/ 111 w 114"/>
                  <a:gd name="T21" fmla="*/ 22 h 155"/>
                  <a:gd name="T22" fmla="*/ 55 w 114"/>
                  <a:gd name="T23" fmla="*/ 119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" h="155">
                    <a:moveTo>
                      <a:pt x="55" y="119"/>
                    </a:moveTo>
                    <a:cubicBezTo>
                      <a:pt x="65" y="126"/>
                      <a:pt x="74" y="132"/>
                      <a:pt x="82" y="138"/>
                    </a:cubicBezTo>
                    <a:cubicBezTo>
                      <a:pt x="77" y="155"/>
                      <a:pt x="68" y="144"/>
                      <a:pt x="61" y="140"/>
                    </a:cubicBezTo>
                    <a:cubicBezTo>
                      <a:pt x="0" y="104"/>
                      <a:pt x="0" y="104"/>
                      <a:pt x="6" y="91"/>
                    </a:cubicBezTo>
                    <a:cubicBezTo>
                      <a:pt x="15" y="95"/>
                      <a:pt x="25" y="100"/>
                      <a:pt x="35" y="106"/>
                    </a:cubicBezTo>
                    <a:cubicBezTo>
                      <a:pt x="50" y="79"/>
                      <a:pt x="65" y="53"/>
                      <a:pt x="81" y="26"/>
                    </a:cubicBezTo>
                    <a:cubicBezTo>
                      <a:pt x="71" y="20"/>
                      <a:pt x="62" y="13"/>
                      <a:pt x="48" y="4"/>
                    </a:cubicBezTo>
                    <a:cubicBezTo>
                      <a:pt x="57" y="2"/>
                      <a:pt x="61" y="0"/>
                      <a:pt x="66" y="1"/>
                    </a:cubicBezTo>
                    <a:cubicBezTo>
                      <a:pt x="77" y="1"/>
                      <a:pt x="88" y="2"/>
                      <a:pt x="99" y="3"/>
                    </a:cubicBezTo>
                    <a:cubicBezTo>
                      <a:pt x="104" y="4"/>
                      <a:pt x="110" y="5"/>
                      <a:pt x="112" y="8"/>
                    </a:cubicBezTo>
                    <a:cubicBezTo>
                      <a:pt x="114" y="11"/>
                      <a:pt x="113" y="18"/>
                      <a:pt x="111" y="22"/>
                    </a:cubicBezTo>
                    <a:cubicBezTo>
                      <a:pt x="93" y="54"/>
                      <a:pt x="75" y="85"/>
                      <a:pt x="55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08"/>
              <p:cNvSpPr/>
              <p:nvPr/>
            </p:nvSpPr>
            <p:spPr bwMode="auto">
              <a:xfrm>
                <a:off x="11380561" y="-306388"/>
                <a:ext cx="261938" cy="298450"/>
              </a:xfrm>
              <a:custGeom>
                <a:avLst/>
                <a:gdLst>
                  <a:gd name="T0" fmla="*/ 27 w 83"/>
                  <a:gd name="T1" fmla="*/ 94 h 94"/>
                  <a:gd name="T2" fmla="*/ 5 w 83"/>
                  <a:gd name="T3" fmla="*/ 33 h 94"/>
                  <a:gd name="T4" fmla="*/ 32 w 83"/>
                  <a:gd name="T5" fmla="*/ 6 h 94"/>
                  <a:gd name="T6" fmla="*/ 80 w 83"/>
                  <a:gd name="T7" fmla="*/ 41 h 94"/>
                  <a:gd name="T8" fmla="*/ 43 w 83"/>
                  <a:gd name="T9" fmla="*/ 86 h 94"/>
                  <a:gd name="T10" fmla="*/ 27 w 83"/>
                  <a:gd name="T11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94">
                    <a:moveTo>
                      <a:pt x="27" y="94"/>
                    </a:moveTo>
                    <a:cubicBezTo>
                      <a:pt x="19" y="71"/>
                      <a:pt x="10" y="52"/>
                      <a:pt x="5" y="33"/>
                    </a:cubicBezTo>
                    <a:cubicBezTo>
                      <a:pt x="0" y="11"/>
                      <a:pt x="11" y="0"/>
                      <a:pt x="32" y="6"/>
                    </a:cubicBezTo>
                    <a:cubicBezTo>
                      <a:pt x="52" y="12"/>
                      <a:pt x="78" y="18"/>
                      <a:pt x="80" y="41"/>
                    </a:cubicBezTo>
                    <a:cubicBezTo>
                      <a:pt x="83" y="63"/>
                      <a:pt x="61" y="75"/>
                      <a:pt x="43" y="86"/>
                    </a:cubicBezTo>
                    <a:cubicBezTo>
                      <a:pt x="39" y="89"/>
                      <a:pt x="33" y="91"/>
                      <a:pt x="27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109"/>
              <p:cNvSpPr/>
              <p:nvPr/>
            </p:nvSpPr>
            <p:spPr bwMode="auto">
              <a:xfrm>
                <a:off x="11355161" y="57150"/>
                <a:ext cx="249238" cy="303213"/>
              </a:xfrm>
              <a:custGeom>
                <a:avLst/>
                <a:gdLst>
                  <a:gd name="T0" fmla="*/ 0 w 79"/>
                  <a:gd name="T1" fmla="*/ 30 h 96"/>
                  <a:gd name="T2" fmla="*/ 12 w 79"/>
                  <a:gd name="T3" fmla="*/ 12 h 96"/>
                  <a:gd name="T4" fmla="*/ 67 w 79"/>
                  <a:gd name="T5" fmla="*/ 25 h 96"/>
                  <a:gd name="T6" fmla="*/ 68 w 79"/>
                  <a:gd name="T7" fmla="*/ 66 h 96"/>
                  <a:gd name="T8" fmla="*/ 58 w 79"/>
                  <a:gd name="T9" fmla="*/ 79 h 96"/>
                  <a:gd name="T10" fmla="*/ 16 w 79"/>
                  <a:gd name="T11" fmla="*/ 71 h 96"/>
                  <a:gd name="T12" fmla="*/ 0 w 79"/>
                  <a:gd name="T13" fmla="*/ 3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96">
                    <a:moveTo>
                      <a:pt x="0" y="30"/>
                    </a:moveTo>
                    <a:cubicBezTo>
                      <a:pt x="4" y="24"/>
                      <a:pt x="7" y="16"/>
                      <a:pt x="12" y="12"/>
                    </a:cubicBezTo>
                    <a:cubicBezTo>
                      <a:pt x="26" y="0"/>
                      <a:pt x="49" y="6"/>
                      <a:pt x="67" y="25"/>
                    </a:cubicBezTo>
                    <a:cubicBezTo>
                      <a:pt x="79" y="38"/>
                      <a:pt x="77" y="52"/>
                      <a:pt x="68" y="66"/>
                    </a:cubicBezTo>
                    <a:cubicBezTo>
                      <a:pt x="65" y="71"/>
                      <a:pt x="62" y="75"/>
                      <a:pt x="58" y="79"/>
                    </a:cubicBezTo>
                    <a:cubicBezTo>
                      <a:pt x="40" y="96"/>
                      <a:pt x="26" y="94"/>
                      <a:pt x="16" y="71"/>
                    </a:cubicBezTo>
                    <a:cubicBezTo>
                      <a:pt x="10" y="58"/>
                      <a:pt x="5" y="45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10"/>
              <p:cNvSpPr/>
              <p:nvPr/>
            </p:nvSpPr>
            <p:spPr bwMode="auto">
              <a:xfrm>
                <a:off x="9291411" y="1674812"/>
                <a:ext cx="269875" cy="228600"/>
              </a:xfrm>
              <a:custGeom>
                <a:avLst/>
                <a:gdLst>
                  <a:gd name="T0" fmla="*/ 75 w 85"/>
                  <a:gd name="T1" fmla="*/ 72 h 72"/>
                  <a:gd name="T2" fmla="*/ 37 w 85"/>
                  <a:gd name="T3" fmla="*/ 59 h 72"/>
                  <a:gd name="T4" fmla="*/ 1 w 85"/>
                  <a:gd name="T5" fmla="*/ 23 h 72"/>
                  <a:gd name="T6" fmla="*/ 9 w 85"/>
                  <a:gd name="T7" fmla="*/ 10 h 72"/>
                  <a:gd name="T8" fmla="*/ 51 w 85"/>
                  <a:gd name="T9" fmla="*/ 3 h 72"/>
                  <a:gd name="T10" fmla="*/ 84 w 85"/>
                  <a:gd name="T11" fmla="*/ 30 h 72"/>
                  <a:gd name="T12" fmla="*/ 75 w 85"/>
                  <a:gd name="T13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72">
                    <a:moveTo>
                      <a:pt x="75" y="72"/>
                    </a:moveTo>
                    <a:cubicBezTo>
                      <a:pt x="59" y="66"/>
                      <a:pt x="48" y="62"/>
                      <a:pt x="37" y="59"/>
                    </a:cubicBezTo>
                    <a:cubicBezTo>
                      <a:pt x="18" y="53"/>
                      <a:pt x="4" y="43"/>
                      <a:pt x="1" y="23"/>
                    </a:cubicBezTo>
                    <a:cubicBezTo>
                      <a:pt x="0" y="19"/>
                      <a:pt x="5" y="11"/>
                      <a:pt x="9" y="10"/>
                    </a:cubicBezTo>
                    <a:cubicBezTo>
                      <a:pt x="23" y="6"/>
                      <a:pt x="37" y="6"/>
                      <a:pt x="51" y="3"/>
                    </a:cubicBezTo>
                    <a:cubicBezTo>
                      <a:pt x="71" y="0"/>
                      <a:pt x="85" y="10"/>
                      <a:pt x="84" y="30"/>
                    </a:cubicBezTo>
                    <a:cubicBezTo>
                      <a:pt x="82" y="45"/>
                      <a:pt x="78" y="59"/>
                      <a:pt x="75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111"/>
              <p:cNvSpPr/>
              <p:nvPr/>
            </p:nvSpPr>
            <p:spPr bwMode="auto">
              <a:xfrm>
                <a:off x="9510486" y="1884362"/>
                <a:ext cx="280988" cy="239713"/>
              </a:xfrm>
              <a:custGeom>
                <a:avLst/>
                <a:gdLst>
                  <a:gd name="T0" fmla="*/ 77 w 89"/>
                  <a:gd name="T1" fmla="*/ 76 h 76"/>
                  <a:gd name="T2" fmla="*/ 29 w 89"/>
                  <a:gd name="T3" fmla="*/ 56 h 76"/>
                  <a:gd name="T4" fmla="*/ 17 w 89"/>
                  <a:gd name="T5" fmla="*/ 50 h 76"/>
                  <a:gd name="T6" fmla="*/ 0 w 89"/>
                  <a:gd name="T7" fmla="*/ 26 h 76"/>
                  <a:gd name="T8" fmla="*/ 23 w 89"/>
                  <a:gd name="T9" fmla="*/ 14 h 76"/>
                  <a:gd name="T10" fmla="*/ 75 w 89"/>
                  <a:gd name="T11" fmla="*/ 18 h 76"/>
                  <a:gd name="T12" fmla="*/ 77 w 89"/>
                  <a:gd name="T13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76">
                    <a:moveTo>
                      <a:pt x="77" y="76"/>
                    </a:moveTo>
                    <a:cubicBezTo>
                      <a:pt x="61" y="69"/>
                      <a:pt x="45" y="63"/>
                      <a:pt x="29" y="56"/>
                    </a:cubicBezTo>
                    <a:cubicBezTo>
                      <a:pt x="25" y="54"/>
                      <a:pt x="20" y="53"/>
                      <a:pt x="17" y="50"/>
                    </a:cubicBezTo>
                    <a:cubicBezTo>
                      <a:pt x="11" y="43"/>
                      <a:pt x="6" y="34"/>
                      <a:pt x="0" y="26"/>
                    </a:cubicBezTo>
                    <a:cubicBezTo>
                      <a:pt x="8" y="22"/>
                      <a:pt x="15" y="16"/>
                      <a:pt x="23" y="14"/>
                    </a:cubicBezTo>
                    <a:cubicBezTo>
                      <a:pt x="41" y="10"/>
                      <a:pt x="61" y="0"/>
                      <a:pt x="75" y="18"/>
                    </a:cubicBezTo>
                    <a:cubicBezTo>
                      <a:pt x="89" y="37"/>
                      <a:pt x="84" y="58"/>
                      <a:pt x="77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112"/>
              <p:cNvSpPr/>
              <p:nvPr/>
            </p:nvSpPr>
            <p:spPr bwMode="auto">
              <a:xfrm>
                <a:off x="14734949" y="1489075"/>
                <a:ext cx="188913" cy="217488"/>
              </a:xfrm>
              <a:custGeom>
                <a:avLst/>
                <a:gdLst>
                  <a:gd name="T0" fmla="*/ 60 w 60"/>
                  <a:gd name="T1" fmla="*/ 27 h 69"/>
                  <a:gd name="T2" fmla="*/ 49 w 60"/>
                  <a:gd name="T3" fmla="*/ 51 h 69"/>
                  <a:gd name="T4" fmla="*/ 11 w 60"/>
                  <a:gd name="T5" fmla="*/ 61 h 69"/>
                  <a:gd name="T6" fmla="*/ 13 w 60"/>
                  <a:gd name="T7" fmla="*/ 22 h 69"/>
                  <a:gd name="T8" fmla="*/ 25 w 60"/>
                  <a:gd name="T9" fmla="*/ 11 h 69"/>
                  <a:gd name="T10" fmla="*/ 46 w 60"/>
                  <a:gd name="T11" fmla="*/ 3 h 69"/>
                  <a:gd name="T12" fmla="*/ 60 w 60"/>
                  <a:gd name="T13" fmla="*/ 2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69">
                    <a:moveTo>
                      <a:pt x="60" y="27"/>
                    </a:moveTo>
                    <a:cubicBezTo>
                      <a:pt x="56" y="37"/>
                      <a:pt x="54" y="45"/>
                      <a:pt x="49" y="51"/>
                    </a:cubicBezTo>
                    <a:cubicBezTo>
                      <a:pt x="39" y="65"/>
                      <a:pt x="22" y="69"/>
                      <a:pt x="11" y="61"/>
                    </a:cubicBezTo>
                    <a:cubicBezTo>
                      <a:pt x="0" y="52"/>
                      <a:pt x="1" y="37"/>
                      <a:pt x="13" y="22"/>
                    </a:cubicBezTo>
                    <a:cubicBezTo>
                      <a:pt x="17" y="18"/>
                      <a:pt x="20" y="13"/>
                      <a:pt x="25" y="11"/>
                    </a:cubicBezTo>
                    <a:cubicBezTo>
                      <a:pt x="32" y="7"/>
                      <a:pt x="43" y="0"/>
                      <a:pt x="46" y="3"/>
                    </a:cubicBezTo>
                    <a:cubicBezTo>
                      <a:pt x="53" y="8"/>
                      <a:pt x="56" y="19"/>
                      <a:pt x="6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703" name="组合 702"/>
            <p:cNvGrpSpPr/>
            <p:nvPr/>
          </p:nvGrpSpPr>
          <p:grpSpPr>
            <a:xfrm>
              <a:off x="5634" y="2542"/>
              <a:ext cx="3490" cy="1224"/>
              <a:chOff x="6815138" y="1806575"/>
              <a:chExt cx="2881312" cy="1009650"/>
            </a:xfrm>
          </p:grpSpPr>
          <p:sp>
            <p:nvSpPr>
              <p:cNvPr id="704" name="Freeform 12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Freeform 12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Freeform 12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Freeform 12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Freeform 12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Freeform 12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Freeform 12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Freeform 12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Freeform 12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Freeform 13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Freeform 13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Freeform 13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6" name="Freeform 13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7" name="Freeform 13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Freeform 13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Freeform 13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Freeform 13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Freeform 13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13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14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Freeform 14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Freeform 14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Freeform 14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Freeform 14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Freeform 14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Freeform 14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0" name="Freeform 14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1" name="Freeform 14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Freeform 14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Freeform 15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Freeform 15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5" name="Freeform 15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6" name="Freeform 15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7" name="Freeform 15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8" name="Freeform 15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9" name="Freeform 15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0" name="Freeform 15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1" name="Freeform 15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2" name="Freeform 15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3" name="Freeform 16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4" name="Freeform 16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5" name="Freeform 16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6" name="Freeform 16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7" name="Freeform 16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16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Freeform 16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16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16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16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17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4" name="Freeform 17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17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17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17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17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17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0" name="Freeform 17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Freeform 17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17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18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266700"/>
            <a:ext cx="12187555" cy="607695"/>
            <a:chOff x="0" y="420"/>
            <a:chExt cx="19193" cy="746"/>
          </a:xfrm>
        </p:grpSpPr>
        <p:sp>
          <p:nvSpPr>
            <p:cNvPr id="19" name="任意多边形 18"/>
            <p:cNvSpPr/>
            <p:nvPr/>
          </p:nvSpPr>
          <p:spPr>
            <a:xfrm>
              <a:off x="0" y="420"/>
              <a:ext cx="4870" cy="746"/>
            </a:xfrm>
            <a:custGeom>
              <a:avLst/>
              <a:gdLst>
                <a:gd name="connsiteX0" fmla="*/ 0 w 4900"/>
                <a:gd name="connsiteY0" fmla="*/ 7 h 746"/>
                <a:gd name="connsiteX1" fmla="*/ 4900 w 4900"/>
                <a:gd name="connsiteY1" fmla="*/ 0 h 746"/>
                <a:gd name="connsiteX2" fmla="*/ 4619 w 4900"/>
                <a:gd name="connsiteY2" fmla="*/ 746 h 746"/>
                <a:gd name="connsiteX3" fmla="*/ 0 w 4900"/>
                <a:gd name="connsiteY3" fmla="*/ 746 h 746"/>
                <a:gd name="connsiteX4" fmla="*/ 0 w 4900"/>
                <a:gd name="connsiteY4" fmla="*/ 7 h 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0" h="746">
                  <a:moveTo>
                    <a:pt x="0" y="7"/>
                  </a:moveTo>
                  <a:lnTo>
                    <a:pt x="4900" y="0"/>
                  </a:lnTo>
                  <a:lnTo>
                    <a:pt x="4619" y="746"/>
                  </a:lnTo>
                  <a:lnTo>
                    <a:pt x="0" y="746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/>
          </p:nvSpPr>
          <p:spPr>
            <a:xfrm flipH="1" flipV="1">
              <a:off x="4712" y="427"/>
              <a:ext cx="14481" cy="739"/>
            </a:xfrm>
            <a:custGeom>
              <a:avLst/>
              <a:gdLst>
                <a:gd name="adj" fmla="val 25000"/>
                <a:gd name="maxAdj" fmla="*/ 100000 w ss"/>
                <a:gd name="a" fmla="pin 0 adj maxAdj"/>
                <a:gd name="x1" fmla="*/ ss a 200000"/>
                <a:gd name="x2" fmla="*/ ss a 100000"/>
                <a:gd name="x6" fmla="+- r 0 x1"/>
                <a:gd name="x5" fmla="+- r 0 x2"/>
                <a:gd name="x3" fmla="*/ x5 1 2"/>
                <a:gd name="x4" fmla="+- r 0 x3"/>
                <a:gd name="il" fmla="*/ wd2 a maxAdj"/>
                <a:gd name="q1" fmla="*/ 5 a maxAdj"/>
                <a:gd name="q2" fmla="+/ 1 q1 12"/>
                <a:gd name="il-1" fmla="*/ q2 w 1"/>
                <a:gd name="it" fmla="*/ q2 h 1"/>
                <a:gd name="ir" fmla="+- r 0 il-1"/>
                <a:gd name="ib" fmla="+- b 0 it"/>
                <a:gd name="q3" fmla="*/ h hc x2"/>
                <a:gd name="y1" fmla="pin 0 q3 h"/>
                <a:gd name="y2" fmla="+- b 0 y1"/>
              </a:gdLst>
              <a:ahLst/>
              <a:cxnLst>
                <a:cxn ang="3">
                  <a:pos x="hc" y="y2"/>
                </a:cxn>
                <a:cxn ang="3">
                  <a:pos x="x4" y="t"/>
                </a:cxn>
                <a:cxn ang="0">
                  <a:pos x="x6" y="vc"/>
                </a:cxn>
                <a:cxn ang="cd4">
                  <a:pos x="x3" y="b"/>
                </a:cxn>
                <a:cxn ang="cd4">
                  <a:pos x="hc" y="y1"/>
                </a:cxn>
                <a:cxn ang="cd2">
                  <a:pos x="x1" y="vc"/>
                </a:cxn>
              </a:cxnLst>
              <a:rect l="l" t="t" r="r" b="b"/>
              <a:pathLst>
                <a:path w="9420" h="739">
                  <a:moveTo>
                    <a:pt x="0" y="0"/>
                  </a:moveTo>
                  <a:lnTo>
                    <a:pt x="9420" y="0"/>
                  </a:lnTo>
                  <a:lnTo>
                    <a:pt x="9235" y="739"/>
                  </a:lnTo>
                  <a:lnTo>
                    <a:pt x="0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0423525" y="360680"/>
            <a:ext cx="1424305" cy="438150"/>
            <a:chOff x="3585" y="2394"/>
            <a:chExt cx="5539" cy="1704"/>
          </a:xfrm>
          <a:solidFill>
            <a:schemeClr val="bg1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3585" y="2394"/>
              <a:ext cx="1707" cy="1705"/>
              <a:chOff x="8645299" y="-830263"/>
              <a:chExt cx="7618413" cy="7602538"/>
            </a:xfrm>
            <a:grpFill/>
          </p:grpSpPr>
          <p:sp>
            <p:nvSpPr>
              <p:cNvPr id="5" name="Freeform 75"/>
              <p:cNvSpPr>
                <a:spLocks noEditPoints="1"/>
              </p:cNvSpPr>
              <p:nvPr/>
            </p:nvSpPr>
            <p:spPr bwMode="auto">
              <a:xfrm>
                <a:off x="8645299" y="-830263"/>
                <a:ext cx="7618413" cy="7602538"/>
              </a:xfrm>
              <a:custGeom>
                <a:avLst/>
                <a:gdLst>
                  <a:gd name="T0" fmla="*/ 1106 w 2412"/>
                  <a:gd name="T1" fmla="*/ 2355 h 2406"/>
                  <a:gd name="T2" fmla="*/ 435 w 2412"/>
                  <a:gd name="T3" fmla="*/ 2057 h 2406"/>
                  <a:gd name="T4" fmla="*/ 57 w 2412"/>
                  <a:gd name="T5" fmla="*/ 1368 h 2406"/>
                  <a:gd name="T6" fmla="*/ 118 w 2412"/>
                  <a:gd name="T7" fmla="*/ 767 h 2406"/>
                  <a:gd name="T8" fmla="*/ 811 w 2412"/>
                  <a:gd name="T9" fmla="*/ 78 h 2406"/>
                  <a:gd name="T10" fmla="*/ 1443 w 2412"/>
                  <a:gd name="T11" fmla="*/ 26 h 2406"/>
                  <a:gd name="T12" fmla="*/ 2296 w 2412"/>
                  <a:gd name="T13" fmla="*/ 701 h 2406"/>
                  <a:gd name="T14" fmla="*/ 2304 w 2412"/>
                  <a:gd name="T15" fmla="*/ 1645 h 2406"/>
                  <a:gd name="T16" fmla="*/ 1649 w 2412"/>
                  <a:gd name="T17" fmla="*/ 2280 h 2406"/>
                  <a:gd name="T18" fmla="*/ 1257 w 2412"/>
                  <a:gd name="T19" fmla="*/ 2363 h 2406"/>
                  <a:gd name="T20" fmla="*/ 2266 w 2412"/>
                  <a:gd name="T21" fmla="*/ 754 h 2406"/>
                  <a:gd name="T22" fmla="*/ 121 w 2412"/>
                  <a:gd name="T23" fmla="*/ 919 h 2406"/>
                  <a:gd name="T24" fmla="*/ 2125 w 2412"/>
                  <a:gd name="T25" fmla="*/ 1861 h 2406"/>
                  <a:gd name="T26" fmla="*/ 2275 w 2412"/>
                  <a:gd name="T27" fmla="*/ 773 h 2406"/>
                  <a:gd name="T28" fmla="*/ 2259 w 2412"/>
                  <a:gd name="T29" fmla="*/ 853 h 2406"/>
                  <a:gd name="T30" fmla="*/ 2163 w 2412"/>
                  <a:gd name="T31" fmla="*/ 912 h 2406"/>
                  <a:gd name="T32" fmla="*/ 2031 w 2412"/>
                  <a:gd name="T33" fmla="*/ 918 h 2406"/>
                  <a:gd name="T34" fmla="*/ 2013 w 2412"/>
                  <a:gd name="T35" fmla="*/ 929 h 2406"/>
                  <a:gd name="T36" fmla="*/ 2035 w 2412"/>
                  <a:gd name="T37" fmla="*/ 966 h 2406"/>
                  <a:gd name="T38" fmla="*/ 1970 w 2412"/>
                  <a:gd name="T39" fmla="*/ 979 h 2406"/>
                  <a:gd name="T40" fmla="*/ 1872 w 2412"/>
                  <a:gd name="T41" fmla="*/ 996 h 2406"/>
                  <a:gd name="T42" fmla="*/ 1842 w 2412"/>
                  <a:gd name="T43" fmla="*/ 942 h 2406"/>
                  <a:gd name="T44" fmla="*/ 1925 w 2412"/>
                  <a:gd name="T45" fmla="*/ 935 h 2406"/>
                  <a:gd name="T46" fmla="*/ 1826 w 2412"/>
                  <a:gd name="T47" fmla="*/ 852 h 2406"/>
                  <a:gd name="T48" fmla="*/ 1886 w 2412"/>
                  <a:gd name="T49" fmla="*/ 861 h 2406"/>
                  <a:gd name="T50" fmla="*/ 1987 w 2412"/>
                  <a:gd name="T51" fmla="*/ 894 h 2406"/>
                  <a:gd name="T52" fmla="*/ 2074 w 2412"/>
                  <a:gd name="T53" fmla="*/ 910 h 2406"/>
                  <a:gd name="T54" fmla="*/ 2018 w 2412"/>
                  <a:gd name="T55" fmla="*/ 883 h 2406"/>
                  <a:gd name="T56" fmla="*/ 1910 w 2412"/>
                  <a:gd name="T57" fmla="*/ 815 h 2406"/>
                  <a:gd name="T58" fmla="*/ 2081 w 2412"/>
                  <a:gd name="T59" fmla="*/ 840 h 2406"/>
                  <a:gd name="T60" fmla="*/ 1994 w 2412"/>
                  <a:gd name="T61" fmla="*/ 808 h 2406"/>
                  <a:gd name="T62" fmla="*/ 2031 w 2412"/>
                  <a:gd name="T63" fmla="*/ 716 h 2406"/>
                  <a:gd name="T64" fmla="*/ 2059 w 2412"/>
                  <a:gd name="T65" fmla="*/ 689 h 2406"/>
                  <a:gd name="T66" fmla="*/ 2049 w 2412"/>
                  <a:gd name="T67" fmla="*/ 805 h 2406"/>
                  <a:gd name="T68" fmla="*/ 2101 w 2412"/>
                  <a:gd name="T69" fmla="*/ 781 h 2406"/>
                  <a:gd name="T70" fmla="*/ 2122 w 2412"/>
                  <a:gd name="T71" fmla="*/ 746 h 2406"/>
                  <a:gd name="T72" fmla="*/ 2167 w 2412"/>
                  <a:gd name="T73" fmla="*/ 753 h 2406"/>
                  <a:gd name="T74" fmla="*/ 2266 w 2412"/>
                  <a:gd name="T75" fmla="*/ 754 h 2406"/>
                  <a:gd name="T76" fmla="*/ 2158 w 2412"/>
                  <a:gd name="T77" fmla="*/ 848 h 2406"/>
                  <a:gd name="T78" fmla="*/ 2151 w 2412"/>
                  <a:gd name="T79" fmla="*/ 869 h 2406"/>
                  <a:gd name="T80" fmla="*/ 2169 w 2412"/>
                  <a:gd name="T81" fmla="*/ 822 h 2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12" h="2406">
                    <a:moveTo>
                      <a:pt x="1189" y="2363"/>
                    </a:moveTo>
                    <a:cubicBezTo>
                      <a:pt x="1161" y="2360"/>
                      <a:pt x="1134" y="2358"/>
                      <a:pt x="1106" y="2355"/>
                    </a:cubicBezTo>
                    <a:cubicBezTo>
                      <a:pt x="947" y="2340"/>
                      <a:pt x="797" y="2293"/>
                      <a:pt x="657" y="2217"/>
                    </a:cubicBezTo>
                    <a:cubicBezTo>
                      <a:pt x="577" y="2172"/>
                      <a:pt x="503" y="2119"/>
                      <a:pt x="435" y="2057"/>
                    </a:cubicBezTo>
                    <a:cubicBezTo>
                      <a:pt x="330" y="1963"/>
                      <a:pt x="245" y="1855"/>
                      <a:pt x="179" y="1731"/>
                    </a:cubicBezTo>
                    <a:cubicBezTo>
                      <a:pt x="118" y="1617"/>
                      <a:pt x="78" y="1496"/>
                      <a:pt x="57" y="1368"/>
                    </a:cubicBezTo>
                    <a:cubicBezTo>
                      <a:pt x="42" y="1274"/>
                      <a:pt x="40" y="1178"/>
                      <a:pt x="47" y="1083"/>
                    </a:cubicBezTo>
                    <a:cubicBezTo>
                      <a:pt x="55" y="975"/>
                      <a:pt x="79" y="869"/>
                      <a:pt x="118" y="767"/>
                    </a:cubicBezTo>
                    <a:cubicBezTo>
                      <a:pt x="171" y="631"/>
                      <a:pt x="245" y="507"/>
                      <a:pt x="343" y="398"/>
                    </a:cubicBezTo>
                    <a:cubicBezTo>
                      <a:pt x="473" y="254"/>
                      <a:pt x="629" y="146"/>
                      <a:pt x="811" y="78"/>
                    </a:cubicBezTo>
                    <a:cubicBezTo>
                      <a:pt x="904" y="43"/>
                      <a:pt x="1001" y="21"/>
                      <a:pt x="1099" y="11"/>
                    </a:cubicBezTo>
                    <a:cubicBezTo>
                      <a:pt x="1215" y="0"/>
                      <a:pt x="1329" y="4"/>
                      <a:pt x="1443" y="26"/>
                    </a:cubicBezTo>
                    <a:cubicBezTo>
                      <a:pt x="1633" y="62"/>
                      <a:pt x="1803" y="141"/>
                      <a:pt x="1955" y="262"/>
                    </a:cubicBezTo>
                    <a:cubicBezTo>
                      <a:pt x="2104" y="381"/>
                      <a:pt x="2217" y="528"/>
                      <a:pt x="2296" y="701"/>
                    </a:cubicBezTo>
                    <a:cubicBezTo>
                      <a:pt x="2348" y="816"/>
                      <a:pt x="2381" y="936"/>
                      <a:pt x="2393" y="1061"/>
                    </a:cubicBezTo>
                    <a:cubicBezTo>
                      <a:pt x="2412" y="1263"/>
                      <a:pt x="2385" y="1458"/>
                      <a:pt x="2304" y="1645"/>
                    </a:cubicBezTo>
                    <a:cubicBezTo>
                      <a:pt x="2259" y="1751"/>
                      <a:pt x="2199" y="1849"/>
                      <a:pt x="2124" y="1937"/>
                    </a:cubicBezTo>
                    <a:cubicBezTo>
                      <a:pt x="1994" y="2091"/>
                      <a:pt x="1836" y="2206"/>
                      <a:pt x="1649" y="2280"/>
                    </a:cubicBezTo>
                    <a:cubicBezTo>
                      <a:pt x="1532" y="2326"/>
                      <a:pt x="1410" y="2353"/>
                      <a:pt x="1284" y="2358"/>
                    </a:cubicBezTo>
                    <a:cubicBezTo>
                      <a:pt x="1275" y="2359"/>
                      <a:pt x="1266" y="2361"/>
                      <a:pt x="1257" y="2363"/>
                    </a:cubicBezTo>
                    <a:cubicBezTo>
                      <a:pt x="1234" y="2363"/>
                      <a:pt x="1212" y="2363"/>
                      <a:pt x="1189" y="2363"/>
                    </a:cubicBezTo>
                    <a:close/>
                    <a:moveTo>
                      <a:pt x="2266" y="754"/>
                    </a:moveTo>
                    <a:cubicBezTo>
                      <a:pt x="2129" y="397"/>
                      <a:pt x="1740" y="51"/>
                      <a:pt x="1218" y="52"/>
                    </a:cubicBezTo>
                    <a:cubicBezTo>
                      <a:pt x="699" y="52"/>
                      <a:pt x="246" y="408"/>
                      <a:pt x="121" y="919"/>
                    </a:cubicBezTo>
                    <a:cubicBezTo>
                      <a:pt x="0" y="1416"/>
                      <a:pt x="233" y="1979"/>
                      <a:pt x="768" y="2219"/>
                    </a:cubicBezTo>
                    <a:cubicBezTo>
                      <a:pt x="1188" y="2406"/>
                      <a:pt x="1766" y="2330"/>
                      <a:pt x="2125" y="1861"/>
                    </a:cubicBezTo>
                    <a:cubicBezTo>
                      <a:pt x="2244" y="1706"/>
                      <a:pt x="2315" y="1529"/>
                      <a:pt x="2341" y="1334"/>
                    </a:cubicBezTo>
                    <a:cubicBezTo>
                      <a:pt x="2367" y="1140"/>
                      <a:pt x="2345" y="952"/>
                      <a:pt x="2275" y="773"/>
                    </a:cubicBezTo>
                    <a:cubicBezTo>
                      <a:pt x="2261" y="788"/>
                      <a:pt x="2247" y="802"/>
                      <a:pt x="2233" y="816"/>
                    </a:cubicBezTo>
                    <a:cubicBezTo>
                      <a:pt x="2250" y="820"/>
                      <a:pt x="2260" y="827"/>
                      <a:pt x="2259" y="853"/>
                    </a:cubicBezTo>
                    <a:cubicBezTo>
                      <a:pt x="2258" y="874"/>
                      <a:pt x="2252" y="881"/>
                      <a:pt x="2236" y="887"/>
                    </a:cubicBezTo>
                    <a:cubicBezTo>
                      <a:pt x="2212" y="896"/>
                      <a:pt x="2187" y="904"/>
                      <a:pt x="2163" y="912"/>
                    </a:cubicBezTo>
                    <a:cubicBezTo>
                      <a:pt x="2155" y="945"/>
                      <a:pt x="2133" y="967"/>
                      <a:pt x="2098" y="942"/>
                    </a:cubicBezTo>
                    <a:cubicBezTo>
                      <a:pt x="2079" y="929"/>
                      <a:pt x="2054" y="925"/>
                      <a:pt x="2031" y="918"/>
                    </a:cubicBezTo>
                    <a:cubicBezTo>
                      <a:pt x="2027" y="917"/>
                      <a:pt x="2022" y="921"/>
                      <a:pt x="2017" y="922"/>
                    </a:cubicBezTo>
                    <a:cubicBezTo>
                      <a:pt x="2016" y="924"/>
                      <a:pt x="2014" y="927"/>
                      <a:pt x="2013" y="929"/>
                    </a:cubicBezTo>
                    <a:cubicBezTo>
                      <a:pt x="2019" y="932"/>
                      <a:pt x="2025" y="935"/>
                      <a:pt x="2030" y="939"/>
                    </a:cubicBezTo>
                    <a:cubicBezTo>
                      <a:pt x="2041" y="946"/>
                      <a:pt x="2044" y="955"/>
                      <a:pt x="2035" y="966"/>
                    </a:cubicBezTo>
                    <a:cubicBezTo>
                      <a:pt x="2026" y="975"/>
                      <a:pt x="2017" y="985"/>
                      <a:pt x="2003" y="974"/>
                    </a:cubicBezTo>
                    <a:cubicBezTo>
                      <a:pt x="1990" y="964"/>
                      <a:pt x="1980" y="968"/>
                      <a:pt x="1970" y="979"/>
                    </a:cubicBezTo>
                    <a:cubicBezTo>
                      <a:pt x="1966" y="984"/>
                      <a:pt x="1961" y="989"/>
                      <a:pt x="1957" y="994"/>
                    </a:cubicBezTo>
                    <a:cubicBezTo>
                      <a:pt x="1922" y="1036"/>
                      <a:pt x="1908" y="1040"/>
                      <a:pt x="1872" y="996"/>
                    </a:cubicBezTo>
                    <a:cubicBezTo>
                      <a:pt x="1859" y="980"/>
                      <a:pt x="1849" y="963"/>
                      <a:pt x="1837" y="947"/>
                    </a:cubicBezTo>
                    <a:cubicBezTo>
                      <a:pt x="1839" y="946"/>
                      <a:pt x="1841" y="944"/>
                      <a:pt x="1842" y="942"/>
                    </a:cubicBezTo>
                    <a:cubicBezTo>
                      <a:pt x="1857" y="948"/>
                      <a:pt x="1870" y="955"/>
                      <a:pt x="1885" y="960"/>
                    </a:cubicBezTo>
                    <a:cubicBezTo>
                      <a:pt x="1906" y="968"/>
                      <a:pt x="1912" y="946"/>
                      <a:pt x="1925" y="935"/>
                    </a:cubicBezTo>
                    <a:cubicBezTo>
                      <a:pt x="1911" y="928"/>
                      <a:pt x="1896" y="921"/>
                      <a:pt x="1881" y="918"/>
                    </a:cubicBezTo>
                    <a:cubicBezTo>
                      <a:pt x="1840" y="911"/>
                      <a:pt x="1832" y="893"/>
                      <a:pt x="1826" y="852"/>
                    </a:cubicBezTo>
                    <a:cubicBezTo>
                      <a:pt x="1825" y="844"/>
                      <a:pt x="1833" y="834"/>
                      <a:pt x="1837" y="826"/>
                    </a:cubicBezTo>
                    <a:cubicBezTo>
                      <a:pt x="1856" y="840"/>
                      <a:pt x="1870" y="853"/>
                      <a:pt x="1886" y="861"/>
                    </a:cubicBezTo>
                    <a:cubicBezTo>
                      <a:pt x="1914" y="874"/>
                      <a:pt x="1943" y="883"/>
                      <a:pt x="1971" y="894"/>
                    </a:cubicBezTo>
                    <a:cubicBezTo>
                      <a:pt x="1976" y="895"/>
                      <a:pt x="1983" y="896"/>
                      <a:pt x="1987" y="894"/>
                    </a:cubicBezTo>
                    <a:cubicBezTo>
                      <a:pt x="2003" y="885"/>
                      <a:pt x="2016" y="891"/>
                      <a:pt x="2030" y="897"/>
                    </a:cubicBezTo>
                    <a:cubicBezTo>
                      <a:pt x="2044" y="903"/>
                      <a:pt x="2059" y="906"/>
                      <a:pt x="2074" y="910"/>
                    </a:cubicBezTo>
                    <a:cubicBezTo>
                      <a:pt x="2075" y="907"/>
                      <a:pt x="2075" y="904"/>
                      <a:pt x="2076" y="901"/>
                    </a:cubicBezTo>
                    <a:cubicBezTo>
                      <a:pt x="2057" y="895"/>
                      <a:pt x="2037" y="883"/>
                      <a:pt x="2018" y="883"/>
                    </a:cubicBezTo>
                    <a:cubicBezTo>
                      <a:pt x="1970" y="884"/>
                      <a:pt x="1939" y="858"/>
                      <a:pt x="1911" y="825"/>
                    </a:cubicBezTo>
                    <a:cubicBezTo>
                      <a:pt x="1910" y="823"/>
                      <a:pt x="1910" y="820"/>
                      <a:pt x="1910" y="815"/>
                    </a:cubicBezTo>
                    <a:cubicBezTo>
                      <a:pt x="1964" y="828"/>
                      <a:pt x="2016" y="841"/>
                      <a:pt x="2070" y="855"/>
                    </a:cubicBezTo>
                    <a:cubicBezTo>
                      <a:pt x="2073" y="849"/>
                      <a:pt x="2078" y="844"/>
                      <a:pt x="2081" y="840"/>
                    </a:cubicBezTo>
                    <a:cubicBezTo>
                      <a:pt x="2064" y="833"/>
                      <a:pt x="2049" y="826"/>
                      <a:pt x="2032" y="818"/>
                    </a:cubicBezTo>
                    <a:cubicBezTo>
                      <a:pt x="2020" y="815"/>
                      <a:pt x="2007" y="811"/>
                      <a:pt x="1994" y="808"/>
                    </a:cubicBezTo>
                    <a:cubicBezTo>
                      <a:pt x="1998" y="794"/>
                      <a:pt x="2000" y="780"/>
                      <a:pt x="2006" y="767"/>
                    </a:cubicBezTo>
                    <a:cubicBezTo>
                      <a:pt x="2013" y="750"/>
                      <a:pt x="2022" y="733"/>
                      <a:pt x="2031" y="716"/>
                    </a:cubicBezTo>
                    <a:cubicBezTo>
                      <a:pt x="2034" y="709"/>
                      <a:pt x="2034" y="701"/>
                      <a:pt x="2039" y="696"/>
                    </a:cubicBezTo>
                    <a:cubicBezTo>
                      <a:pt x="2044" y="691"/>
                      <a:pt x="2053" y="688"/>
                      <a:pt x="2059" y="689"/>
                    </a:cubicBezTo>
                    <a:cubicBezTo>
                      <a:pt x="2063" y="689"/>
                      <a:pt x="2068" y="699"/>
                      <a:pt x="2069" y="705"/>
                    </a:cubicBezTo>
                    <a:cubicBezTo>
                      <a:pt x="2073" y="740"/>
                      <a:pt x="2072" y="774"/>
                      <a:pt x="2049" y="805"/>
                    </a:cubicBezTo>
                    <a:cubicBezTo>
                      <a:pt x="2064" y="807"/>
                      <a:pt x="2075" y="809"/>
                      <a:pt x="2077" y="791"/>
                    </a:cubicBezTo>
                    <a:cubicBezTo>
                      <a:pt x="2079" y="776"/>
                      <a:pt x="2089" y="775"/>
                      <a:pt x="2101" y="781"/>
                    </a:cubicBezTo>
                    <a:cubicBezTo>
                      <a:pt x="2104" y="783"/>
                      <a:pt x="2108" y="786"/>
                      <a:pt x="2112" y="789"/>
                    </a:cubicBezTo>
                    <a:cubicBezTo>
                      <a:pt x="2116" y="774"/>
                      <a:pt x="2118" y="760"/>
                      <a:pt x="2122" y="746"/>
                    </a:cubicBezTo>
                    <a:cubicBezTo>
                      <a:pt x="2125" y="737"/>
                      <a:pt x="2131" y="730"/>
                      <a:pt x="2143" y="738"/>
                    </a:cubicBezTo>
                    <a:cubicBezTo>
                      <a:pt x="2151" y="744"/>
                      <a:pt x="2159" y="748"/>
                      <a:pt x="2167" y="753"/>
                    </a:cubicBezTo>
                    <a:cubicBezTo>
                      <a:pt x="2185" y="764"/>
                      <a:pt x="2202" y="765"/>
                      <a:pt x="2222" y="759"/>
                    </a:cubicBezTo>
                    <a:cubicBezTo>
                      <a:pt x="2236" y="755"/>
                      <a:pt x="2250" y="756"/>
                      <a:pt x="2266" y="754"/>
                    </a:cubicBezTo>
                    <a:close/>
                    <a:moveTo>
                      <a:pt x="2140" y="834"/>
                    </a:moveTo>
                    <a:cubicBezTo>
                      <a:pt x="2148" y="840"/>
                      <a:pt x="2153" y="843"/>
                      <a:pt x="2158" y="848"/>
                    </a:cubicBezTo>
                    <a:cubicBezTo>
                      <a:pt x="2154" y="854"/>
                      <a:pt x="2151" y="859"/>
                      <a:pt x="2148" y="863"/>
                    </a:cubicBezTo>
                    <a:cubicBezTo>
                      <a:pt x="2149" y="865"/>
                      <a:pt x="2150" y="867"/>
                      <a:pt x="2151" y="869"/>
                    </a:cubicBezTo>
                    <a:cubicBezTo>
                      <a:pt x="2161" y="864"/>
                      <a:pt x="2176" y="861"/>
                      <a:pt x="2179" y="854"/>
                    </a:cubicBezTo>
                    <a:cubicBezTo>
                      <a:pt x="2182" y="846"/>
                      <a:pt x="2173" y="834"/>
                      <a:pt x="2169" y="822"/>
                    </a:cubicBezTo>
                    <a:cubicBezTo>
                      <a:pt x="2158" y="827"/>
                      <a:pt x="2150" y="830"/>
                      <a:pt x="2140" y="8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78"/>
              <p:cNvSpPr/>
              <p:nvPr/>
            </p:nvSpPr>
            <p:spPr bwMode="auto">
              <a:xfrm>
                <a:off x="10745561" y="1906587"/>
                <a:ext cx="3482975" cy="2900363"/>
              </a:xfrm>
              <a:custGeom>
                <a:avLst/>
                <a:gdLst>
                  <a:gd name="T0" fmla="*/ 1103 w 1103"/>
                  <a:gd name="T1" fmla="*/ 30 h 918"/>
                  <a:gd name="T2" fmla="*/ 980 w 1103"/>
                  <a:gd name="T3" fmla="*/ 112 h 918"/>
                  <a:gd name="T4" fmla="*/ 922 w 1103"/>
                  <a:gd name="T5" fmla="*/ 108 h 918"/>
                  <a:gd name="T6" fmla="*/ 905 w 1103"/>
                  <a:gd name="T7" fmla="*/ 117 h 918"/>
                  <a:gd name="T8" fmla="*/ 888 w 1103"/>
                  <a:gd name="T9" fmla="*/ 160 h 918"/>
                  <a:gd name="T10" fmla="*/ 1030 w 1103"/>
                  <a:gd name="T11" fmla="*/ 160 h 918"/>
                  <a:gd name="T12" fmla="*/ 930 w 1103"/>
                  <a:gd name="T13" fmla="*/ 244 h 918"/>
                  <a:gd name="T14" fmla="*/ 849 w 1103"/>
                  <a:gd name="T15" fmla="*/ 244 h 918"/>
                  <a:gd name="T16" fmla="*/ 827 w 1103"/>
                  <a:gd name="T17" fmla="*/ 297 h 918"/>
                  <a:gd name="T18" fmla="*/ 943 w 1103"/>
                  <a:gd name="T19" fmla="*/ 297 h 918"/>
                  <a:gd name="T20" fmla="*/ 852 w 1103"/>
                  <a:gd name="T21" fmla="*/ 372 h 918"/>
                  <a:gd name="T22" fmla="*/ 830 w 1103"/>
                  <a:gd name="T23" fmla="*/ 373 h 918"/>
                  <a:gd name="T24" fmla="*/ 775 w 1103"/>
                  <a:gd name="T25" fmla="*/ 424 h 918"/>
                  <a:gd name="T26" fmla="*/ 862 w 1103"/>
                  <a:gd name="T27" fmla="*/ 424 h 918"/>
                  <a:gd name="T28" fmla="*/ 775 w 1103"/>
                  <a:gd name="T29" fmla="*/ 501 h 918"/>
                  <a:gd name="T30" fmla="*/ 720 w 1103"/>
                  <a:gd name="T31" fmla="*/ 553 h 918"/>
                  <a:gd name="T32" fmla="*/ 750 w 1103"/>
                  <a:gd name="T33" fmla="*/ 553 h 918"/>
                  <a:gd name="T34" fmla="*/ 780 w 1103"/>
                  <a:gd name="T35" fmla="*/ 553 h 918"/>
                  <a:gd name="T36" fmla="*/ 715 w 1103"/>
                  <a:gd name="T37" fmla="*/ 620 h 918"/>
                  <a:gd name="T38" fmla="*/ 695 w 1103"/>
                  <a:gd name="T39" fmla="*/ 623 h 918"/>
                  <a:gd name="T40" fmla="*/ 666 w 1103"/>
                  <a:gd name="T41" fmla="*/ 701 h 918"/>
                  <a:gd name="T42" fmla="*/ 682 w 1103"/>
                  <a:gd name="T43" fmla="*/ 719 h 918"/>
                  <a:gd name="T44" fmla="*/ 560 w 1103"/>
                  <a:gd name="T45" fmla="*/ 918 h 918"/>
                  <a:gd name="T46" fmla="*/ 430 w 1103"/>
                  <a:gd name="T47" fmla="*/ 719 h 918"/>
                  <a:gd name="T48" fmla="*/ 453 w 1103"/>
                  <a:gd name="T49" fmla="*/ 676 h 918"/>
                  <a:gd name="T50" fmla="*/ 416 w 1103"/>
                  <a:gd name="T51" fmla="*/ 621 h 918"/>
                  <a:gd name="T52" fmla="*/ 331 w 1103"/>
                  <a:gd name="T53" fmla="*/ 553 h 918"/>
                  <a:gd name="T54" fmla="*/ 393 w 1103"/>
                  <a:gd name="T55" fmla="*/ 553 h 918"/>
                  <a:gd name="T56" fmla="*/ 376 w 1103"/>
                  <a:gd name="T57" fmla="*/ 508 h 918"/>
                  <a:gd name="T58" fmla="*/ 360 w 1103"/>
                  <a:gd name="T59" fmla="*/ 501 h 918"/>
                  <a:gd name="T60" fmla="*/ 254 w 1103"/>
                  <a:gd name="T61" fmla="*/ 430 h 918"/>
                  <a:gd name="T62" fmla="*/ 342 w 1103"/>
                  <a:gd name="T63" fmla="*/ 425 h 918"/>
                  <a:gd name="T64" fmla="*/ 326 w 1103"/>
                  <a:gd name="T65" fmla="*/ 386 h 918"/>
                  <a:gd name="T66" fmla="*/ 309 w 1103"/>
                  <a:gd name="T67" fmla="*/ 380 h 918"/>
                  <a:gd name="T68" fmla="*/ 255 w 1103"/>
                  <a:gd name="T69" fmla="*/ 376 h 918"/>
                  <a:gd name="T70" fmla="*/ 174 w 1103"/>
                  <a:gd name="T71" fmla="*/ 303 h 918"/>
                  <a:gd name="T72" fmla="*/ 291 w 1103"/>
                  <a:gd name="T73" fmla="*/ 303 h 918"/>
                  <a:gd name="T74" fmla="*/ 266 w 1103"/>
                  <a:gd name="T75" fmla="*/ 249 h 918"/>
                  <a:gd name="T76" fmla="*/ 250 w 1103"/>
                  <a:gd name="T77" fmla="*/ 245 h 918"/>
                  <a:gd name="T78" fmla="*/ 190 w 1103"/>
                  <a:gd name="T79" fmla="*/ 244 h 918"/>
                  <a:gd name="T80" fmla="*/ 82 w 1103"/>
                  <a:gd name="T81" fmla="*/ 165 h 918"/>
                  <a:gd name="T82" fmla="*/ 225 w 1103"/>
                  <a:gd name="T83" fmla="*/ 165 h 918"/>
                  <a:gd name="T84" fmla="*/ 207 w 1103"/>
                  <a:gd name="T85" fmla="*/ 120 h 918"/>
                  <a:gd name="T86" fmla="*/ 185 w 1103"/>
                  <a:gd name="T87" fmla="*/ 112 h 918"/>
                  <a:gd name="T88" fmla="*/ 88 w 1103"/>
                  <a:gd name="T89" fmla="*/ 106 h 918"/>
                  <a:gd name="T90" fmla="*/ 0 w 1103"/>
                  <a:gd name="T91" fmla="*/ 38 h 918"/>
                  <a:gd name="T92" fmla="*/ 109 w 1103"/>
                  <a:gd name="T93" fmla="*/ 34 h 918"/>
                  <a:gd name="T94" fmla="*/ 291 w 1103"/>
                  <a:gd name="T95" fmla="*/ 29 h 918"/>
                  <a:gd name="T96" fmla="*/ 419 w 1103"/>
                  <a:gd name="T97" fmla="*/ 112 h 918"/>
                  <a:gd name="T98" fmla="*/ 450 w 1103"/>
                  <a:gd name="T99" fmla="*/ 168 h 918"/>
                  <a:gd name="T100" fmla="*/ 480 w 1103"/>
                  <a:gd name="T101" fmla="*/ 64 h 918"/>
                  <a:gd name="T102" fmla="*/ 553 w 1103"/>
                  <a:gd name="T103" fmla="*/ 4 h 918"/>
                  <a:gd name="T104" fmla="*/ 701 w 1103"/>
                  <a:gd name="T105" fmla="*/ 46 h 918"/>
                  <a:gd name="T106" fmla="*/ 612 w 1103"/>
                  <a:gd name="T107" fmla="*/ 79 h 918"/>
                  <a:gd name="T108" fmla="*/ 655 w 1103"/>
                  <a:gd name="T109" fmla="*/ 182 h 918"/>
                  <a:gd name="T110" fmla="*/ 691 w 1103"/>
                  <a:gd name="T111" fmla="*/ 113 h 918"/>
                  <a:gd name="T112" fmla="*/ 784 w 1103"/>
                  <a:gd name="T113" fmla="*/ 32 h 918"/>
                  <a:gd name="T114" fmla="*/ 802 w 1103"/>
                  <a:gd name="T115" fmla="*/ 29 h 918"/>
                  <a:gd name="T116" fmla="*/ 1092 w 1103"/>
                  <a:gd name="T117" fmla="*/ 29 h 918"/>
                  <a:gd name="T118" fmla="*/ 1103 w 1103"/>
                  <a:gd name="T119" fmla="*/ 3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03" h="918">
                    <a:moveTo>
                      <a:pt x="1103" y="30"/>
                    </a:moveTo>
                    <a:cubicBezTo>
                      <a:pt x="1085" y="84"/>
                      <a:pt x="1044" y="111"/>
                      <a:pt x="980" y="112"/>
                    </a:cubicBezTo>
                    <a:cubicBezTo>
                      <a:pt x="961" y="112"/>
                      <a:pt x="941" y="108"/>
                      <a:pt x="922" y="108"/>
                    </a:cubicBezTo>
                    <a:cubicBezTo>
                      <a:pt x="916" y="108"/>
                      <a:pt x="907" y="112"/>
                      <a:pt x="905" y="117"/>
                    </a:cubicBezTo>
                    <a:cubicBezTo>
                      <a:pt x="898" y="130"/>
                      <a:pt x="894" y="144"/>
                      <a:pt x="888" y="160"/>
                    </a:cubicBezTo>
                    <a:cubicBezTo>
                      <a:pt x="936" y="160"/>
                      <a:pt x="983" y="160"/>
                      <a:pt x="1030" y="160"/>
                    </a:cubicBezTo>
                    <a:cubicBezTo>
                      <a:pt x="1024" y="205"/>
                      <a:pt x="980" y="242"/>
                      <a:pt x="930" y="244"/>
                    </a:cubicBezTo>
                    <a:cubicBezTo>
                      <a:pt x="904" y="245"/>
                      <a:pt x="878" y="244"/>
                      <a:pt x="849" y="244"/>
                    </a:cubicBezTo>
                    <a:cubicBezTo>
                      <a:pt x="843" y="258"/>
                      <a:pt x="836" y="275"/>
                      <a:pt x="827" y="297"/>
                    </a:cubicBezTo>
                    <a:cubicBezTo>
                      <a:pt x="868" y="297"/>
                      <a:pt x="905" y="297"/>
                      <a:pt x="943" y="297"/>
                    </a:cubicBezTo>
                    <a:cubicBezTo>
                      <a:pt x="929" y="339"/>
                      <a:pt x="891" y="369"/>
                      <a:pt x="852" y="372"/>
                    </a:cubicBezTo>
                    <a:cubicBezTo>
                      <a:pt x="844" y="373"/>
                      <a:pt x="837" y="373"/>
                      <a:pt x="830" y="373"/>
                    </a:cubicBezTo>
                    <a:cubicBezTo>
                      <a:pt x="787" y="375"/>
                      <a:pt x="783" y="378"/>
                      <a:pt x="775" y="424"/>
                    </a:cubicBezTo>
                    <a:cubicBezTo>
                      <a:pt x="804" y="424"/>
                      <a:pt x="833" y="424"/>
                      <a:pt x="862" y="424"/>
                    </a:cubicBezTo>
                    <a:cubicBezTo>
                      <a:pt x="852" y="474"/>
                      <a:pt x="823" y="499"/>
                      <a:pt x="775" y="501"/>
                    </a:cubicBezTo>
                    <a:cubicBezTo>
                      <a:pt x="731" y="502"/>
                      <a:pt x="729" y="504"/>
                      <a:pt x="720" y="553"/>
                    </a:cubicBezTo>
                    <a:cubicBezTo>
                      <a:pt x="731" y="553"/>
                      <a:pt x="740" y="553"/>
                      <a:pt x="750" y="553"/>
                    </a:cubicBezTo>
                    <a:cubicBezTo>
                      <a:pt x="760" y="553"/>
                      <a:pt x="770" y="553"/>
                      <a:pt x="780" y="553"/>
                    </a:cubicBezTo>
                    <a:cubicBezTo>
                      <a:pt x="775" y="588"/>
                      <a:pt x="747" y="616"/>
                      <a:pt x="715" y="620"/>
                    </a:cubicBezTo>
                    <a:cubicBezTo>
                      <a:pt x="708" y="621"/>
                      <a:pt x="702" y="623"/>
                      <a:pt x="695" y="623"/>
                    </a:cubicBezTo>
                    <a:cubicBezTo>
                      <a:pt x="653" y="620"/>
                      <a:pt x="642" y="674"/>
                      <a:pt x="666" y="701"/>
                    </a:cubicBezTo>
                    <a:cubicBezTo>
                      <a:pt x="671" y="707"/>
                      <a:pt x="677" y="713"/>
                      <a:pt x="682" y="719"/>
                    </a:cubicBezTo>
                    <a:cubicBezTo>
                      <a:pt x="642" y="784"/>
                      <a:pt x="602" y="850"/>
                      <a:pt x="560" y="918"/>
                    </a:cubicBezTo>
                    <a:cubicBezTo>
                      <a:pt x="515" y="849"/>
                      <a:pt x="471" y="783"/>
                      <a:pt x="430" y="719"/>
                    </a:cubicBezTo>
                    <a:cubicBezTo>
                      <a:pt x="438" y="704"/>
                      <a:pt x="449" y="690"/>
                      <a:pt x="453" y="676"/>
                    </a:cubicBezTo>
                    <a:cubicBezTo>
                      <a:pt x="462" y="644"/>
                      <a:pt x="449" y="624"/>
                      <a:pt x="416" y="621"/>
                    </a:cubicBezTo>
                    <a:cubicBezTo>
                      <a:pt x="374" y="616"/>
                      <a:pt x="347" y="594"/>
                      <a:pt x="331" y="553"/>
                    </a:cubicBezTo>
                    <a:cubicBezTo>
                      <a:pt x="352" y="553"/>
                      <a:pt x="371" y="553"/>
                      <a:pt x="393" y="553"/>
                    </a:cubicBezTo>
                    <a:cubicBezTo>
                      <a:pt x="387" y="536"/>
                      <a:pt x="382" y="521"/>
                      <a:pt x="376" y="508"/>
                    </a:cubicBezTo>
                    <a:cubicBezTo>
                      <a:pt x="374" y="504"/>
                      <a:pt x="365" y="500"/>
                      <a:pt x="360" y="501"/>
                    </a:cubicBezTo>
                    <a:cubicBezTo>
                      <a:pt x="306" y="506"/>
                      <a:pt x="276" y="476"/>
                      <a:pt x="254" y="430"/>
                    </a:cubicBezTo>
                    <a:cubicBezTo>
                      <a:pt x="283" y="428"/>
                      <a:pt x="311" y="426"/>
                      <a:pt x="342" y="425"/>
                    </a:cubicBezTo>
                    <a:cubicBezTo>
                      <a:pt x="336" y="410"/>
                      <a:pt x="332" y="397"/>
                      <a:pt x="326" y="386"/>
                    </a:cubicBezTo>
                    <a:cubicBezTo>
                      <a:pt x="324" y="382"/>
                      <a:pt x="315" y="381"/>
                      <a:pt x="309" y="380"/>
                    </a:cubicBezTo>
                    <a:cubicBezTo>
                      <a:pt x="291" y="378"/>
                      <a:pt x="273" y="378"/>
                      <a:pt x="255" y="376"/>
                    </a:cubicBezTo>
                    <a:cubicBezTo>
                      <a:pt x="214" y="371"/>
                      <a:pt x="193" y="342"/>
                      <a:pt x="174" y="303"/>
                    </a:cubicBezTo>
                    <a:cubicBezTo>
                      <a:pt x="213" y="303"/>
                      <a:pt x="249" y="303"/>
                      <a:pt x="291" y="303"/>
                    </a:cubicBezTo>
                    <a:cubicBezTo>
                      <a:pt x="281" y="281"/>
                      <a:pt x="274" y="265"/>
                      <a:pt x="266" y="249"/>
                    </a:cubicBezTo>
                    <a:cubicBezTo>
                      <a:pt x="264" y="246"/>
                      <a:pt x="255" y="245"/>
                      <a:pt x="250" y="245"/>
                    </a:cubicBezTo>
                    <a:cubicBezTo>
                      <a:pt x="230" y="244"/>
                      <a:pt x="210" y="245"/>
                      <a:pt x="190" y="244"/>
                    </a:cubicBezTo>
                    <a:cubicBezTo>
                      <a:pt x="137" y="243"/>
                      <a:pt x="103" y="218"/>
                      <a:pt x="82" y="165"/>
                    </a:cubicBezTo>
                    <a:cubicBezTo>
                      <a:pt x="129" y="165"/>
                      <a:pt x="175" y="165"/>
                      <a:pt x="225" y="165"/>
                    </a:cubicBezTo>
                    <a:cubicBezTo>
                      <a:pt x="218" y="148"/>
                      <a:pt x="215" y="133"/>
                      <a:pt x="207" y="120"/>
                    </a:cubicBezTo>
                    <a:cubicBezTo>
                      <a:pt x="204" y="115"/>
                      <a:pt x="193" y="113"/>
                      <a:pt x="185" y="112"/>
                    </a:cubicBezTo>
                    <a:cubicBezTo>
                      <a:pt x="153" y="110"/>
                      <a:pt x="120" y="109"/>
                      <a:pt x="88" y="106"/>
                    </a:cubicBezTo>
                    <a:cubicBezTo>
                      <a:pt x="46" y="102"/>
                      <a:pt x="21" y="74"/>
                      <a:pt x="0" y="38"/>
                    </a:cubicBezTo>
                    <a:cubicBezTo>
                      <a:pt x="38" y="37"/>
                      <a:pt x="74" y="35"/>
                      <a:pt x="109" y="34"/>
                    </a:cubicBezTo>
                    <a:cubicBezTo>
                      <a:pt x="170" y="32"/>
                      <a:pt x="230" y="30"/>
                      <a:pt x="291" y="29"/>
                    </a:cubicBezTo>
                    <a:cubicBezTo>
                      <a:pt x="352" y="28"/>
                      <a:pt x="395" y="56"/>
                      <a:pt x="419" y="112"/>
                    </a:cubicBezTo>
                    <a:cubicBezTo>
                      <a:pt x="428" y="131"/>
                      <a:pt x="437" y="150"/>
                      <a:pt x="450" y="168"/>
                    </a:cubicBezTo>
                    <a:cubicBezTo>
                      <a:pt x="460" y="133"/>
                      <a:pt x="471" y="99"/>
                      <a:pt x="480" y="64"/>
                    </a:cubicBezTo>
                    <a:cubicBezTo>
                      <a:pt x="493" y="20"/>
                      <a:pt x="508" y="7"/>
                      <a:pt x="553" y="4"/>
                    </a:cubicBezTo>
                    <a:cubicBezTo>
                      <a:pt x="606" y="0"/>
                      <a:pt x="655" y="12"/>
                      <a:pt x="701" y="46"/>
                    </a:cubicBezTo>
                    <a:cubicBezTo>
                      <a:pt x="671" y="58"/>
                      <a:pt x="642" y="68"/>
                      <a:pt x="612" y="79"/>
                    </a:cubicBezTo>
                    <a:cubicBezTo>
                      <a:pt x="626" y="113"/>
                      <a:pt x="640" y="146"/>
                      <a:pt x="655" y="182"/>
                    </a:cubicBezTo>
                    <a:cubicBezTo>
                      <a:pt x="668" y="157"/>
                      <a:pt x="679" y="135"/>
                      <a:pt x="691" y="113"/>
                    </a:cubicBezTo>
                    <a:cubicBezTo>
                      <a:pt x="713" y="75"/>
                      <a:pt x="740" y="43"/>
                      <a:pt x="784" y="32"/>
                    </a:cubicBezTo>
                    <a:cubicBezTo>
                      <a:pt x="790" y="31"/>
                      <a:pt x="796" y="29"/>
                      <a:pt x="802" y="29"/>
                    </a:cubicBezTo>
                    <a:cubicBezTo>
                      <a:pt x="899" y="29"/>
                      <a:pt x="995" y="29"/>
                      <a:pt x="1092" y="29"/>
                    </a:cubicBezTo>
                    <a:cubicBezTo>
                      <a:pt x="1095" y="29"/>
                      <a:pt x="1098" y="30"/>
                      <a:pt x="110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79"/>
              <p:cNvSpPr/>
              <p:nvPr/>
            </p:nvSpPr>
            <p:spPr bwMode="auto">
              <a:xfrm>
                <a:off x="10196286" y="627062"/>
                <a:ext cx="4621213" cy="3867150"/>
              </a:xfrm>
              <a:custGeom>
                <a:avLst/>
                <a:gdLst>
                  <a:gd name="T0" fmla="*/ 1144 w 1463"/>
                  <a:gd name="T1" fmla="*/ 1224 h 1224"/>
                  <a:gd name="T2" fmla="*/ 1130 w 1463"/>
                  <a:gd name="T3" fmla="*/ 1207 h 1224"/>
                  <a:gd name="T4" fmla="*/ 1352 w 1463"/>
                  <a:gd name="T5" fmla="*/ 646 h 1224"/>
                  <a:gd name="T6" fmla="*/ 1129 w 1463"/>
                  <a:gd name="T7" fmla="*/ 238 h 1224"/>
                  <a:gd name="T8" fmla="*/ 275 w 1463"/>
                  <a:gd name="T9" fmla="*/ 290 h 1224"/>
                  <a:gd name="T10" fmla="*/ 104 w 1463"/>
                  <a:gd name="T11" fmla="*/ 760 h 1224"/>
                  <a:gd name="T12" fmla="*/ 331 w 1463"/>
                  <a:gd name="T13" fmla="*/ 1206 h 1224"/>
                  <a:gd name="T14" fmla="*/ 316 w 1463"/>
                  <a:gd name="T15" fmla="*/ 1223 h 1224"/>
                  <a:gd name="T16" fmla="*/ 233 w 1463"/>
                  <a:gd name="T17" fmla="*/ 301 h 1224"/>
                  <a:gd name="T18" fmla="*/ 1177 w 1463"/>
                  <a:gd name="T19" fmla="*/ 248 h 1224"/>
                  <a:gd name="T20" fmla="*/ 1144 w 1463"/>
                  <a:gd name="T21" fmla="*/ 1224 h 1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63" h="1224">
                    <a:moveTo>
                      <a:pt x="1144" y="1224"/>
                    </a:moveTo>
                    <a:cubicBezTo>
                      <a:pt x="1139" y="1218"/>
                      <a:pt x="1135" y="1213"/>
                      <a:pt x="1130" y="1207"/>
                    </a:cubicBezTo>
                    <a:cubicBezTo>
                      <a:pt x="1297" y="1057"/>
                      <a:pt x="1378" y="871"/>
                      <a:pt x="1352" y="646"/>
                    </a:cubicBezTo>
                    <a:cubicBezTo>
                      <a:pt x="1334" y="481"/>
                      <a:pt x="1258" y="343"/>
                      <a:pt x="1129" y="238"/>
                    </a:cubicBezTo>
                    <a:cubicBezTo>
                      <a:pt x="864" y="20"/>
                      <a:pt x="494" y="58"/>
                      <a:pt x="275" y="290"/>
                    </a:cubicBezTo>
                    <a:cubicBezTo>
                      <a:pt x="152" y="422"/>
                      <a:pt x="93" y="579"/>
                      <a:pt x="104" y="760"/>
                    </a:cubicBezTo>
                    <a:cubicBezTo>
                      <a:pt x="115" y="940"/>
                      <a:pt x="194" y="1088"/>
                      <a:pt x="331" y="1206"/>
                    </a:cubicBezTo>
                    <a:cubicBezTo>
                      <a:pt x="326" y="1212"/>
                      <a:pt x="321" y="1218"/>
                      <a:pt x="316" y="1223"/>
                    </a:cubicBezTo>
                    <a:cubicBezTo>
                      <a:pt x="32" y="988"/>
                      <a:pt x="0" y="575"/>
                      <a:pt x="233" y="301"/>
                    </a:cubicBezTo>
                    <a:cubicBezTo>
                      <a:pt x="491" y="0"/>
                      <a:pt x="922" y="5"/>
                      <a:pt x="1177" y="248"/>
                    </a:cubicBezTo>
                    <a:cubicBezTo>
                      <a:pt x="1463" y="521"/>
                      <a:pt x="1447" y="970"/>
                      <a:pt x="1144" y="1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80"/>
              <p:cNvSpPr/>
              <p:nvPr/>
            </p:nvSpPr>
            <p:spPr bwMode="auto">
              <a:xfrm>
                <a:off x="9645424" y="914400"/>
                <a:ext cx="998538" cy="1724025"/>
              </a:xfrm>
              <a:custGeom>
                <a:avLst/>
                <a:gdLst>
                  <a:gd name="T0" fmla="*/ 99 w 316"/>
                  <a:gd name="T1" fmla="*/ 206 h 546"/>
                  <a:gd name="T2" fmla="*/ 99 w 316"/>
                  <a:gd name="T3" fmla="*/ 151 h 546"/>
                  <a:gd name="T4" fmla="*/ 90 w 316"/>
                  <a:gd name="T5" fmla="*/ 134 h 546"/>
                  <a:gd name="T6" fmla="*/ 64 w 316"/>
                  <a:gd name="T7" fmla="*/ 104 h 546"/>
                  <a:gd name="T8" fmla="*/ 69 w 316"/>
                  <a:gd name="T9" fmla="*/ 62 h 546"/>
                  <a:gd name="T10" fmla="*/ 81 w 316"/>
                  <a:gd name="T11" fmla="*/ 54 h 546"/>
                  <a:gd name="T12" fmla="*/ 102 w 316"/>
                  <a:gd name="T13" fmla="*/ 20 h 546"/>
                  <a:gd name="T14" fmla="*/ 112 w 316"/>
                  <a:gd name="T15" fmla="*/ 0 h 546"/>
                  <a:gd name="T16" fmla="*/ 132 w 316"/>
                  <a:gd name="T17" fmla="*/ 17 h 546"/>
                  <a:gd name="T18" fmla="*/ 133 w 316"/>
                  <a:gd name="T19" fmla="*/ 48 h 546"/>
                  <a:gd name="T20" fmla="*/ 149 w 316"/>
                  <a:gd name="T21" fmla="*/ 100 h 546"/>
                  <a:gd name="T22" fmla="*/ 144 w 316"/>
                  <a:gd name="T23" fmla="*/ 76 h 546"/>
                  <a:gd name="T24" fmla="*/ 149 w 316"/>
                  <a:gd name="T25" fmla="*/ 44 h 546"/>
                  <a:gd name="T26" fmla="*/ 193 w 316"/>
                  <a:gd name="T27" fmla="*/ 23 h 546"/>
                  <a:gd name="T28" fmla="*/ 207 w 316"/>
                  <a:gd name="T29" fmla="*/ 46 h 546"/>
                  <a:gd name="T30" fmla="*/ 221 w 316"/>
                  <a:gd name="T31" fmla="*/ 70 h 546"/>
                  <a:gd name="T32" fmla="*/ 281 w 316"/>
                  <a:gd name="T33" fmla="*/ 109 h 546"/>
                  <a:gd name="T34" fmla="*/ 315 w 316"/>
                  <a:gd name="T35" fmla="*/ 176 h 546"/>
                  <a:gd name="T36" fmla="*/ 308 w 316"/>
                  <a:gd name="T37" fmla="*/ 190 h 546"/>
                  <a:gd name="T38" fmla="*/ 293 w 316"/>
                  <a:gd name="T39" fmla="*/ 186 h 546"/>
                  <a:gd name="T40" fmla="*/ 193 w 316"/>
                  <a:gd name="T41" fmla="*/ 122 h 546"/>
                  <a:gd name="T42" fmla="*/ 224 w 316"/>
                  <a:gd name="T43" fmla="*/ 182 h 546"/>
                  <a:gd name="T44" fmla="*/ 201 w 316"/>
                  <a:gd name="T45" fmla="*/ 221 h 546"/>
                  <a:gd name="T46" fmla="*/ 188 w 316"/>
                  <a:gd name="T47" fmla="*/ 215 h 546"/>
                  <a:gd name="T48" fmla="*/ 122 w 316"/>
                  <a:gd name="T49" fmla="*/ 165 h 546"/>
                  <a:gd name="T50" fmla="*/ 132 w 316"/>
                  <a:gd name="T51" fmla="*/ 211 h 546"/>
                  <a:gd name="T52" fmla="*/ 178 w 316"/>
                  <a:gd name="T53" fmla="*/ 295 h 546"/>
                  <a:gd name="T54" fmla="*/ 199 w 316"/>
                  <a:gd name="T55" fmla="*/ 345 h 546"/>
                  <a:gd name="T56" fmla="*/ 192 w 316"/>
                  <a:gd name="T57" fmla="*/ 363 h 546"/>
                  <a:gd name="T58" fmla="*/ 179 w 316"/>
                  <a:gd name="T59" fmla="*/ 352 h 546"/>
                  <a:gd name="T60" fmla="*/ 150 w 316"/>
                  <a:gd name="T61" fmla="*/ 317 h 546"/>
                  <a:gd name="T62" fmla="*/ 145 w 316"/>
                  <a:gd name="T63" fmla="*/ 319 h 546"/>
                  <a:gd name="T64" fmla="*/ 140 w 316"/>
                  <a:gd name="T65" fmla="*/ 362 h 546"/>
                  <a:gd name="T66" fmla="*/ 108 w 316"/>
                  <a:gd name="T67" fmla="*/ 393 h 546"/>
                  <a:gd name="T68" fmla="*/ 192 w 316"/>
                  <a:gd name="T69" fmla="*/ 502 h 546"/>
                  <a:gd name="T70" fmla="*/ 201 w 316"/>
                  <a:gd name="T71" fmla="*/ 525 h 546"/>
                  <a:gd name="T72" fmla="*/ 178 w 316"/>
                  <a:gd name="T73" fmla="*/ 539 h 546"/>
                  <a:gd name="T74" fmla="*/ 117 w 316"/>
                  <a:gd name="T75" fmla="*/ 491 h 546"/>
                  <a:gd name="T76" fmla="*/ 72 w 316"/>
                  <a:gd name="T77" fmla="*/ 376 h 546"/>
                  <a:gd name="T78" fmla="*/ 64 w 316"/>
                  <a:gd name="T79" fmla="*/ 350 h 546"/>
                  <a:gd name="T80" fmla="*/ 91 w 316"/>
                  <a:gd name="T81" fmla="*/ 365 h 546"/>
                  <a:gd name="T82" fmla="*/ 74 w 316"/>
                  <a:gd name="T83" fmla="*/ 261 h 546"/>
                  <a:gd name="T84" fmla="*/ 59 w 316"/>
                  <a:gd name="T85" fmla="*/ 289 h 546"/>
                  <a:gd name="T86" fmla="*/ 46 w 316"/>
                  <a:gd name="T87" fmla="*/ 295 h 546"/>
                  <a:gd name="T88" fmla="*/ 41 w 316"/>
                  <a:gd name="T89" fmla="*/ 282 h 546"/>
                  <a:gd name="T90" fmla="*/ 9 w 316"/>
                  <a:gd name="T91" fmla="*/ 207 h 546"/>
                  <a:gd name="T92" fmla="*/ 1 w 316"/>
                  <a:gd name="T93" fmla="*/ 189 h 546"/>
                  <a:gd name="T94" fmla="*/ 15 w 316"/>
                  <a:gd name="T95" fmla="*/ 176 h 546"/>
                  <a:gd name="T96" fmla="*/ 41 w 316"/>
                  <a:gd name="T97" fmla="*/ 172 h 546"/>
                  <a:gd name="T98" fmla="*/ 70 w 316"/>
                  <a:gd name="T99" fmla="*/ 170 h 546"/>
                  <a:gd name="T100" fmla="*/ 99 w 316"/>
                  <a:gd name="T101" fmla="*/ 206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6" h="546">
                    <a:moveTo>
                      <a:pt x="99" y="206"/>
                    </a:moveTo>
                    <a:cubicBezTo>
                      <a:pt x="99" y="187"/>
                      <a:pt x="100" y="169"/>
                      <a:pt x="99" y="151"/>
                    </a:cubicBezTo>
                    <a:cubicBezTo>
                      <a:pt x="98" y="145"/>
                      <a:pt x="94" y="139"/>
                      <a:pt x="90" y="134"/>
                    </a:cubicBezTo>
                    <a:cubicBezTo>
                      <a:pt x="82" y="124"/>
                      <a:pt x="72" y="115"/>
                      <a:pt x="64" y="104"/>
                    </a:cubicBezTo>
                    <a:cubicBezTo>
                      <a:pt x="48" y="86"/>
                      <a:pt x="50" y="76"/>
                      <a:pt x="69" y="62"/>
                    </a:cubicBezTo>
                    <a:cubicBezTo>
                      <a:pt x="73" y="59"/>
                      <a:pt x="77" y="56"/>
                      <a:pt x="81" y="54"/>
                    </a:cubicBezTo>
                    <a:cubicBezTo>
                      <a:pt x="98" y="49"/>
                      <a:pt x="102" y="37"/>
                      <a:pt x="102" y="20"/>
                    </a:cubicBezTo>
                    <a:cubicBezTo>
                      <a:pt x="102" y="14"/>
                      <a:pt x="108" y="7"/>
                      <a:pt x="112" y="0"/>
                    </a:cubicBezTo>
                    <a:cubicBezTo>
                      <a:pt x="119" y="5"/>
                      <a:pt x="129" y="10"/>
                      <a:pt x="132" y="17"/>
                    </a:cubicBezTo>
                    <a:cubicBezTo>
                      <a:pt x="136" y="26"/>
                      <a:pt x="133" y="38"/>
                      <a:pt x="133" y="48"/>
                    </a:cubicBezTo>
                    <a:cubicBezTo>
                      <a:pt x="132" y="65"/>
                      <a:pt x="125" y="84"/>
                      <a:pt x="149" y="100"/>
                    </a:cubicBezTo>
                    <a:cubicBezTo>
                      <a:pt x="147" y="89"/>
                      <a:pt x="147" y="82"/>
                      <a:pt x="144" y="76"/>
                    </a:cubicBezTo>
                    <a:cubicBezTo>
                      <a:pt x="136" y="64"/>
                      <a:pt x="140" y="53"/>
                      <a:pt x="149" y="44"/>
                    </a:cubicBezTo>
                    <a:cubicBezTo>
                      <a:pt x="162" y="33"/>
                      <a:pt x="174" y="17"/>
                      <a:pt x="193" y="23"/>
                    </a:cubicBezTo>
                    <a:cubicBezTo>
                      <a:pt x="200" y="25"/>
                      <a:pt x="203" y="38"/>
                      <a:pt x="207" y="46"/>
                    </a:cubicBezTo>
                    <a:cubicBezTo>
                      <a:pt x="212" y="54"/>
                      <a:pt x="214" y="65"/>
                      <a:pt x="221" y="70"/>
                    </a:cubicBezTo>
                    <a:cubicBezTo>
                      <a:pt x="240" y="84"/>
                      <a:pt x="261" y="96"/>
                      <a:pt x="281" y="109"/>
                    </a:cubicBezTo>
                    <a:cubicBezTo>
                      <a:pt x="306" y="124"/>
                      <a:pt x="311" y="150"/>
                      <a:pt x="315" y="176"/>
                    </a:cubicBezTo>
                    <a:cubicBezTo>
                      <a:pt x="316" y="180"/>
                      <a:pt x="312" y="188"/>
                      <a:pt x="308" y="190"/>
                    </a:cubicBezTo>
                    <a:cubicBezTo>
                      <a:pt x="304" y="192"/>
                      <a:pt x="297" y="189"/>
                      <a:pt x="293" y="186"/>
                    </a:cubicBezTo>
                    <a:cubicBezTo>
                      <a:pt x="260" y="166"/>
                      <a:pt x="227" y="144"/>
                      <a:pt x="193" y="122"/>
                    </a:cubicBezTo>
                    <a:cubicBezTo>
                      <a:pt x="204" y="143"/>
                      <a:pt x="215" y="162"/>
                      <a:pt x="224" y="182"/>
                    </a:cubicBezTo>
                    <a:cubicBezTo>
                      <a:pt x="233" y="202"/>
                      <a:pt x="222" y="219"/>
                      <a:pt x="201" y="221"/>
                    </a:cubicBezTo>
                    <a:cubicBezTo>
                      <a:pt x="196" y="221"/>
                      <a:pt x="189" y="218"/>
                      <a:pt x="188" y="215"/>
                    </a:cubicBezTo>
                    <a:cubicBezTo>
                      <a:pt x="177" y="185"/>
                      <a:pt x="149" y="178"/>
                      <a:pt x="122" y="165"/>
                    </a:cubicBezTo>
                    <a:cubicBezTo>
                      <a:pt x="125" y="180"/>
                      <a:pt x="130" y="195"/>
                      <a:pt x="132" y="211"/>
                    </a:cubicBezTo>
                    <a:cubicBezTo>
                      <a:pt x="137" y="245"/>
                      <a:pt x="153" y="271"/>
                      <a:pt x="178" y="295"/>
                    </a:cubicBezTo>
                    <a:cubicBezTo>
                      <a:pt x="190" y="308"/>
                      <a:pt x="194" y="328"/>
                      <a:pt x="199" y="345"/>
                    </a:cubicBezTo>
                    <a:cubicBezTo>
                      <a:pt x="201" y="350"/>
                      <a:pt x="195" y="357"/>
                      <a:pt x="192" y="363"/>
                    </a:cubicBezTo>
                    <a:cubicBezTo>
                      <a:pt x="187" y="360"/>
                      <a:pt x="182" y="357"/>
                      <a:pt x="179" y="352"/>
                    </a:cubicBezTo>
                    <a:cubicBezTo>
                      <a:pt x="169" y="341"/>
                      <a:pt x="160" y="329"/>
                      <a:pt x="150" y="317"/>
                    </a:cubicBezTo>
                    <a:cubicBezTo>
                      <a:pt x="149" y="318"/>
                      <a:pt x="147" y="318"/>
                      <a:pt x="145" y="319"/>
                    </a:cubicBezTo>
                    <a:cubicBezTo>
                      <a:pt x="144" y="333"/>
                      <a:pt x="146" y="350"/>
                      <a:pt x="140" y="362"/>
                    </a:cubicBezTo>
                    <a:cubicBezTo>
                      <a:pt x="134" y="374"/>
                      <a:pt x="120" y="382"/>
                      <a:pt x="108" y="393"/>
                    </a:cubicBezTo>
                    <a:cubicBezTo>
                      <a:pt x="134" y="426"/>
                      <a:pt x="163" y="464"/>
                      <a:pt x="192" y="502"/>
                    </a:cubicBezTo>
                    <a:cubicBezTo>
                      <a:pt x="197" y="508"/>
                      <a:pt x="204" y="520"/>
                      <a:pt x="201" y="525"/>
                    </a:cubicBezTo>
                    <a:cubicBezTo>
                      <a:pt x="198" y="532"/>
                      <a:pt x="187" y="537"/>
                      <a:pt x="178" y="539"/>
                    </a:cubicBezTo>
                    <a:cubicBezTo>
                      <a:pt x="147" y="546"/>
                      <a:pt x="130" y="530"/>
                      <a:pt x="117" y="491"/>
                    </a:cubicBezTo>
                    <a:cubicBezTo>
                      <a:pt x="103" y="452"/>
                      <a:pt x="87" y="415"/>
                      <a:pt x="72" y="376"/>
                    </a:cubicBezTo>
                    <a:cubicBezTo>
                      <a:pt x="69" y="370"/>
                      <a:pt x="68" y="363"/>
                      <a:pt x="64" y="350"/>
                    </a:cubicBezTo>
                    <a:cubicBezTo>
                      <a:pt x="77" y="357"/>
                      <a:pt x="84" y="361"/>
                      <a:pt x="91" y="365"/>
                    </a:cubicBezTo>
                    <a:cubicBezTo>
                      <a:pt x="109" y="344"/>
                      <a:pt x="98" y="275"/>
                      <a:pt x="74" y="261"/>
                    </a:cubicBezTo>
                    <a:cubicBezTo>
                      <a:pt x="69" y="271"/>
                      <a:pt x="65" y="280"/>
                      <a:pt x="59" y="289"/>
                    </a:cubicBezTo>
                    <a:cubicBezTo>
                      <a:pt x="57" y="292"/>
                      <a:pt x="50" y="293"/>
                      <a:pt x="46" y="295"/>
                    </a:cubicBezTo>
                    <a:cubicBezTo>
                      <a:pt x="44" y="291"/>
                      <a:pt x="41" y="286"/>
                      <a:pt x="41" y="282"/>
                    </a:cubicBezTo>
                    <a:cubicBezTo>
                      <a:pt x="46" y="250"/>
                      <a:pt x="39" y="224"/>
                      <a:pt x="9" y="207"/>
                    </a:cubicBezTo>
                    <a:cubicBezTo>
                      <a:pt x="4" y="204"/>
                      <a:pt x="0" y="194"/>
                      <a:pt x="1" y="189"/>
                    </a:cubicBezTo>
                    <a:cubicBezTo>
                      <a:pt x="2" y="184"/>
                      <a:pt x="9" y="178"/>
                      <a:pt x="15" y="176"/>
                    </a:cubicBezTo>
                    <a:cubicBezTo>
                      <a:pt x="23" y="173"/>
                      <a:pt x="32" y="173"/>
                      <a:pt x="41" y="172"/>
                    </a:cubicBezTo>
                    <a:cubicBezTo>
                      <a:pt x="49" y="171"/>
                      <a:pt x="56" y="171"/>
                      <a:pt x="70" y="170"/>
                    </a:cubicBezTo>
                    <a:cubicBezTo>
                      <a:pt x="80" y="176"/>
                      <a:pt x="76" y="204"/>
                      <a:pt x="99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81"/>
              <p:cNvSpPr/>
              <p:nvPr/>
            </p:nvSpPr>
            <p:spPr bwMode="auto">
              <a:xfrm>
                <a:off x="13196661" y="-7938"/>
                <a:ext cx="1047750" cy="858838"/>
              </a:xfrm>
              <a:custGeom>
                <a:avLst/>
                <a:gdLst>
                  <a:gd name="T0" fmla="*/ 36 w 332"/>
                  <a:gd name="T1" fmla="*/ 247 h 272"/>
                  <a:gd name="T2" fmla="*/ 149 w 332"/>
                  <a:gd name="T3" fmla="*/ 203 h 272"/>
                  <a:gd name="T4" fmla="*/ 78 w 332"/>
                  <a:gd name="T5" fmla="*/ 204 h 272"/>
                  <a:gd name="T6" fmla="*/ 3 w 332"/>
                  <a:gd name="T7" fmla="*/ 159 h 272"/>
                  <a:gd name="T8" fmla="*/ 3 w 332"/>
                  <a:gd name="T9" fmla="*/ 137 h 272"/>
                  <a:gd name="T10" fmla="*/ 22 w 332"/>
                  <a:gd name="T11" fmla="*/ 132 h 272"/>
                  <a:gd name="T12" fmla="*/ 153 w 332"/>
                  <a:gd name="T13" fmla="*/ 148 h 272"/>
                  <a:gd name="T14" fmla="*/ 214 w 332"/>
                  <a:gd name="T15" fmla="*/ 109 h 272"/>
                  <a:gd name="T16" fmla="*/ 249 w 332"/>
                  <a:gd name="T17" fmla="*/ 22 h 272"/>
                  <a:gd name="T18" fmla="*/ 269 w 332"/>
                  <a:gd name="T19" fmla="*/ 1 h 272"/>
                  <a:gd name="T20" fmla="*/ 293 w 332"/>
                  <a:gd name="T21" fmla="*/ 18 h 272"/>
                  <a:gd name="T22" fmla="*/ 308 w 332"/>
                  <a:gd name="T23" fmla="*/ 48 h 272"/>
                  <a:gd name="T24" fmla="*/ 298 w 332"/>
                  <a:gd name="T25" fmla="*/ 83 h 272"/>
                  <a:gd name="T26" fmla="*/ 255 w 332"/>
                  <a:gd name="T27" fmla="*/ 151 h 272"/>
                  <a:gd name="T28" fmla="*/ 307 w 332"/>
                  <a:gd name="T29" fmla="*/ 147 h 272"/>
                  <a:gd name="T30" fmla="*/ 331 w 332"/>
                  <a:gd name="T31" fmla="*/ 159 h 272"/>
                  <a:gd name="T32" fmla="*/ 309 w 332"/>
                  <a:gd name="T33" fmla="*/ 182 h 272"/>
                  <a:gd name="T34" fmla="*/ 253 w 332"/>
                  <a:gd name="T35" fmla="*/ 184 h 272"/>
                  <a:gd name="T36" fmla="*/ 229 w 332"/>
                  <a:gd name="T37" fmla="*/ 194 h 272"/>
                  <a:gd name="T38" fmla="*/ 36 w 332"/>
                  <a:gd name="T39" fmla="*/ 247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2" h="272">
                    <a:moveTo>
                      <a:pt x="36" y="247"/>
                    </a:moveTo>
                    <a:cubicBezTo>
                      <a:pt x="76" y="230"/>
                      <a:pt x="119" y="237"/>
                      <a:pt x="149" y="203"/>
                    </a:cubicBezTo>
                    <a:cubicBezTo>
                      <a:pt x="124" y="203"/>
                      <a:pt x="101" y="202"/>
                      <a:pt x="78" y="204"/>
                    </a:cubicBezTo>
                    <a:cubicBezTo>
                      <a:pt x="41" y="207"/>
                      <a:pt x="19" y="188"/>
                      <a:pt x="3" y="159"/>
                    </a:cubicBezTo>
                    <a:cubicBezTo>
                      <a:pt x="0" y="153"/>
                      <a:pt x="0" y="142"/>
                      <a:pt x="3" y="137"/>
                    </a:cubicBezTo>
                    <a:cubicBezTo>
                      <a:pt x="5" y="133"/>
                      <a:pt x="17" y="129"/>
                      <a:pt x="22" y="132"/>
                    </a:cubicBezTo>
                    <a:cubicBezTo>
                      <a:pt x="64" y="152"/>
                      <a:pt x="109" y="144"/>
                      <a:pt x="153" y="148"/>
                    </a:cubicBezTo>
                    <a:cubicBezTo>
                      <a:pt x="186" y="151"/>
                      <a:pt x="203" y="139"/>
                      <a:pt x="214" y="109"/>
                    </a:cubicBezTo>
                    <a:cubicBezTo>
                      <a:pt x="223" y="79"/>
                      <a:pt x="236" y="50"/>
                      <a:pt x="249" y="22"/>
                    </a:cubicBezTo>
                    <a:cubicBezTo>
                      <a:pt x="253" y="13"/>
                      <a:pt x="262" y="2"/>
                      <a:pt x="269" y="1"/>
                    </a:cubicBezTo>
                    <a:cubicBezTo>
                      <a:pt x="277" y="0"/>
                      <a:pt x="287" y="10"/>
                      <a:pt x="293" y="18"/>
                    </a:cubicBezTo>
                    <a:cubicBezTo>
                      <a:pt x="300" y="27"/>
                      <a:pt x="303" y="38"/>
                      <a:pt x="308" y="48"/>
                    </a:cubicBezTo>
                    <a:cubicBezTo>
                      <a:pt x="315" y="63"/>
                      <a:pt x="313" y="73"/>
                      <a:pt x="298" y="83"/>
                    </a:cubicBezTo>
                    <a:cubicBezTo>
                      <a:pt x="275" y="98"/>
                      <a:pt x="266" y="123"/>
                      <a:pt x="255" y="151"/>
                    </a:cubicBezTo>
                    <a:cubicBezTo>
                      <a:pt x="275" y="150"/>
                      <a:pt x="291" y="148"/>
                      <a:pt x="307" y="147"/>
                    </a:cubicBezTo>
                    <a:cubicBezTo>
                      <a:pt x="316" y="147"/>
                      <a:pt x="330" y="144"/>
                      <a:pt x="331" y="159"/>
                    </a:cubicBezTo>
                    <a:cubicBezTo>
                      <a:pt x="332" y="173"/>
                      <a:pt x="322" y="181"/>
                      <a:pt x="309" y="182"/>
                    </a:cubicBezTo>
                    <a:cubicBezTo>
                      <a:pt x="290" y="184"/>
                      <a:pt x="271" y="183"/>
                      <a:pt x="253" y="184"/>
                    </a:cubicBezTo>
                    <a:cubicBezTo>
                      <a:pt x="245" y="185"/>
                      <a:pt x="234" y="188"/>
                      <a:pt x="229" y="194"/>
                    </a:cubicBezTo>
                    <a:cubicBezTo>
                      <a:pt x="170" y="259"/>
                      <a:pt x="127" y="272"/>
                      <a:pt x="36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82"/>
              <p:cNvSpPr/>
              <p:nvPr/>
            </p:nvSpPr>
            <p:spPr bwMode="auto">
              <a:xfrm>
                <a:off x="10912249" y="5257800"/>
                <a:ext cx="663575" cy="809625"/>
              </a:xfrm>
              <a:custGeom>
                <a:avLst/>
                <a:gdLst>
                  <a:gd name="T0" fmla="*/ 30 w 210"/>
                  <a:gd name="T1" fmla="*/ 218 h 256"/>
                  <a:gd name="T2" fmla="*/ 0 w 210"/>
                  <a:gd name="T3" fmla="*/ 204 h 256"/>
                  <a:gd name="T4" fmla="*/ 103 w 210"/>
                  <a:gd name="T5" fmla="*/ 0 h 256"/>
                  <a:gd name="T6" fmla="*/ 129 w 210"/>
                  <a:gd name="T7" fmla="*/ 38 h 256"/>
                  <a:gd name="T8" fmla="*/ 123 w 210"/>
                  <a:gd name="T9" fmla="*/ 153 h 256"/>
                  <a:gd name="T10" fmla="*/ 185 w 210"/>
                  <a:gd name="T11" fmla="*/ 38 h 256"/>
                  <a:gd name="T12" fmla="*/ 210 w 210"/>
                  <a:gd name="T13" fmla="*/ 48 h 256"/>
                  <a:gd name="T14" fmla="*/ 109 w 210"/>
                  <a:gd name="T15" fmla="*/ 256 h 256"/>
                  <a:gd name="T16" fmla="*/ 80 w 210"/>
                  <a:gd name="T17" fmla="*/ 216 h 256"/>
                  <a:gd name="T18" fmla="*/ 90 w 210"/>
                  <a:gd name="T19" fmla="*/ 94 h 256"/>
                  <a:gd name="T20" fmla="*/ 30 w 210"/>
                  <a:gd name="T21" fmla="*/ 218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256">
                    <a:moveTo>
                      <a:pt x="30" y="218"/>
                    </a:moveTo>
                    <a:cubicBezTo>
                      <a:pt x="20" y="214"/>
                      <a:pt x="11" y="210"/>
                      <a:pt x="0" y="204"/>
                    </a:cubicBezTo>
                    <a:cubicBezTo>
                      <a:pt x="35" y="135"/>
                      <a:pt x="69" y="67"/>
                      <a:pt x="103" y="0"/>
                    </a:cubicBezTo>
                    <a:cubicBezTo>
                      <a:pt x="127" y="4"/>
                      <a:pt x="132" y="16"/>
                      <a:pt x="129" y="38"/>
                    </a:cubicBezTo>
                    <a:cubicBezTo>
                      <a:pt x="124" y="76"/>
                      <a:pt x="122" y="113"/>
                      <a:pt x="123" y="153"/>
                    </a:cubicBezTo>
                    <a:cubicBezTo>
                      <a:pt x="143" y="115"/>
                      <a:pt x="164" y="78"/>
                      <a:pt x="185" y="38"/>
                    </a:cubicBezTo>
                    <a:cubicBezTo>
                      <a:pt x="193" y="41"/>
                      <a:pt x="201" y="44"/>
                      <a:pt x="210" y="48"/>
                    </a:cubicBezTo>
                    <a:cubicBezTo>
                      <a:pt x="176" y="118"/>
                      <a:pt x="142" y="187"/>
                      <a:pt x="109" y="256"/>
                    </a:cubicBezTo>
                    <a:cubicBezTo>
                      <a:pt x="77" y="246"/>
                      <a:pt x="77" y="246"/>
                      <a:pt x="80" y="216"/>
                    </a:cubicBezTo>
                    <a:cubicBezTo>
                      <a:pt x="84" y="176"/>
                      <a:pt x="89" y="136"/>
                      <a:pt x="90" y="94"/>
                    </a:cubicBezTo>
                    <a:cubicBezTo>
                      <a:pt x="70" y="135"/>
                      <a:pt x="50" y="176"/>
                      <a:pt x="30" y="2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83"/>
              <p:cNvSpPr/>
              <p:nvPr/>
            </p:nvSpPr>
            <p:spPr bwMode="auto">
              <a:xfrm>
                <a:off x="12772799" y="5489575"/>
                <a:ext cx="433388" cy="757238"/>
              </a:xfrm>
              <a:custGeom>
                <a:avLst/>
                <a:gdLst>
                  <a:gd name="T0" fmla="*/ 137 w 137"/>
                  <a:gd name="T1" fmla="*/ 221 h 240"/>
                  <a:gd name="T2" fmla="*/ 112 w 137"/>
                  <a:gd name="T3" fmla="*/ 226 h 240"/>
                  <a:gd name="T4" fmla="*/ 38 w 137"/>
                  <a:gd name="T5" fmla="*/ 85 h 240"/>
                  <a:gd name="T6" fmla="*/ 35 w 137"/>
                  <a:gd name="T7" fmla="*/ 86 h 240"/>
                  <a:gd name="T8" fmla="*/ 46 w 137"/>
                  <a:gd name="T9" fmla="*/ 237 h 240"/>
                  <a:gd name="T10" fmla="*/ 17 w 137"/>
                  <a:gd name="T11" fmla="*/ 240 h 240"/>
                  <a:gd name="T12" fmla="*/ 0 w 137"/>
                  <a:gd name="T13" fmla="*/ 17 h 240"/>
                  <a:gd name="T14" fmla="*/ 49 w 137"/>
                  <a:gd name="T15" fmla="*/ 37 h 240"/>
                  <a:gd name="T16" fmla="*/ 95 w 137"/>
                  <a:gd name="T17" fmla="*/ 105 h 240"/>
                  <a:gd name="T18" fmla="*/ 86 w 137"/>
                  <a:gd name="T19" fmla="*/ 5 h 240"/>
                  <a:gd name="T20" fmla="*/ 110 w 137"/>
                  <a:gd name="T21" fmla="*/ 0 h 240"/>
                  <a:gd name="T22" fmla="*/ 137 w 137"/>
                  <a:gd name="T23" fmla="*/ 22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" h="240">
                    <a:moveTo>
                      <a:pt x="137" y="221"/>
                    </a:moveTo>
                    <a:cubicBezTo>
                      <a:pt x="127" y="223"/>
                      <a:pt x="120" y="224"/>
                      <a:pt x="112" y="226"/>
                    </a:cubicBezTo>
                    <a:cubicBezTo>
                      <a:pt x="87" y="179"/>
                      <a:pt x="63" y="132"/>
                      <a:pt x="38" y="85"/>
                    </a:cubicBezTo>
                    <a:cubicBezTo>
                      <a:pt x="37" y="85"/>
                      <a:pt x="36" y="86"/>
                      <a:pt x="35" y="86"/>
                    </a:cubicBezTo>
                    <a:cubicBezTo>
                      <a:pt x="39" y="136"/>
                      <a:pt x="42" y="185"/>
                      <a:pt x="46" y="237"/>
                    </a:cubicBezTo>
                    <a:cubicBezTo>
                      <a:pt x="36" y="238"/>
                      <a:pt x="28" y="238"/>
                      <a:pt x="17" y="240"/>
                    </a:cubicBezTo>
                    <a:cubicBezTo>
                      <a:pt x="11" y="164"/>
                      <a:pt x="5" y="91"/>
                      <a:pt x="0" y="17"/>
                    </a:cubicBezTo>
                    <a:cubicBezTo>
                      <a:pt x="33" y="10"/>
                      <a:pt x="33" y="10"/>
                      <a:pt x="49" y="37"/>
                    </a:cubicBezTo>
                    <a:cubicBezTo>
                      <a:pt x="63" y="60"/>
                      <a:pt x="77" y="83"/>
                      <a:pt x="95" y="105"/>
                    </a:cubicBezTo>
                    <a:cubicBezTo>
                      <a:pt x="92" y="72"/>
                      <a:pt x="89" y="39"/>
                      <a:pt x="86" y="5"/>
                    </a:cubicBezTo>
                    <a:cubicBezTo>
                      <a:pt x="94" y="3"/>
                      <a:pt x="101" y="2"/>
                      <a:pt x="110" y="0"/>
                    </a:cubicBezTo>
                    <a:cubicBezTo>
                      <a:pt x="119" y="73"/>
                      <a:pt x="128" y="146"/>
                      <a:pt x="137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84"/>
              <p:cNvSpPr>
                <a:spLocks noEditPoints="1"/>
              </p:cNvSpPr>
              <p:nvPr/>
            </p:nvSpPr>
            <p:spPr bwMode="auto">
              <a:xfrm>
                <a:off x="14103124" y="4878387"/>
                <a:ext cx="720725" cy="762000"/>
              </a:xfrm>
              <a:custGeom>
                <a:avLst/>
                <a:gdLst>
                  <a:gd name="T0" fmla="*/ 124 w 228"/>
                  <a:gd name="T1" fmla="*/ 122 h 241"/>
                  <a:gd name="T2" fmla="*/ 104 w 228"/>
                  <a:gd name="T3" fmla="*/ 142 h 241"/>
                  <a:gd name="T4" fmla="*/ 158 w 228"/>
                  <a:gd name="T5" fmla="*/ 216 h 241"/>
                  <a:gd name="T6" fmla="*/ 135 w 228"/>
                  <a:gd name="T7" fmla="*/ 241 h 241"/>
                  <a:gd name="T8" fmla="*/ 0 w 228"/>
                  <a:gd name="T9" fmla="*/ 51 h 241"/>
                  <a:gd name="T10" fmla="*/ 49 w 228"/>
                  <a:gd name="T11" fmla="*/ 16 h 241"/>
                  <a:gd name="T12" fmla="*/ 122 w 228"/>
                  <a:gd name="T13" fmla="*/ 15 h 241"/>
                  <a:gd name="T14" fmla="*/ 148 w 228"/>
                  <a:gd name="T15" fmla="*/ 87 h 241"/>
                  <a:gd name="T16" fmla="*/ 159 w 228"/>
                  <a:gd name="T17" fmla="*/ 115 h 241"/>
                  <a:gd name="T18" fmla="*/ 228 w 228"/>
                  <a:gd name="T19" fmla="*/ 169 h 241"/>
                  <a:gd name="T20" fmla="*/ 186 w 228"/>
                  <a:gd name="T21" fmla="*/ 174 h 241"/>
                  <a:gd name="T22" fmla="*/ 124 w 228"/>
                  <a:gd name="T23" fmla="*/ 122 h 241"/>
                  <a:gd name="T24" fmla="*/ 85 w 228"/>
                  <a:gd name="T25" fmla="*/ 113 h 241"/>
                  <a:gd name="T26" fmla="*/ 117 w 228"/>
                  <a:gd name="T27" fmla="*/ 72 h 241"/>
                  <a:gd name="T28" fmla="*/ 90 w 228"/>
                  <a:gd name="T29" fmla="*/ 39 h 241"/>
                  <a:gd name="T30" fmla="*/ 41 w 228"/>
                  <a:gd name="T31" fmla="*/ 55 h 241"/>
                  <a:gd name="T32" fmla="*/ 85 w 228"/>
                  <a:gd name="T33" fmla="*/ 113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8" h="241">
                    <a:moveTo>
                      <a:pt x="124" y="122"/>
                    </a:moveTo>
                    <a:cubicBezTo>
                      <a:pt x="116" y="129"/>
                      <a:pt x="111" y="135"/>
                      <a:pt x="104" y="142"/>
                    </a:cubicBezTo>
                    <a:cubicBezTo>
                      <a:pt x="122" y="167"/>
                      <a:pt x="140" y="191"/>
                      <a:pt x="158" y="216"/>
                    </a:cubicBezTo>
                    <a:cubicBezTo>
                      <a:pt x="150" y="225"/>
                      <a:pt x="143" y="232"/>
                      <a:pt x="135" y="241"/>
                    </a:cubicBezTo>
                    <a:cubicBezTo>
                      <a:pt x="90" y="177"/>
                      <a:pt x="46" y="115"/>
                      <a:pt x="0" y="51"/>
                    </a:cubicBezTo>
                    <a:cubicBezTo>
                      <a:pt x="17" y="39"/>
                      <a:pt x="33" y="27"/>
                      <a:pt x="49" y="16"/>
                    </a:cubicBezTo>
                    <a:cubicBezTo>
                      <a:pt x="73" y="1"/>
                      <a:pt x="97" y="0"/>
                      <a:pt x="122" y="15"/>
                    </a:cubicBezTo>
                    <a:cubicBezTo>
                      <a:pt x="150" y="33"/>
                      <a:pt x="153" y="60"/>
                      <a:pt x="148" y="87"/>
                    </a:cubicBezTo>
                    <a:cubicBezTo>
                      <a:pt x="145" y="101"/>
                      <a:pt x="150" y="107"/>
                      <a:pt x="159" y="115"/>
                    </a:cubicBezTo>
                    <a:cubicBezTo>
                      <a:pt x="183" y="132"/>
                      <a:pt x="205" y="151"/>
                      <a:pt x="228" y="169"/>
                    </a:cubicBezTo>
                    <a:cubicBezTo>
                      <a:pt x="208" y="191"/>
                      <a:pt x="208" y="191"/>
                      <a:pt x="186" y="174"/>
                    </a:cubicBezTo>
                    <a:cubicBezTo>
                      <a:pt x="166" y="157"/>
                      <a:pt x="145" y="140"/>
                      <a:pt x="124" y="122"/>
                    </a:cubicBezTo>
                    <a:close/>
                    <a:moveTo>
                      <a:pt x="85" y="113"/>
                    </a:moveTo>
                    <a:cubicBezTo>
                      <a:pt x="102" y="103"/>
                      <a:pt x="118" y="94"/>
                      <a:pt x="117" y="72"/>
                    </a:cubicBezTo>
                    <a:cubicBezTo>
                      <a:pt x="116" y="55"/>
                      <a:pt x="104" y="45"/>
                      <a:pt x="90" y="39"/>
                    </a:cubicBezTo>
                    <a:cubicBezTo>
                      <a:pt x="70" y="30"/>
                      <a:pt x="56" y="40"/>
                      <a:pt x="41" y="55"/>
                    </a:cubicBezTo>
                    <a:cubicBezTo>
                      <a:pt x="55" y="74"/>
                      <a:pt x="69" y="93"/>
                      <a:pt x="85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85"/>
              <p:cNvSpPr/>
              <p:nvPr/>
            </p:nvSpPr>
            <p:spPr bwMode="auto">
              <a:xfrm>
                <a:off x="9386661" y="3990975"/>
                <a:ext cx="820738" cy="669925"/>
              </a:xfrm>
              <a:custGeom>
                <a:avLst/>
                <a:gdLst>
                  <a:gd name="T0" fmla="*/ 108 w 260"/>
                  <a:gd name="T1" fmla="*/ 81 h 212"/>
                  <a:gd name="T2" fmla="*/ 12 w 260"/>
                  <a:gd name="T3" fmla="*/ 129 h 212"/>
                  <a:gd name="T4" fmla="*/ 0 w 260"/>
                  <a:gd name="T5" fmla="*/ 106 h 212"/>
                  <a:gd name="T6" fmla="*/ 204 w 260"/>
                  <a:gd name="T7" fmla="*/ 0 h 212"/>
                  <a:gd name="T8" fmla="*/ 217 w 260"/>
                  <a:gd name="T9" fmla="*/ 24 h 212"/>
                  <a:gd name="T10" fmla="*/ 131 w 260"/>
                  <a:gd name="T11" fmla="*/ 69 h 212"/>
                  <a:gd name="T12" fmla="*/ 161 w 260"/>
                  <a:gd name="T13" fmla="*/ 126 h 212"/>
                  <a:gd name="T14" fmla="*/ 247 w 260"/>
                  <a:gd name="T15" fmla="*/ 84 h 212"/>
                  <a:gd name="T16" fmla="*/ 260 w 260"/>
                  <a:gd name="T17" fmla="*/ 107 h 212"/>
                  <a:gd name="T18" fmla="*/ 55 w 260"/>
                  <a:gd name="T19" fmla="*/ 212 h 212"/>
                  <a:gd name="T20" fmla="*/ 42 w 260"/>
                  <a:gd name="T21" fmla="*/ 189 h 212"/>
                  <a:gd name="T22" fmla="*/ 138 w 260"/>
                  <a:gd name="T23" fmla="*/ 139 h 212"/>
                  <a:gd name="T24" fmla="*/ 108 w 260"/>
                  <a:gd name="T25" fmla="*/ 8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12">
                    <a:moveTo>
                      <a:pt x="108" y="81"/>
                    </a:moveTo>
                    <a:cubicBezTo>
                      <a:pt x="75" y="97"/>
                      <a:pt x="44" y="113"/>
                      <a:pt x="12" y="129"/>
                    </a:cubicBezTo>
                    <a:cubicBezTo>
                      <a:pt x="8" y="121"/>
                      <a:pt x="4" y="114"/>
                      <a:pt x="0" y="106"/>
                    </a:cubicBezTo>
                    <a:cubicBezTo>
                      <a:pt x="68" y="70"/>
                      <a:pt x="135" y="36"/>
                      <a:pt x="204" y="0"/>
                    </a:cubicBezTo>
                    <a:cubicBezTo>
                      <a:pt x="208" y="9"/>
                      <a:pt x="212" y="16"/>
                      <a:pt x="217" y="24"/>
                    </a:cubicBezTo>
                    <a:cubicBezTo>
                      <a:pt x="188" y="39"/>
                      <a:pt x="160" y="54"/>
                      <a:pt x="131" y="69"/>
                    </a:cubicBezTo>
                    <a:cubicBezTo>
                      <a:pt x="141" y="88"/>
                      <a:pt x="151" y="106"/>
                      <a:pt x="161" y="126"/>
                    </a:cubicBezTo>
                    <a:cubicBezTo>
                      <a:pt x="190" y="112"/>
                      <a:pt x="217" y="99"/>
                      <a:pt x="247" y="84"/>
                    </a:cubicBezTo>
                    <a:cubicBezTo>
                      <a:pt x="251" y="91"/>
                      <a:pt x="255" y="99"/>
                      <a:pt x="260" y="107"/>
                    </a:cubicBezTo>
                    <a:cubicBezTo>
                      <a:pt x="191" y="142"/>
                      <a:pt x="124" y="177"/>
                      <a:pt x="55" y="212"/>
                    </a:cubicBezTo>
                    <a:cubicBezTo>
                      <a:pt x="51" y="205"/>
                      <a:pt x="47" y="198"/>
                      <a:pt x="42" y="189"/>
                    </a:cubicBezTo>
                    <a:cubicBezTo>
                      <a:pt x="74" y="172"/>
                      <a:pt x="105" y="156"/>
                      <a:pt x="138" y="139"/>
                    </a:cubicBezTo>
                    <a:cubicBezTo>
                      <a:pt x="127" y="119"/>
                      <a:pt x="118" y="101"/>
                      <a:pt x="108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86"/>
              <p:cNvSpPr>
                <a:spLocks noEditPoints="1"/>
              </p:cNvSpPr>
              <p:nvPr/>
            </p:nvSpPr>
            <p:spPr bwMode="auto">
              <a:xfrm>
                <a:off x="10480449" y="5126037"/>
                <a:ext cx="615950" cy="741363"/>
              </a:xfrm>
              <a:custGeom>
                <a:avLst/>
                <a:gdLst>
                  <a:gd name="T0" fmla="*/ 0 w 195"/>
                  <a:gd name="T1" fmla="*/ 167 h 235"/>
                  <a:gd name="T2" fmla="*/ 160 w 195"/>
                  <a:gd name="T3" fmla="*/ 0 h 235"/>
                  <a:gd name="T4" fmla="*/ 195 w 195"/>
                  <a:gd name="T5" fmla="*/ 22 h 235"/>
                  <a:gd name="T6" fmla="*/ 107 w 195"/>
                  <a:gd name="T7" fmla="*/ 235 h 235"/>
                  <a:gd name="T8" fmla="*/ 79 w 195"/>
                  <a:gd name="T9" fmla="*/ 219 h 235"/>
                  <a:gd name="T10" fmla="*/ 98 w 195"/>
                  <a:gd name="T11" fmla="*/ 178 h 235"/>
                  <a:gd name="T12" fmla="*/ 90 w 195"/>
                  <a:gd name="T13" fmla="*/ 145 h 235"/>
                  <a:gd name="T14" fmla="*/ 70 w 195"/>
                  <a:gd name="T15" fmla="*/ 131 h 235"/>
                  <a:gd name="T16" fmla="*/ 25 w 195"/>
                  <a:gd name="T17" fmla="*/ 187 h 235"/>
                  <a:gd name="T18" fmla="*/ 0 w 195"/>
                  <a:gd name="T19" fmla="*/ 167 h 235"/>
                  <a:gd name="T20" fmla="*/ 121 w 195"/>
                  <a:gd name="T21" fmla="*/ 127 h 235"/>
                  <a:gd name="T22" fmla="*/ 154 w 195"/>
                  <a:gd name="T23" fmla="*/ 50 h 235"/>
                  <a:gd name="T24" fmla="*/ 95 w 195"/>
                  <a:gd name="T25" fmla="*/ 108 h 235"/>
                  <a:gd name="T26" fmla="*/ 121 w 195"/>
                  <a:gd name="T27" fmla="*/ 127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5" h="235">
                    <a:moveTo>
                      <a:pt x="0" y="167"/>
                    </a:moveTo>
                    <a:cubicBezTo>
                      <a:pt x="54" y="111"/>
                      <a:pt x="107" y="56"/>
                      <a:pt x="160" y="0"/>
                    </a:cubicBezTo>
                    <a:cubicBezTo>
                      <a:pt x="173" y="8"/>
                      <a:pt x="183" y="14"/>
                      <a:pt x="195" y="22"/>
                    </a:cubicBezTo>
                    <a:cubicBezTo>
                      <a:pt x="166" y="92"/>
                      <a:pt x="137" y="163"/>
                      <a:pt x="107" y="235"/>
                    </a:cubicBezTo>
                    <a:cubicBezTo>
                      <a:pt x="97" y="230"/>
                      <a:pt x="89" y="225"/>
                      <a:pt x="79" y="219"/>
                    </a:cubicBezTo>
                    <a:cubicBezTo>
                      <a:pt x="85" y="205"/>
                      <a:pt x="90" y="191"/>
                      <a:pt x="98" y="178"/>
                    </a:cubicBezTo>
                    <a:cubicBezTo>
                      <a:pt x="107" y="163"/>
                      <a:pt x="106" y="153"/>
                      <a:pt x="90" y="145"/>
                    </a:cubicBezTo>
                    <a:cubicBezTo>
                      <a:pt x="84" y="142"/>
                      <a:pt x="79" y="137"/>
                      <a:pt x="70" y="131"/>
                    </a:cubicBezTo>
                    <a:cubicBezTo>
                      <a:pt x="55" y="149"/>
                      <a:pt x="40" y="168"/>
                      <a:pt x="25" y="187"/>
                    </a:cubicBezTo>
                    <a:cubicBezTo>
                      <a:pt x="12" y="177"/>
                      <a:pt x="5" y="171"/>
                      <a:pt x="0" y="167"/>
                    </a:cubicBezTo>
                    <a:close/>
                    <a:moveTo>
                      <a:pt x="121" y="127"/>
                    </a:moveTo>
                    <a:cubicBezTo>
                      <a:pt x="132" y="100"/>
                      <a:pt x="143" y="76"/>
                      <a:pt x="154" y="50"/>
                    </a:cubicBezTo>
                    <a:cubicBezTo>
                      <a:pt x="133" y="71"/>
                      <a:pt x="115" y="89"/>
                      <a:pt x="95" y="108"/>
                    </a:cubicBezTo>
                    <a:cubicBezTo>
                      <a:pt x="103" y="114"/>
                      <a:pt x="111" y="119"/>
                      <a:pt x="12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87"/>
              <p:cNvSpPr/>
              <p:nvPr/>
            </p:nvSpPr>
            <p:spPr bwMode="auto">
              <a:xfrm>
                <a:off x="11399611" y="5441950"/>
                <a:ext cx="520700" cy="785813"/>
              </a:xfrm>
              <a:custGeom>
                <a:avLst/>
                <a:gdLst>
                  <a:gd name="T0" fmla="*/ 110 w 165"/>
                  <a:gd name="T1" fmla="*/ 156 h 249"/>
                  <a:gd name="T2" fmla="*/ 76 w 165"/>
                  <a:gd name="T3" fmla="*/ 143 h 249"/>
                  <a:gd name="T4" fmla="*/ 83 w 165"/>
                  <a:gd name="T5" fmla="*/ 120 h 249"/>
                  <a:gd name="T6" fmla="*/ 141 w 165"/>
                  <a:gd name="T7" fmla="*/ 139 h 249"/>
                  <a:gd name="T8" fmla="*/ 107 w 165"/>
                  <a:gd name="T9" fmla="*/ 249 h 249"/>
                  <a:gd name="T10" fmla="*/ 83 w 165"/>
                  <a:gd name="T11" fmla="*/ 227 h 249"/>
                  <a:gd name="T12" fmla="*/ 11 w 165"/>
                  <a:gd name="T13" fmla="*/ 147 h 249"/>
                  <a:gd name="T14" fmla="*/ 47 w 165"/>
                  <a:gd name="T15" fmla="*/ 47 h 249"/>
                  <a:gd name="T16" fmla="*/ 93 w 165"/>
                  <a:gd name="T17" fmla="*/ 12 h 249"/>
                  <a:gd name="T18" fmla="*/ 162 w 165"/>
                  <a:gd name="T19" fmla="*/ 55 h 249"/>
                  <a:gd name="T20" fmla="*/ 165 w 165"/>
                  <a:gd name="T21" fmla="*/ 93 h 249"/>
                  <a:gd name="T22" fmla="*/ 134 w 165"/>
                  <a:gd name="T23" fmla="*/ 90 h 249"/>
                  <a:gd name="T24" fmla="*/ 134 w 165"/>
                  <a:gd name="T25" fmla="*/ 69 h 249"/>
                  <a:gd name="T26" fmla="*/ 115 w 165"/>
                  <a:gd name="T27" fmla="*/ 38 h 249"/>
                  <a:gd name="T28" fmla="*/ 74 w 165"/>
                  <a:gd name="T29" fmla="*/ 54 h 249"/>
                  <a:gd name="T30" fmla="*/ 38 w 165"/>
                  <a:gd name="T31" fmla="*/ 159 h 249"/>
                  <a:gd name="T32" fmla="*/ 64 w 165"/>
                  <a:gd name="T33" fmla="*/ 205 h 249"/>
                  <a:gd name="T34" fmla="*/ 104 w 165"/>
                  <a:gd name="T35" fmla="*/ 175 h 249"/>
                  <a:gd name="T36" fmla="*/ 110 w 165"/>
                  <a:gd name="T3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5" h="249">
                    <a:moveTo>
                      <a:pt x="110" y="156"/>
                    </a:moveTo>
                    <a:cubicBezTo>
                      <a:pt x="99" y="151"/>
                      <a:pt x="88" y="147"/>
                      <a:pt x="76" y="143"/>
                    </a:cubicBezTo>
                    <a:cubicBezTo>
                      <a:pt x="78" y="136"/>
                      <a:pt x="80" y="129"/>
                      <a:pt x="83" y="120"/>
                    </a:cubicBezTo>
                    <a:cubicBezTo>
                      <a:pt x="102" y="126"/>
                      <a:pt x="121" y="132"/>
                      <a:pt x="141" y="139"/>
                    </a:cubicBezTo>
                    <a:cubicBezTo>
                      <a:pt x="130" y="175"/>
                      <a:pt x="119" y="210"/>
                      <a:pt x="107" y="249"/>
                    </a:cubicBezTo>
                    <a:cubicBezTo>
                      <a:pt x="97" y="241"/>
                      <a:pt x="91" y="234"/>
                      <a:pt x="83" y="227"/>
                    </a:cubicBezTo>
                    <a:cubicBezTo>
                      <a:pt x="36" y="234"/>
                      <a:pt x="0" y="200"/>
                      <a:pt x="11" y="147"/>
                    </a:cubicBezTo>
                    <a:cubicBezTo>
                      <a:pt x="18" y="112"/>
                      <a:pt x="31" y="78"/>
                      <a:pt x="47" y="47"/>
                    </a:cubicBezTo>
                    <a:cubicBezTo>
                      <a:pt x="56" y="31"/>
                      <a:pt x="76" y="18"/>
                      <a:pt x="93" y="12"/>
                    </a:cubicBezTo>
                    <a:cubicBezTo>
                      <a:pt x="127" y="0"/>
                      <a:pt x="154" y="19"/>
                      <a:pt x="162" y="55"/>
                    </a:cubicBezTo>
                    <a:cubicBezTo>
                      <a:pt x="164" y="66"/>
                      <a:pt x="164" y="78"/>
                      <a:pt x="165" y="93"/>
                    </a:cubicBezTo>
                    <a:cubicBezTo>
                      <a:pt x="153" y="92"/>
                      <a:pt x="144" y="91"/>
                      <a:pt x="134" y="90"/>
                    </a:cubicBezTo>
                    <a:cubicBezTo>
                      <a:pt x="134" y="82"/>
                      <a:pt x="134" y="76"/>
                      <a:pt x="134" y="69"/>
                    </a:cubicBezTo>
                    <a:cubicBezTo>
                      <a:pt x="134" y="55"/>
                      <a:pt x="130" y="42"/>
                      <a:pt x="115" y="38"/>
                    </a:cubicBezTo>
                    <a:cubicBezTo>
                      <a:pt x="98" y="34"/>
                      <a:pt x="80" y="38"/>
                      <a:pt x="74" y="54"/>
                    </a:cubicBezTo>
                    <a:cubicBezTo>
                      <a:pt x="60" y="88"/>
                      <a:pt x="48" y="123"/>
                      <a:pt x="38" y="159"/>
                    </a:cubicBezTo>
                    <a:cubicBezTo>
                      <a:pt x="33" y="181"/>
                      <a:pt x="46" y="201"/>
                      <a:pt x="64" y="205"/>
                    </a:cubicBezTo>
                    <a:cubicBezTo>
                      <a:pt x="80" y="210"/>
                      <a:pt x="96" y="198"/>
                      <a:pt x="104" y="175"/>
                    </a:cubicBezTo>
                    <a:cubicBezTo>
                      <a:pt x="107" y="170"/>
                      <a:pt x="108" y="164"/>
                      <a:pt x="110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88"/>
              <p:cNvSpPr/>
              <p:nvPr/>
            </p:nvSpPr>
            <p:spPr bwMode="auto">
              <a:xfrm>
                <a:off x="12312424" y="5551487"/>
                <a:ext cx="412750" cy="714375"/>
              </a:xfrm>
              <a:custGeom>
                <a:avLst/>
                <a:gdLst>
                  <a:gd name="T0" fmla="*/ 1 w 131"/>
                  <a:gd name="T1" fmla="*/ 0 h 226"/>
                  <a:gd name="T2" fmla="*/ 30 w 131"/>
                  <a:gd name="T3" fmla="*/ 0 h 226"/>
                  <a:gd name="T4" fmla="*/ 30 w 131"/>
                  <a:gd name="T5" fmla="*/ 98 h 226"/>
                  <a:gd name="T6" fmla="*/ 28 w 131"/>
                  <a:gd name="T7" fmla="*/ 164 h 226"/>
                  <a:gd name="T8" fmla="*/ 68 w 131"/>
                  <a:gd name="T9" fmla="*/ 199 h 226"/>
                  <a:gd name="T10" fmla="*/ 97 w 131"/>
                  <a:gd name="T11" fmla="*/ 163 h 226"/>
                  <a:gd name="T12" fmla="*/ 102 w 131"/>
                  <a:gd name="T13" fmla="*/ 15 h 226"/>
                  <a:gd name="T14" fmla="*/ 103 w 131"/>
                  <a:gd name="T15" fmla="*/ 4 h 226"/>
                  <a:gd name="T16" fmla="*/ 131 w 131"/>
                  <a:gd name="T17" fmla="*/ 4 h 226"/>
                  <a:gd name="T18" fmla="*/ 123 w 131"/>
                  <a:gd name="T19" fmla="*/ 176 h 226"/>
                  <a:gd name="T20" fmla="*/ 64 w 131"/>
                  <a:gd name="T21" fmla="*/ 226 h 226"/>
                  <a:gd name="T22" fmla="*/ 1 w 131"/>
                  <a:gd name="T23" fmla="*/ 172 h 226"/>
                  <a:gd name="T24" fmla="*/ 1 w 131"/>
                  <a:gd name="T2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" h="226">
                    <a:moveTo>
                      <a:pt x="1" y="0"/>
                    </a:moveTo>
                    <a:cubicBezTo>
                      <a:pt x="14" y="0"/>
                      <a:pt x="22" y="0"/>
                      <a:pt x="30" y="0"/>
                    </a:cubicBezTo>
                    <a:cubicBezTo>
                      <a:pt x="30" y="33"/>
                      <a:pt x="30" y="66"/>
                      <a:pt x="30" y="98"/>
                    </a:cubicBezTo>
                    <a:cubicBezTo>
                      <a:pt x="30" y="120"/>
                      <a:pt x="28" y="142"/>
                      <a:pt x="28" y="164"/>
                    </a:cubicBezTo>
                    <a:cubicBezTo>
                      <a:pt x="28" y="189"/>
                      <a:pt x="44" y="201"/>
                      <a:pt x="68" y="199"/>
                    </a:cubicBezTo>
                    <a:cubicBezTo>
                      <a:pt x="86" y="197"/>
                      <a:pt x="96" y="186"/>
                      <a:pt x="97" y="163"/>
                    </a:cubicBezTo>
                    <a:cubicBezTo>
                      <a:pt x="99" y="114"/>
                      <a:pt x="100" y="65"/>
                      <a:pt x="102" y="15"/>
                    </a:cubicBezTo>
                    <a:cubicBezTo>
                      <a:pt x="102" y="12"/>
                      <a:pt x="103" y="9"/>
                      <a:pt x="103" y="4"/>
                    </a:cubicBezTo>
                    <a:cubicBezTo>
                      <a:pt x="112" y="4"/>
                      <a:pt x="121" y="4"/>
                      <a:pt x="131" y="4"/>
                    </a:cubicBezTo>
                    <a:cubicBezTo>
                      <a:pt x="129" y="62"/>
                      <a:pt x="127" y="119"/>
                      <a:pt x="123" y="176"/>
                    </a:cubicBezTo>
                    <a:cubicBezTo>
                      <a:pt x="121" y="206"/>
                      <a:pt x="95" y="226"/>
                      <a:pt x="64" y="226"/>
                    </a:cubicBezTo>
                    <a:cubicBezTo>
                      <a:pt x="28" y="225"/>
                      <a:pt x="2" y="205"/>
                      <a:pt x="1" y="172"/>
                    </a:cubicBezTo>
                    <a:cubicBezTo>
                      <a:pt x="0" y="115"/>
                      <a:pt x="1" y="58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89"/>
              <p:cNvSpPr/>
              <p:nvPr/>
            </p:nvSpPr>
            <p:spPr bwMode="auto">
              <a:xfrm>
                <a:off x="9635899" y="4373562"/>
                <a:ext cx="825500" cy="698500"/>
              </a:xfrm>
              <a:custGeom>
                <a:avLst/>
                <a:gdLst>
                  <a:gd name="T0" fmla="*/ 192 w 261"/>
                  <a:gd name="T1" fmla="*/ 0 h 221"/>
                  <a:gd name="T2" fmla="*/ 261 w 261"/>
                  <a:gd name="T3" fmla="*/ 96 h 221"/>
                  <a:gd name="T4" fmla="*/ 240 w 261"/>
                  <a:gd name="T5" fmla="*/ 110 h 221"/>
                  <a:gd name="T6" fmla="*/ 196 w 261"/>
                  <a:gd name="T7" fmla="*/ 49 h 221"/>
                  <a:gd name="T8" fmla="*/ 175 w 261"/>
                  <a:gd name="T9" fmla="*/ 44 h 221"/>
                  <a:gd name="T10" fmla="*/ 128 w 261"/>
                  <a:gd name="T11" fmla="*/ 73 h 221"/>
                  <a:gd name="T12" fmla="*/ 175 w 261"/>
                  <a:gd name="T13" fmla="*/ 140 h 221"/>
                  <a:gd name="T14" fmla="*/ 156 w 261"/>
                  <a:gd name="T15" fmla="*/ 155 h 221"/>
                  <a:gd name="T16" fmla="*/ 106 w 261"/>
                  <a:gd name="T17" fmla="*/ 87 h 221"/>
                  <a:gd name="T18" fmla="*/ 38 w 261"/>
                  <a:gd name="T19" fmla="*/ 129 h 221"/>
                  <a:gd name="T20" fmla="*/ 93 w 261"/>
                  <a:gd name="T21" fmla="*/ 207 h 221"/>
                  <a:gd name="T22" fmla="*/ 73 w 261"/>
                  <a:gd name="T23" fmla="*/ 221 h 221"/>
                  <a:gd name="T24" fmla="*/ 0 w 261"/>
                  <a:gd name="T25" fmla="*/ 120 h 221"/>
                  <a:gd name="T26" fmla="*/ 192 w 261"/>
                  <a:gd name="T27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1" h="221">
                    <a:moveTo>
                      <a:pt x="192" y="0"/>
                    </a:moveTo>
                    <a:cubicBezTo>
                      <a:pt x="215" y="32"/>
                      <a:pt x="237" y="63"/>
                      <a:pt x="261" y="96"/>
                    </a:cubicBezTo>
                    <a:cubicBezTo>
                      <a:pt x="254" y="101"/>
                      <a:pt x="248" y="105"/>
                      <a:pt x="240" y="110"/>
                    </a:cubicBezTo>
                    <a:cubicBezTo>
                      <a:pt x="225" y="89"/>
                      <a:pt x="210" y="69"/>
                      <a:pt x="196" y="49"/>
                    </a:cubicBezTo>
                    <a:cubicBezTo>
                      <a:pt x="190" y="39"/>
                      <a:pt x="184" y="38"/>
                      <a:pt x="175" y="44"/>
                    </a:cubicBezTo>
                    <a:cubicBezTo>
                      <a:pt x="160" y="54"/>
                      <a:pt x="145" y="63"/>
                      <a:pt x="128" y="73"/>
                    </a:cubicBezTo>
                    <a:cubicBezTo>
                      <a:pt x="144" y="96"/>
                      <a:pt x="159" y="117"/>
                      <a:pt x="175" y="140"/>
                    </a:cubicBezTo>
                    <a:cubicBezTo>
                      <a:pt x="169" y="145"/>
                      <a:pt x="164" y="149"/>
                      <a:pt x="156" y="155"/>
                    </a:cubicBezTo>
                    <a:cubicBezTo>
                      <a:pt x="139" y="132"/>
                      <a:pt x="122" y="109"/>
                      <a:pt x="106" y="87"/>
                    </a:cubicBezTo>
                    <a:cubicBezTo>
                      <a:pt x="83" y="101"/>
                      <a:pt x="62" y="114"/>
                      <a:pt x="38" y="129"/>
                    </a:cubicBezTo>
                    <a:cubicBezTo>
                      <a:pt x="56" y="154"/>
                      <a:pt x="74" y="180"/>
                      <a:pt x="93" y="207"/>
                    </a:cubicBezTo>
                    <a:cubicBezTo>
                      <a:pt x="87" y="211"/>
                      <a:pt x="81" y="216"/>
                      <a:pt x="73" y="221"/>
                    </a:cubicBezTo>
                    <a:cubicBezTo>
                      <a:pt x="49" y="188"/>
                      <a:pt x="25" y="155"/>
                      <a:pt x="0" y="120"/>
                    </a:cubicBezTo>
                    <a:cubicBezTo>
                      <a:pt x="64" y="80"/>
                      <a:pt x="128" y="4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90"/>
              <p:cNvSpPr/>
              <p:nvPr/>
            </p:nvSpPr>
            <p:spPr bwMode="auto">
              <a:xfrm>
                <a:off x="13347474" y="5267325"/>
                <a:ext cx="487363" cy="777875"/>
              </a:xfrm>
              <a:custGeom>
                <a:avLst/>
                <a:gdLst>
                  <a:gd name="T0" fmla="*/ 117 w 154"/>
                  <a:gd name="T1" fmla="*/ 0 h 246"/>
                  <a:gd name="T2" fmla="*/ 135 w 154"/>
                  <a:gd name="T3" fmla="*/ 115 h 246"/>
                  <a:gd name="T4" fmla="*/ 149 w 154"/>
                  <a:gd name="T5" fmla="*/ 208 h 246"/>
                  <a:gd name="T6" fmla="*/ 124 w 154"/>
                  <a:gd name="T7" fmla="*/ 246 h 246"/>
                  <a:gd name="T8" fmla="*/ 0 w 154"/>
                  <a:gd name="T9" fmla="*/ 48 h 246"/>
                  <a:gd name="T10" fmla="*/ 27 w 154"/>
                  <a:gd name="T11" fmla="*/ 36 h 246"/>
                  <a:gd name="T12" fmla="*/ 108 w 154"/>
                  <a:gd name="T13" fmla="*/ 162 h 246"/>
                  <a:gd name="T14" fmla="*/ 112 w 154"/>
                  <a:gd name="T15" fmla="*/ 160 h 246"/>
                  <a:gd name="T16" fmla="*/ 99 w 154"/>
                  <a:gd name="T17" fmla="*/ 70 h 246"/>
                  <a:gd name="T18" fmla="*/ 92 w 154"/>
                  <a:gd name="T19" fmla="*/ 28 h 246"/>
                  <a:gd name="T20" fmla="*/ 117 w 154"/>
                  <a:gd name="T21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246">
                    <a:moveTo>
                      <a:pt x="117" y="0"/>
                    </a:moveTo>
                    <a:cubicBezTo>
                      <a:pt x="123" y="39"/>
                      <a:pt x="129" y="77"/>
                      <a:pt x="135" y="115"/>
                    </a:cubicBezTo>
                    <a:cubicBezTo>
                      <a:pt x="140" y="146"/>
                      <a:pt x="144" y="177"/>
                      <a:pt x="149" y="208"/>
                    </a:cubicBezTo>
                    <a:cubicBezTo>
                      <a:pt x="153" y="236"/>
                      <a:pt x="154" y="236"/>
                      <a:pt x="124" y="246"/>
                    </a:cubicBezTo>
                    <a:cubicBezTo>
                      <a:pt x="83" y="181"/>
                      <a:pt x="42" y="115"/>
                      <a:pt x="0" y="48"/>
                    </a:cubicBezTo>
                    <a:cubicBezTo>
                      <a:pt x="9" y="44"/>
                      <a:pt x="17" y="40"/>
                      <a:pt x="27" y="36"/>
                    </a:cubicBezTo>
                    <a:cubicBezTo>
                      <a:pt x="54" y="78"/>
                      <a:pt x="81" y="120"/>
                      <a:pt x="108" y="162"/>
                    </a:cubicBezTo>
                    <a:cubicBezTo>
                      <a:pt x="109" y="161"/>
                      <a:pt x="111" y="161"/>
                      <a:pt x="112" y="160"/>
                    </a:cubicBezTo>
                    <a:cubicBezTo>
                      <a:pt x="108" y="130"/>
                      <a:pt x="103" y="100"/>
                      <a:pt x="99" y="70"/>
                    </a:cubicBezTo>
                    <a:cubicBezTo>
                      <a:pt x="97" y="56"/>
                      <a:pt x="94" y="42"/>
                      <a:pt x="92" y="28"/>
                    </a:cubicBezTo>
                    <a:cubicBezTo>
                      <a:pt x="90" y="7"/>
                      <a:pt x="91" y="7"/>
                      <a:pt x="1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91"/>
              <p:cNvSpPr/>
              <p:nvPr/>
            </p:nvSpPr>
            <p:spPr bwMode="auto">
              <a:xfrm>
                <a:off x="11237686" y="209550"/>
                <a:ext cx="533400" cy="842963"/>
              </a:xfrm>
              <a:custGeom>
                <a:avLst/>
                <a:gdLst>
                  <a:gd name="T0" fmla="*/ 169 w 169"/>
                  <a:gd name="T1" fmla="*/ 10 h 267"/>
                  <a:gd name="T2" fmla="*/ 164 w 169"/>
                  <a:gd name="T3" fmla="*/ 22 h 267"/>
                  <a:gd name="T4" fmla="*/ 144 w 169"/>
                  <a:gd name="T5" fmla="*/ 89 h 267"/>
                  <a:gd name="T6" fmla="*/ 121 w 169"/>
                  <a:gd name="T7" fmla="*/ 163 h 267"/>
                  <a:gd name="T8" fmla="*/ 94 w 169"/>
                  <a:gd name="T9" fmla="*/ 233 h 267"/>
                  <a:gd name="T10" fmla="*/ 47 w 169"/>
                  <a:gd name="T11" fmla="*/ 252 h 267"/>
                  <a:gd name="T12" fmla="*/ 34 w 169"/>
                  <a:gd name="T13" fmla="*/ 188 h 267"/>
                  <a:gd name="T14" fmla="*/ 100 w 169"/>
                  <a:gd name="T15" fmla="*/ 98 h 267"/>
                  <a:gd name="T16" fmla="*/ 141 w 169"/>
                  <a:gd name="T17" fmla="*/ 11 h 267"/>
                  <a:gd name="T18" fmla="*/ 157 w 169"/>
                  <a:gd name="T19" fmla="*/ 0 h 267"/>
                  <a:gd name="T20" fmla="*/ 169 w 169"/>
                  <a:gd name="T21" fmla="*/ 1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9" h="267">
                    <a:moveTo>
                      <a:pt x="169" y="10"/>
                    </a:moveTo>
                    <a:cubicBezTo>
                      <a:pt x="166" y="16"/>
                      <a:pt x="165" y="19"/>
                      <a:pt x="164" y="22"/>
                    </a:cubicBezTo>
                    <a:cubicBezTo>
                      <a:pt x="157" y="44"/>
                      <a:pt x="150" y="67"/>
                      <a:pt x="144" y="89"/>
                    </a:cubicBezTo>
                    <a:cubicBezTo>
                      <a:pt x="136" y="114"/>
                      <a:pt x="129" y="139"/>
                      <a:pt x="121" y="163"/>
                    </a:cubicBezTo>
                    <a:cubicBezTo>
                      <a:pt x="113" y="187"/>
                      <a:pt x="103" y="210"/>
                      <a:pt x="94" y="233"/>
                    </a:cubicBezTo>
                    <a:cubicBezTo>
                      <a:pt x="84" y="261"/>
                      <a:pt x="72" y="267"/>
                      <a:pt x="47" y="252"/>
                    </a:cubicBezTo>
                    <a:cubicBezTo>
                      <a:pt x="9" y="228"/>
                      <a:pt x="0" y="230"/>
                      <a:pt x="34" y="188"/>
                    </a:cubicBezTo>
                    <a:cubicBezTo>
                      <a:pt x="57" y="159"/>
                      <a:pt x="81" y="130"/>
                      <a:pt x="100" y="98"/>
                    </a:cubicBezTo>
                    <a:cubicBezTo>
                      <a:pt x="117" y="71"/>
                      <a:pt x="127" y="40"/>
                      <a:pt x="141" y="11"/>
                    </a:cubicBezTo>
                    <a:cubicBezTo>
                      <a:pt x="144" y="6"/>
                      <a:pt x="151" y="1"/>
                      <a:pt x="157" y="0"/>
                    </a:cubicBezTo>
                    <a:cubicBezTo>
                      <a:pt x="160" y="0"/>
                      <a:pt x="165" y="7"/>
                      <a:pt x="16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92"/>
              <p:cNvSpPr/>
              <p:nvPr/>
            </p:nvSpPr>
            <p:spPr bwMode="auto">
              <a:xfrm>
                <a:off x="14469836" y="4581525"/>
                <a:ext cx="693738" cy="644525"/>
              </a:xfrm>
              <a:custGeom>
                <a:avLst/>
                <a:gdLst>
                  <a:gd name="T0" fmla="*/ 116 w 220"/>
                  <a:gd name="T1" fmla="*/ 190 h 204"/>
                  <a:gd name="T2" fmla="*/ 126 w 220"/>
                  <a:gd name="T3" fmla="*/ 168 h 204"/>
                  <a:gd name="T4" fmla="*/ 154 w 220"/>
                  <a:gd name="T5" fmla="*/ 170 h 204"/>
                  <a:gd name="T6" fmla="*/ 188 w 220"/>
                  <a:gd name="T7" fmla="*/ 138 h 204"/>
                  <a:gd name="T8" fmla="*/ 158 w 220"/>
                  <a:gd name="T9" fmla="*/ 102 h 204"/>
                  <a:gd name="T10" fmla="*/ 105 w 220"/>
                  <a:gd name="T11" fmla="*/ 112 h 204"/>
                  <a:gd name="T12" fmla="*/ 63 w 220"/>
                  <a:gd name="T13" fmla="*/ 124 h 204"/>
                  <a:gd name="T14" fmla="*/ 9 w 220"/>
                  <a:gd name="T15" fmla="*/ 86 h 204"/>
                  <a:gd name="T16" fmla="*/ 28 w 220"/>
                  <a:gd name="T17" fmla="*/ 13 h 204"/>
                  <a:gd name="T18" fmla="*/ 97 w 220"/>
                  <a:gd name="T19" fmla="*/ 13 h 204"/>
                  <a:gd name="T20" fmla="*/ 87 w 220"/>
                  <a:gd name="T21" fmla="*/ 35 h 204"/>
                  <a:gd name="T22" fmla="*/ 63 w 220"/>
                  <a:gd name="T23" fmla="*/ 33 h 204"/>
                  <a:gd name="T24" fmla="*/ 32 w 220"/>
                  <a:gd name="T25" fmla="*/ 65 h 204"/>
                  <a:gd name="T26" fmla="*/ 65 w 220"/>
                  <a:gd name="T27" fmla="*/ 94 h 204"/>
                  <a:gd name="T28" fmla="*/ 109 w 220"/>
                  <a:gd name="T29" fmla="*/ 77 h 204"/>
                  <a:gd name="T30" fmla="*/ 213 w 220"/>
                  <a:gd name="T31" fmla="*/ 120 h 204"/>
                  <a:gd name="T32" fmla="*/ 189 w 220"/>
                  <a:gd name="T33" fmla="*/ 187 h 204"/>
                  <a:gd name="T34" fmla="*/ 116 w 220"/>
                  <a:gd name="T35" fmla="*/ 19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0" h="204">
                    <a:moveTo>
                      <a:pt x="116" y="190"/>
                    </a:moveTo>
                    <a:cubicBezTo>
                      <a:pt x="120" y="182"/>
                      <a:pt x="123" y="175"/>
                      <a:pt x="126" y="168"/>
                    </a:cubicBezTo>
                    <a:cubicBezTo>
                      <a:pt x="135" y="169"/>
                      <a:pt x="145" y="171"/>
                      <a:pt x="154" y="170"/>
                    </a:cubicBezTo>
                    <a:cubicBezTo>
                      <a:pt x="173" y="170"/>
                      <a:pt x="187" y="156"/>
                      <a:pt x="188" y="138"/>
                    </a:cubicBezTo>
                    <a:cubicBezTo>
                      <a:pt x="188" y="120"/>
                      <a:pt x="176" y="101"/>
                      <a:pt x="158" y="102"/>
                    </a:cubicBezTo>
                    <a:cubicBezTo>
                      <a:pt x="140" y="102"/>
                      <a:pt x="122" y="108"/>
                      <a:pt x="105" y="112"/>
                    </a:cubicBezTo>
                    <a:cubicBezTo>
                      <a:pt x="91" y="116"/>
                      <a:pt x="77" y="123"/>
                      <a:pt x="63" y="124"/>
                    </a:cubicBezTo>
                    <a:cubicBezTo>
                      <a:pt x="35" y="125"/>
                      <a:pt x="18" y="111"/>
                      <a:pt x="9" y="86"/>
                    </a:cubicBezTo>
                    <a:cubicBezTo>
                      <a:pt x="0" y="59"/>
                      <a:pt x="8" y="29"/>
                      <a:pt x="28" y="13"/>
                    </a:cubicBezTo>
                    <a:cubicBezTo>
                      <a:pt x="44" y="0"/>
                      <a:pt x="74" y="0"/>
                      <a:pt x="97" y="13"/>
                    </a:cubicBezTo>
                    <a:cubicBezTo>
                      <a:pt x="94" y="20"/>
                      <a:pt x="91" y="27"/>
                      <a:pt x="87" y="35"/>
                    </a:cubicBezTo>
                    <a:cubicBezTo>
                      <a:pt x="79" y="34"/>
                      <a:pt x="71" y="33"/>
                      <a:pt x="63" y="33"/>
                    </a:cubicBezTo>
                    <a:cubicBezTo>
                      <a:pt x="41" y="33"/>
                      <a:pt x="30" y="44"/>
                      <a:pt x="32" y="65"/>
                    </a:cubicBezTo>
                    <a:cubicBezTo>
                      <a:pt x="33" y="86"/>
                      <a:pt x="44" y="97"/>
                      <a:pt x="65" y="94"/>
                    </a:cubicBezTo>
                    <a:cubicBezTo>
                      <a:pt x="80" y="91"/>
                      <a:pt x="95" y="84"/>
                      <a:pt x="109" y="77"/>
                    </a:cubicBezTo>
                    <a:cubicBezTo>
                      <a:pt x="152" y="57"/>
                      <a:pt x="202" y="77"/>
                      <a:pt x="213" y="120"/>
                    </a:cubicBezTo>
                    <a:cubicBezTo>
                      <a:pt x="220" y="146"/>
                      <a:pt x="210" y="171"/>
                      <a:pt x="189" y="187"/>
                    </a:cubicBezTo>
                    <a:cubicBezTo>
                      <a:pt x="168" y="203"/>
                      <a:pt x="141" y="204"/>
                      <a:pt x="116" y="1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93"/>
              <p:cNvSpPr/>
              <p:nvPr/>
            </p:nvSpPr>
            <p:spPr bwMode="auto">
              <a:xfrm>
                <a:off x="13752286" y="5072062"/>
                <a:ext cx="695325" cy="788988"/>
              </a:xfrm>
              <a:custGeom>
                <a:avLst/>
                <a:gdLst>
                  <a:gd name="T0" fmla="*/ 208 w 220"/>
                  <a:gd name="T1" fmla="*/ 171 h 250"/>
                  <a:gd name="T2" fmla="*/ 220 w 220"/>
                  <a:gd name="T3" fmla="*/ 194 h 250"/>
                  <a:gd name="T4" fmla="*/ 115 w 220"/>
                  <a:gd name="T5" fmla="*/ 250 h 250"/>
                  <a:gd name="T6" fmla="*/ 0 w 220"/>
                  <a:gd name="T7" fmla="*/ 53 h 250"/>
                  <a:gd name="T8" fmla="*/ 99 w 220"/>
                  <a:gd name="T9" fmla="*/ 0 h 250"/>
                  <a:gd name="T10" fmla="*/ 113 w 220"/>
                  <a:gd name="T11" fmla="*/ 21 h 250"/>
                  <a:gd name="T12" fmla="*/ 37 w 220"/>
                  <a:gd name="T13" fmla="*/ 63 h 250"/>
                  <a:gd name="T14" fmla="*/ 72 w 220"/>
                  <a:gd name="T15" fmla="*/ 123 h 250"/>
                  <a:gd name="T16" fmla="*/ 142 w 220"/>
                  <a:gd name="T17" fmla="*/ 86 h 250"/>
                  <a:gd name="T18" fmla="*/ 155 w 220"/>
                  <a:gd name="T19" fmla="*/ 108 h 250"/>
                  <a:gd name="T20" fmla="*/ 86 w 220"/>
                  <a:gd name="T21" fmla="*/ 145 h 250"/>
                  <a:gd name="T22" fmla="*/ 125 w 220"/>
                  <a:gd name="T23" fmla="*/ 215 h 250"/>
                  <a:gd name="T24" fmla="*/ 208 w 220"/>
                  <a:gd name="T25" fmla="*/ 171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250">
                    <a:moveTo>
                      <a:pt x="208" y="171"/>
                    </a:moveTo>
                    <a:cubicBezTo>
                      <a:pt x="212" y="179"/>
                      <a:pt x="216" y="186"/>
                      <a:pt x="220" y="194"/>
                    </a:cubicBezTo>
                    <a:cubicBezTo>
                      <a:pt x="185" y="212"/>
                      <a:pt x="151" y="231"/>
                      <a:pt x="115" y="250"/>
                    </a:cubicBezTo>
                    <a:cubicBezTo>
                      <a:pt x="77" y="184"/>
                      <a:pt x="39" y="119"/>
                      <a:pt x="0" y="53"/>
                    </a:cubicBezTo>
                    <a:cubicBezTo>
                      <a:pt x="33" y="35"/>
                      <a:pt x="66" y="18"/>
                      <a:pt x="99" y="0"/>
                    </a:cubicBezTo>
                    <a:cubicBezTo>
                      <a:pt x="104" y="6"/>
                      <a:pt x="108" y="13"/>
                      <a:pt x="113" y="21"/>
                    </a:cubicBezTo>
                    <a:cubicBezTo>
                      <a:pt x="88" y="35"/>
                      <a:pt x="64" y="48"/>
                      <a:pt x="37" y="63"/>
                    </a:cubicBezTo>
                    <a:cubicBezTo>
                      <a:pt x="49" y="83"/>
                      <a:pt x="60" y="102"/>
                      <a:pt x="72" y="123"/>
                    </a:cubicBezTo>
                    <a:cubicBezTo>
                      <a:pt x="96" y="111"/>
                      <a:pt x="118" y="99"/>
                      <a:pt x="142" y="86"/>
                    </a:cubicBezTo>
                    <a:cubicBezTo>
                      <a:pt x="146" y="93"/>
                      <a:pt x="150" y="100"/>
                      <a:pt x="155" y="108"/>
                    </a:cubicBezTo>
                    <a:cubicBezTo>
                      <a:pt x="131" y="120"/>
                      <a:pt x="109" y="132"/>
                      <a:pt x="86" y="145"/>
                    </a:cubicBezTo>
                    <a:cubicBezTo>
                      <a:pt x="99" y="168"/>
                      <a:pt x="111" y="190"/>
                      <a:pt x="125" y="215"/>
                    </a:cubicBezTo>
                    <a:cubicBezTo>
                      <a:pt x="152" y="201"/>
                      <a:pt x="179" y="187"/>
                      <a:pt x="208" y="1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94"/>
              <p:cNvSpPr/>
              <p:nvPr/>
            </p:nvSpPr>
            <p:spPr bwMode="auto">
              <a:xfrm>
                <a:off x="9172349" y="3549650"/>
                <a:ext cx="827088" cy="603250"/>
              </a:xfrm>
              <a:custGeom>
                <a:avLst/>
                <a:gdLst>
                  <a:gd name="T0" fmla="*/ 198 w 262"/>
                  <a:gd name="T1" fmla="*/ 10 h 191"/>
                  <a:gd name="T2" fmla="*/ 221 w 262"/>
                  <a:gd name="T3" fmla="*/ 0 h 191"/>
                  <a:gd name="T4" fmla="*/ 262 w 262"/>
                  <a:gd name="T5" fmla="*/ 108 h 191"/>
                  <a:gd name="T6" fmla="*/ 207 w 262"/>
                  <a:gd name="T7" fmla="*/ 114 h 191"/>
                  <a:gd name="T8" fmla="*/ 35 w 262"/>
                  <a:gd name="T9" fmla="*/ 88 h 191"/>
                  <a:gd name="T10" fmla="*/ 69 w 262"/>
                  <a:gd name="T11" fmla="*/ 180 h 191"/>
                  <a:gd name="T12" fmla="*/ 46 w 262"/>
                  <a:gd name="T13" fmla="*/ 191 h 191"/>
                  <a:gd name="T14" fmla="*/ 0 w 262"/>
                  <a:gd name="T15" fmla="*/ 69 h 191"/>
                  <a:gd name="T16" fmla="*/ 39 w 262"/>
                  <a:gd name="T17" fmla="*/ 65 h 191"/>
                  <a:gd name="T18" fmla="*/ 214 w 262"/>
                  <a:gd name="T19" fmla="*/ 91 h 191"/>
                  <a:gd name="T20" fmla="*/ 228 w 262"/>
                  <a:gd name="T21" fmla="*/ 92 h 191"/>
                  <a:gd name="T22" fmla="*/ 198 w 262"/>
                  <a:gd name="T23" fmla="*/ 1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91">
                    <a:moveTo>
                      <a:pt x="198" y="10"/>
                    </a:moveTo>
                    <a:cubicBezTo>
                      <a:pt x="205" y="7"/>
                      <a:pt x="212" y="4"/>
                      <a:pt x="221" y="0"/>
                    </a:cubicBezTo>
                    <a:cubicBezTo>
                      <a:pt x="235" y="37"/>
                      <a:pt x="248" y="72"/>
                      <a:pt x="262" y="108"/>
                    </a:cubicBezTo>
                    <a:cubicBezTo>
                      <a:pt x="245" y="123"/>
                      <a:pt x="225" y="117"/>
                      <a:pt x="207" y="114"/>
                    </a:cubicBezTo>
                    <a:cubicBezTo>
                      <a:pt x="151" y="106"/>
                      <a:pt x="95" y="97"/>
                      <a:pt x="35" y="88"/>
                    </a:cubicBezTo>
                    <a:cubicBezTo>
                      <a:pt x="47" y="121"/>
                      <a:pt x="58" y="150"/>
                      <a:pt x="69" y="180"/>
                    </a:cubicBezTo>
                    <a:cubicBezTo>
                      <a:pt x="62" y="183"/>
                      <a:pt x="55" y="186"/>
                      <a:pt x="46" y="191"/>
                    </a:cubicBezTo>
                    <a:cubicBezTo>
                      <a:pt x="31" y="151"/>
                      <a:pt x="16" y="112"/>
                      <a:pt x="0" y="69"/>
                    </a:cubicBezTo>
                    <a:cubicBezTo>
                      <a:pt x="14" y="67"/>
                      <a:pt x="27" y="63"/>
                      <a:pt x="39" y="65"/>
                    </a:cubicBezTo>
                    <a:cubicBezTo>
                      <a:pt x="97" y="73"/>
                      <a:pt x="156" y="82"/>
                      <a:pt x="214" y="91"/>
                    </a:cubicBezTo>
                    <a:cubicBezTo>
                      <a:pt x="217" y="92"/>
                      <a:pt x="221" y="92"/>
                      <a:pt x="228" y="92"/>
                    </a:cubicBezTo>
                    <a:cubicBezTo>
                      <a:pt x="217" y="64"/>
                      <a:pt x="208" y="37"/>
                      <a:pt x="19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95"/>
              <p:cNvSpPr/>
              <p:nvPr/>
            </p:nvSpPr>
            <p:spPr bwMode="auto">
              <a:xfrm>
                <a:off x="15009586" y="3498850"/>
                <a:ext cx="749300" cy="492125"/>
              </a:xfrm>
              <a:custGeom>
                <a:avLst/>
                <a:gdLst>
                  <a:gd name="T0" fmla="*/ 1 w 237"/>
                  <a:gd name="T1" fmla="*/ 123 h 156"/>
                  <a:gd name="T2" fmla="*/ 27 w 237"/>
                  <a:gd name="T3" fmla="*/ 100 h 156"/>
                  <a:gd name="T4" fmla="*/ 107 w 237"/>
                  <a:gd name="T5" fmla="*/ 101 h 156"/>
                  <a:gd name="T6" fmla="*/ 114 w 237"/>
                  <a:gd name="T7" fmla="*/ 98 h 156"/>
                  <a:gd name="T8" fmla="*/ 57 w 237"/>
                  <a:gd name="T9" fmla="*/ 45 h 156"/>
                  <a:gd name="T10" fmla="*/ 50 w 237"/>
                  <a:gd name="T11" fmla="*/ 0 h 156"/>
                  <a:gd name="T12" fmla="*/ 237 w 237"/>
                  <a:gd name="T13" fmla="*/ 128 h 156"/>
                  <a:gd name="T14" fmla="*/ 226 w 237"/>
                  <a:gd name="T15" fmla="*/ 156 h 156"/>
                  <a:gd name="T16" fmla="*/ 1 w 237"/>
                  <a:gd name="T17" fmla="*/ 12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" h="156">
                    <a:moveTo>
                      <a:pt x="1" y="123"/>
                    </a:moveTo>
                    <a:cubicBezTo>
                      <a:pt x="0" y="104"/>
                      <a:pt x="9" y="99"/>
                      <a:pt x="27" y="100"/>
                    </a:cubicBezTo>
                    <a:cubicBezTo>
                      <a:pt x="53" y="102"/>
                      <a:pt x="80" y="101"/>
                      <a:pt x="107" y="101"/>
                    </a:cubicBezTo>
                    <a:cubicBezTo>
                      <a:pt x="108" y="101"/>
                      <a:pt x="109" y="100"/>
                      <a:pt x="114" y="98"/>
                    </a:cubicBezTo>
                    <a:cubicBezTo>
                      <a:pt x="94" y="80"/>
                      <a:pt x="76" y="63"/>
                      <a:pt x="57" y="45"/>
                    </a:cubicBezTo>
                    <a:cubicBezTo>
                      <a:pt x="38" y="27"/>
                      <a:pt x="38" y="27"/>
                      <a:pt x="50" y="0"/>
                    </a:cubicBezTo>
                    <a:cubicBezTo>
                      <a:pt x="110" y="47"/>
                      <a:pt x="157" y="112"/>
                      <a:pt x="237" y="128"/>
                    </a:cubicBezTo>
                    <a:cubicBezTo>
                      <a:pt x="233" y="138"/>
                      <a:pt x="230" y="145"/>
                      <a:pt x="226" y="156"/>
                    </a:cubicBezTo>
                    <a:cubicBezTo>
                      <a:pt x="155" y="113"/>
                      <a:pt x="77" y="133"/>
                      <a:pt x="1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96"/>
              <p:cNvSpPr>
                <a:spLocks noEditPoints="1"/>
              </p:cNvSpPr>
              <p:nvPr/>
            </p:nvSpPr>
            <p:spPr bwMode="auto">
              <a:xfrm>
                <a:off x="11859986" y="4851400"/>
                <a:ext cx="496888" cy="469900"/>
              </a:xfrm>
              <a:custGeom>
                <a:avLst/>
                <a:gdLst>
                  <a:gd name="T0" fmla="*/ 129 w 157"/>
                  <a:gd name="T1" fmla="*/ 71 h 149"/>
                  <a:gd name="T2" fmla="*/ 148 w 157"/>
                  <a:gd name="T3" fmla="*/ 114 h 149"/>
                  <a:gd name="T4" fmla="*/ 105 w 157"/>
                  <a:gd name="T5" fmla="*/ 145 h 149"/>
                  <a:gd name="T6" fmla="*/ 25 w 157"/>
                  <a:gd name="T7" fmla="*/ 129 h 149"/>
                  <a:gd name="T8" fmla="*/ 32 w 157"/>
                  <a:gd name="T9" fmla="*/ 70 h 149"/>
                  <a:gd name="T10" fmla="*/ 47 w 157"/>
                  <a:gd name="T11" fmla="*/ 63 h 149"/>
                  <a:gd name="T12" fmla="*/ 44 w 157"/>
                  <a:gd name="T13" fmla="*/ 59 h 149"/>
                  <a:gd name="T14" fmla="*/ 30 w 157"/>
                  <a:gd name="T15" fmla="*/ 26 h 149"/>
                  <a:gd name="T16" fmla="*/ 67 w 157"/>
                  <a:gd name="T17" fmla="*/ 2 h 149"/>
                  <a:gd name="T18" fmla="*/ 133 w 157"/>
                  <a:gd name="T19" fmla="*/ 11 h 149"/>
                  <a:gd name="T20" fmla="*/ 156 w 157"/>
                  <a:gd name="T21" fmla="*/ 41 h 149"/>
                  <a:gd name="T22" fmla="*/ 133 w 157"/>
                  <a:gd name="T23" fmla="*/ 68 h 149"/>
                  <a:gd name="T24" fmla="*/ 129 w 157"/>
                  <a:gd name="T25" fmla="*/ 71 h 149"/>
                  <a:gd name="T26" fmla="*/ 92 w 157"/>
                  <a:gd name="T27" fmla="*/ 136 h 149"/>
                  <a:gd name="T28" fmla="*/ 118 w 157"/>
                  <a:gd name="T29" fmla="*/ 112 h 149"/>
                  <a:gd name="T30" fmla="*/ 100 w 157"/>
                  <a:gd name="T31" fmla="*/ 84 h 149"/>
                  <a:gd name="T32" fmla="*/ 80 w 157"/>
                  <a:gd name="T33" fmla="*/ 76 h 149"/>
                  <a:gd name="T34" fmla="*/ 39 w 157"/>
                  <a:gd name="T35" fmla="*/ 92 h 149"/>
                  <a:gd name="T36" fmla="*/ 58 w 157"/>
                  <a:gd name="T37" fmla="*/ 127 h 149"/>
                  <a:gd name="T38" fmla="*/ 92 w 157"/>
                  <a:gd name="T39" fmla="*/ 136 h 149"/>
                  <a:gd name="T40" fmla="*/ 81 w 157"/>
                  <a:gd name="T41" fmla="*/ 11 h 149"/>
                  <a:gd name="T42" fmla="*/ 59 w 157"/>
                  <a:gd name="T43" fmla="*/ 28 h 149"/>
                  <a:gd name="T44" fmla="*/ 76 w 157"/>
                  <a:gd name="T45" fmla="*/ 55 h 149"/>
                  <a:gd name="T46" fmla="*/ 91 w 157"/>
                  <a:gd name="T47" fmla="*/ 61 h 149"/>
                  <a:gd name="T48" fmla="*/ 128 w 157"/>
                  <a:gd name="T49" fmla="*/ 44 h 149"/>
                  <a:gd name="T50" fmla="*/ 107 w 157"/>
                  <a:gd name="T51" fmla="*/ 16 h 149"/>
                  <a:gd name="T52" fmla="*/ 81 w 157"/>
                  <a:gd name="T53" fmla="*/ 11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7" h="149">
                    <a:moveTo>
                      <a:pt x="129" y="71"/>
                    </a:moveTo>
                    <a:cubicBezTo>
                      <a:pt x="136" y="86"/>
                      <a:pt x="150" y="101"/>
                      <a:pt x="148" y="114"/>
                    </a:cubicBezTo>
                    <a:cubicBezTo>
                      <a:pt x="145" y="134"/>
                      <a:pt x="125" y="143"/>
                      <a:pt x="105" y="145"/>
                    </a:cubicBezTo>
                    <a:cubicBezTo>
                      <a:pt x="76" y="149"/>
                      <a:pt x="49" y="146"/>
                      <a:pt x="25" y="129"/>
                    </a:cubicBezTo>
                    <a:cubicBezTo>
                      <a:pt x="0" y="110"/>
                      <a:pt x="3" y="84"/>
                      <a:pt x="32" y="70"/>
                    </a:cubicBezTo>
                    <a:cubicBezTo>
                      <a:pt x="37" y="68"/>
                      <a:pt x="42" y="66"/>
                      <a:pt x="47" y="63"/>
                    </a:cubicBezTo>
                    <a:cubicBezTo>
                      <a:pt x="46" y="61"/>
                      <a:pt x="45" y="60"/>
                      <a:pt x="44" y="59"/>
                    </a:cubicBezTo>
                    <a:cubicBezTo>
                      <a:pt x="35" y="49"/>
                      <a:pt x="20" y="39"/>
                      <a:pt x="30" y="26"/>
                    </a:cubicBezTo>
                    <a:cubicBezTo>
                      <a:pt x="38" y="14"/>
                      <a:pt x="54" y="3"/>
                      <a:pt x="67" y="2"/>
                    </a:cubicBezTo>
                    <a:cubicBezTo>
                      <a:pt x="89" y="0"/>
                      <a:pt x="112" y="4"/>
                      <a:pt x="133" y="11"/>
                    </a:cubicBezTo>
                    <a:cubicBezTo>
                      <a:pt x="144" y="14"/>
                      <a:pt x="156" y="30"/>
                      <a:pt x="156" y="41"/>
                    </a:cubicBezTo>
                    <a:cubicBezTo>
                      <a:pt x="157" y="49"/>
                      <a:pt x="142" y="59"/>
                      <a:pt x="133" y="68"/>
                    </a:cubicBezTo>
                    <a:cubicBezTo>
                      <a:pt x="131" y="71"/>
                      <a:pt x="127" y="71"/>
                      <a:pt x="129" y="71"/>
                    </a:cubicBezTo>
                    <a:close/>
                    <a:moveTo>
                      <a:pt x="92" y="136"/>
                    </a:moveTo>
                    <a:cubicBezTo>
                      <a:pt x="100" y="129"/>
                      <a:pt x="113" y="123"/>
                      <a:pt x="118" y="112"/>
                    </a:cubicBezTo>
                    <a:cubicBezTo>
                      <a:pt x="125" y="97"/>
                      <a:pt x="110" y="90"/>
                      <a:pt x="100" y="84"/>
                    </a:cubicBezTo>
                    <a:cubicBezTo>
                      <a:pt x="94" y="80"/>
                      <a:pt x="86" y="78"/>
                      <a:pt x="80" y="76"/>
                    </a:cubicBezTo>
                    <a:cubicBezTo>
                      <a:pt x="65" y="69"/>
                      <a:pt x="44" y="78"/>
                      <a:pt x="39" y="92"/>
                    </a:cubicBezTo>
                    <a:cubicBezTo>
                      <a:pt x="34" y="106"/>
                      <a:pt x="42" y="121"/>
                      <a:pt x="58" y="127"/>
                    </a:cubicBezTo>
                    <a:cubicBezTo>
                      <a:pt x="67" y="130"/>
                      <a:pt x="76" y="132"/>
                      <a:pt x="92" y="136"/>
                    </a:cubicBezTo>
                    <a:close/>
                    <a:moveTo>
                      <a:pt x="81" y="11"/>
                    </a:moveTo>
                    <a:cubicBezTo>
                      <a:pt x="75" y="15"/>
                      <a:pt x="63" y="20"/>
                      <a:pt x="59" y="28"/>
                    </a:cubicBezTo>
                    <a:cubicBezTo>
                      <a:pt x="53" y="42"/>
                      <a:pt x="66" y="49"/>
                      <a:pt x="76" y="55"/>
                    </a:cubicBezTo>
                    <a:cubicBezTo>
                      <a:pt x="81" y="57"/>
                      <a:pt x="86" y="59"/>
                      <a:pt x="91" y="61"/>
                    </a:cubicBezTo>
                    <a:cubicBezTo>
                      <a:pt x="106" y="68"/>
                      <a:pt x="124" y="60"/>
                      <a:pt x="128" y="44"/>
                    </a:cubicBezTo>
                    <a:cubicBezTo>
                      <a:pt x="133" y="27"/>
                      <a:pt x="121" y="20"/>
                      <a:pt x="107" y="16"/>
                    </a:cubicBezTo>
                    <a:cubicBezTo>
                      <a:pt x="100" y="14"/>
                      <a:pt x="93" y="14"/>
                      <a:pt x="8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97"/>
              <p:cNvSpPr/>
              <p:nvPr/>
            </p:nvSpPr>
            <p:spPr bwMode="auto">
              <a:xfrm>
                <a:off x="11859986" y="-317500"/>
                <a:ext cx="423863" cy="431800"/>
              </a:xfrm>
              <a:custGeom>
                <a:avLst/>
                <a:gdLst>
                  <a:gd name="T0" fmla="*/ 64 w 134"/>
                  <a:gd name="T1" fmla="*/ 137 h 137"/>
                  <a:gd name="T2" fmla="*/ 64 w 134"/>
                  <a:gd name="T3" fmla="*/ 92 h 137"/>
                  <a:gd name="T4" fmla="*/ 8 w 134"/>
                  <a:gd name="T5" fmla="*/ 79 h 137"/>
                  <a:gd name="T6" fmla="*/ 14 w 134"/>
                  <a:gd name="T7" fmla="*/ 51 h 137"/>
                  <a:gd name="T8" fmla="*/ 68 w 134"/>
                  <a:gd name="T9" fmla="*/ 14 h 137"/>
                  <a:gd name="T10" fmla="*/ 112 w 134"/>
                  <a:gd name="T11" fmla="*/ 10 h 137"/>
                  <a:gd name="T12" fmla="*/ 129 w 134"/>
                  <a:gd name="T13" fmla="*/ 53 h 137"/>
                  <a:gd name="T14" fmla="*/ 64 w 134"/>
                  <a:gd name="T15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4" h="137">
                    <a:moveTo>
                      <a:pt x="64" y="137"/>
                    </a:moveTo>
                    <a:cubicBezTo>
                      <a:pt x="64" y="123"/>
                      <a:pt x="64" y="109"/>
                      <a:pt x="64" y="92"/>
                    </a:cubicBezTo>
                    <a:cubicBezTo>
                      <a:pt x="40" y="103"/>
                      <a:pt x="22" y="98"/>
                      <a:pt x="8" y="79"/>
                    </a:cubicBezTo>
                    <a:cubicBezTo>
                      <a:pt x="0" y="68"/>
                      <a:pt x="3" y="58"/>
                      <a:pt x="14" y="51"/>
                    </a:cubicBezTo>
                    <a:cubicBezTo>
                      <a:pt x="32" y="39"/>
                      <a:pt x="51" y="27"/>
                      <a:pt x="68" y="14"/>
                    </a:cubicBezTo>
                    <a:cubicBezTo>
                      <a:pt x="83" y="3"/>
                      <a:pt x="98" y="0"/>
                      <a:pt x="112" y="10"/>
                    </a:cubicBezTo>
                    <a:cubicBezTo>
                      <a:pt x="125" y="20"/>
                      <a:pt x="134" y="34"/>
                      <a:pt x="129" y="53"/>
                    </a:cubicBezTo>
                    <a:cubicBezTo>
                      <a:pt x="119" y="89"/>
                      <a:pt x="91" y="126"/>
                      <a:pt x="6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98"/>
              <p:cNvSpPr/>
              <p:nvPr/>
            </p:nvSpPr>
            <p:spPr bwMode="auto">
              <a:xfrm>
                <a:off x="9926411" y="4838700"/>
                <a:ext cx="758825" cy="536575"/>
              </a:xfrm>
              <a:custGeom>
                <a:avLst/>
                <a:gdLst>
                  <a:gd name="T0" fmla="*/ 217 w 240"/>
                  <a:gd name="T1" fmla="*/ 0 h 170"/>
                  <a:gd name="T2" fmla="*/ 235 w 240"/>
                  <a:gd name="T3" fmla="*/ 22 h 170"/>
                  <a:gd name="T4" fmla="*/ 240 w 240"/>
                  <a:gd name="T5" fmla="*/ 28 h 170"/>
                  <a:gd name="T6" fmla="*/ 198 w 240"/>
                  <a:gd name="T7" fmla="*/ 63 h 170"/>
                  <a:gd name="T8" fmla="*/ 107 w 240"/>
                  <a:gd name="T9" fmla="*/ 150 h 170"/>
                  <a:gd name="T10" fmla="*/ 30 w 240"/>
                  <a:gd name="T11" fmla="*/ 149 h 170"/>
                  <a:gd name="T12" fmla="*/ 14 w 240"/>
                  <a:gd name="T13" fmla="*/ 73 h 170"/>
                  <a:gd name="T14" fmla="*/ 36 w 240"/>
                  <a:gd name="T15" fmla="*/ 102 h 170"/>
                  <a:gd name="T16" fmla="*/ 87 w 240"/>
                  <a:gd name="T17" fmla="*/ 128 h 170"/>
                  <a:gd name="T18" fmla="*/ 135 w 240"/>
                  <a:gd name="T19" fmla="*/ 83 h 170"/>
                  <a:gd name="T20" fmla="*/ 217 w 240"/>
                  <a:gd name="T2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70">
                    <a:moveTo>
                      <a:pt x="217" y="0"/>
                    </a:moveTo>
                    <a:cubicBezTo>
                      <a:pt x="224" y="9"/>
                      <a:pt x="230" y="15"/>
                      <a:pt x="235" y="22"/>
                    </a:cubicBezTo>
                    <a:cubicBezTo>
                      <a:pt x="237" y="24"/>
                      <a:pt x="239" y="26"/>
                      <a:pt x="240" y="28"/>
                    </a:cubicBezTo>
                    <a:cubicBezTo>
                      <a:pt x="226" y="39"/>
                      <a:pt x="211" y="51"/>
                      <a:pt x="198" y="63"/>
                    </a:cubicBezTo>
                    <a:cubicBezTo>
                      <a:pt x="167" y="92"/>
                      <a:pt x="138" y="122"/>
                      <a:pt x="107" y="150"/>
                    </a:cubicBezTo>
                    <a:cubicBezTo>
                      <a:pt x="83" y="170"/>
                      <a:pt x="52" y="168"/>
                      <a:pt x="30" y="149"/>
                    </a:cubicBezTo>
                    <a:cubicBezTo>
                      <a:pt x="6" y="128"/>
                      <a:pt x="0" y="100"/>
                      <a:pt x="14" y="73"/>
                    </a:cubicBezTo>
                    <a:cubicBezTo>
                      <a:pt x="27" y="78"/>
                      <a:pt x="39" y="81"/>
                      <a:pt x="36" y="102"/>
                    </a:cubicBezTo>
                    <a:cubicBezTo>
                      <a:pt x="33" y="127"/>
                      <a:pt x="66" y="143"/>
                      <a:pt x="87" y="128"/>
                    </a:cubicBezTo>
                    <a:cubicBezTo>
                      <a:pt x="104" y="115"/>
                      <a:pt x="119" y="99"/>
                      <a:pt x="135" y="83"/>
                    </a:cubicBezTo>
                    <a:cubicBezTo>
                      <a:pt x="162" y="57"/>
                      <a:pt x="188" y="29"/>
                      <a:pt x="2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99"/>
              <p:cNvSpPr>
                <a:spLocks noEditPoints="1"/>
              </p:cNvSpPr>
              <p:nvPr/>
            </p:nvSpPr>
            <p:spPr bwMode="auto">
              <a:xfrm>
                <a:off x="12596586" y="4835525"/>
                <a:ext cx="476250" cy="476250"/>
              </a:xfrm>
              <a:custGeom>
                <a:avLst/>
                <a:gdLst>
                  <a:gd name="T0" fmla="*/ 20 w 151"/>
                  <a:gd name="T1" fmla="*/ 148 h 151"/>
                  <a:gd name="T2" fmla="*/ 20 w 151"/>
                  <a:gd name="T3" fmla="*/ 132 h 151"/>
                  <a:gd name="T4" fmla="*/ 105 w 151"/>
                  <a:gd name="T5" fmla="*/ 93 h 151"/>
                  <a:gd name="T6" fmla="*/ 45 w 151"/>
                  <a:gd name="T7" fmla="*/ 95 h 151"/>
                  <a:gd name="T8" fmla="*/ 1 w 151"/>
                  <a:gd name="T9" fmla="*/ 56 h 151"/>
                  <a:gd name="T10" fmla="*/ 41 w 151"/>
                  <a:gd name="T11" fmla="*/ 9 h 151"/>
                  <a:gd name="T12" fmla="*/ 116 w 151"/>
                  <a:gd name="T13" fmla="*/ 19 h 151"/>
                  <a:gd name="T14" fmla="*/ 101 w 151"/>
                  <a:gd name="T15" fmla="*/ 137 h 151"/>
                  <a:gd name="T16" fmla="*/ 20 w 151"/>
                  <a:gd name="T17" fmla="*/ 148 h 151"/>
                  <a:gd name="T18" fmla="*/ 73 w 151"/>
                  <a:gd name="T19" fmla="*/ 82 h 151"/>
                  <a:gd name="T20" fmla="*/ 109 w 151"/>
                  <a:gd name="T21" fmla="*/ 62 h 151"/>
                  <a:gd name="T22" fmla="*/ 68 w 151"/>
                  <a:gd name="T23" fmla="*/ 19 h 151"/>
                  <a:gd name="T24" fmla="*/ 29 w 151"/>
                  <a:gd name="T25" fmla="*/ 51 h 151"/>
                  <a:gd name="T26" fmla="*/ 73 w 151"/>
                  <a:gd name="T27" fmla="*/ 8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1" h="151">
                    <a:moveTo>
                      <a:pt x="20" y="148"/>
                    </a:moveTo>
                    <a:cubicBezTo>
                      <a:pt x="20" y="142"/>
                      <a:pt x="20" y="137"/>
                      <a:pt x="20" y="132"/>
                    </a:cubicBezTo>
                    <a:cubicBezTo>
                      <a:pt x="72" y="141"/>
                      <a:pt x="104" y="125"/>
                      <a:pt x="105" y="93"/>
                    </a:cubicBezTo>
                    <a:cubicBezTo>
                      <a:pt x="85" y="94"/>
                      <a:pt x="65" y="97"/>
                      <a:pt x="45" y="95"/>
                    </a:cubicBezTo>
                    <a:cubicBezTo>
                      <a:pt x="17" y="92"/>
                      <a:pt x="3" y="77"/>
                      <a:pt x="1" y="56"/>
                    </a:cubicBezTo>
                    <a:cubicBezTo>
                      <a:pt x="0" y="34"/>
                      <a:pt x="14" y="14"/>
                      <a:pt x="41" y="9"/>
                    </a:cubicBezTo>
                    <a:cubicBezTo>
                      <a:pt x="66" y="3"/>
                      <a:pt x="94" y="0"/>
                      <a:pt x="116" y="19"/>
                    </a:cubicBezTo>
                    <a:cubicBezTo>
                      <a:pt x="151" y="49"/>
                      <a:pt x="142" y="113"/>
                      <a:pt x="101" y="137"/>
                    </a:cubicBezTo>
                    <a:cubicBezTo>
                      <a:pt x="76" y="151"/>
                      <a:pt x="50" y="151"/>
                      <a:pt x="20" y="148"/>
                    </a:cubicBezTo>
                    <a:close/>
                    <a:moveTo>
                      <a:pt x="73" y="82"/>
                    </a:moveTo>
                    <a:cubicBezTo>
                      <a:pt x="82" y="74"/>
                      <a:pt x="107" y="88"/>
                      <a:pt x="109" y="62"/>
                    </a:cubicBezTo>
                    <a:cubicBezTo>
                      <a:pt x="112" y="37"/>
                      <a:pt x="93" y="19"/>
                      <a:pt x="68" y="19"/>
                    </a:cubicBezTo>
                    <a:cubicBezTo>
                      <a:pt x="45" y="19"/>
                      <a:pt x="30" y="32"/>
                      <a:pt x="29" y="51"/>
                    </a:cubicBezTo>
                    <a:cubicBezTo>
                      <a:pt x="29" y="70"/>
                      <a:pt x="44" y="82"/>
                      <a:pt x="7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00"/>
              <p:cNvSpPr/>
              <p:nvPr/>
            </p:nvSpPr>
            <p:spPr bwMode="auto">
              <a:xfrm>
                <a:off x="14814324" y="3927475"/>
                <a:ext cx="757238" cy="582613"/>
              </a:xfrm>
              <a:custGeom>
                <a:avLst/>
                <a:gdLst>
                  <a:gd name="T0" fmla="*/ 240 w 240"/>
                  <a:gd name="T1" fmla="*/ 161 h 184"/>
                  <a:gd name="T2" fmla="*/ 228 w 240"/>
                  <a:gd name="T3" fmla="*/ 184 h 184"/>
                  <a:gd name="T4" fmla="*/ 45 w 240"/>
                  <a:gd name="T5" fmla="*/ 77 h 184"/>
                  <a:gd name="T6" fmla="*/ 23 w 240"/>
                  <a:gd name="T7" fmla="*/ 116 h 184"/>
                  <a:gd name="T8" fmla="*/ 0 w 240"/>
                  <a:gd name="T9" fmla="*/ 102 h 184"/>
                  <a:gd name="T10" fmla="*/ 55 w 240"/>
                  <a:gd name="T11" fmla="*/ 0 h 184"/>
                  <a:gd name="T12" fmla="*/ 76 w 240"/>
                  <a:gd name="T13" fmla="*/ 12 h 184"/>
                  <a:gd name="T14" fmla="*/ 76 w 240"/>
                  <a:gd name="T15" fmla="*/ 17 h 184"/>
                  <a:gd name="T16" fmla="*/ 94 w 240"/>
                  <a:gd name="T17" fmla="*/ 75 h 184"/>
                  <a:gd name="T18" fmla="*/ 167 w 240"/>
                  <a:gd name="T19" fmla="*/ 118 h 184"/>
                  <a:gd name="T20" fmla="*/ 240 w 240"/>
                  <a:gd name="T21" fmla="*/ 16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84">
                    <a:moveTo>
                      <a:pt x="240" y="161"/>
                    </a:moveTo>
                    <a:cubicBezTo>
                      <a:pt x="235" y="169"/>
                      <a:pt x="232" y="176"/>
                      <a:pt x="228" y="184"/>
                    </a:cubicBezTo>
                    <a:cubicBezTo>
                      <a:pt x="166" y="148"/>
                      <a:pt x="106" y="113"/>
                      <a:pt x="45" y="77"/>
                    </a:cubicBezTo>
                    <a:cubicBezTo>
                      <a:pt x="37" y="90"/>
                      <a:pt x="30" y="102"/>
                      <a:pt x="23" y="116"/>
                    </a:cubicBezTo>
                    <a:cubicBezTo>
                      <a:pt x="15" y="111"/>
                      <a:pt x="8" y="107"/>
                      <a:pt x="0" y="102"/>
                    </a:cubicBezTo>
                    <a:cubicBezTo>
                      <a:pt x="19" y="68"/>
                      <a:pt x="37" y="34"/>
                      <a:pt x="55" y="0"/>
                    </a:cubicBezTo>
                    <a:cubicBezTo>
                      <a:pt x="64" y="5"/>
                      <a:pt x="71" y="9"/>
                      <a:pt x="76" y="12"/>
                    </a:cubicBezTo>
                    <a:cubicBezTo>
                      <a:pt x="76" y="15"/>
                      <a:pt x="76" y="16"/>
                      <a:pt x="76" y="17"/>
                    </a:cubicBezTo>
                    <a:cubicBezTo>
                      <a:pt x="59" y="54"/>
                      <a:pt x="58" y="54"/>
                      <a:pt x="94" y="75"/>
                    </a:cubicBezTo>
                    <a:cubicBezTo>
                      <a:pt x="118" y="90"/>
                      <a:pt x="143" y="104"/>
                      <a:pt x="167" y="118"/>
                    </a:cubicBezTo>
                    <a:cubicBezTo>
                      <a:pt x="191" y="132"/>
                      <a:pt x="215" y="146"/>
                      <a:pt x="240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01"/>
              <p:cNvSpPr/>
              <p:nvPr/>
            </p:nvSpPr>
            <p:spPr bwMode="auto">
              <a:xfrm>
                <a:off x="10302649" y="4960937"/>
                <a:ext cx="523875" cy="609600"/>
              </a:xfrm>
              <a:custGeom>
                <a:avLst/>
                <a:gdLst>
                  <a:gd name="T0" fmla="*/ 142 w 166"/>
                  <a:gd name="T1" fmla="*/ 0 h 193"/>
                  <a:gd name="T2" fmla="*/ 166 w 166"/>
                  <a:gd name="T3" fmla="*/ 21 h 193"/>
                  <a:gd name="T4" fmla="*/ 26 w 166"/>
                  <a:gd name="T5" fmla="*/ 193 h 193"/>
                  <a:gd name="T6" fmla="*/ 19 w 166"/>
                  <a:gd name="T7" fmla="*/ 152 h 193"/>
                  <a:gd name="T8" fmla="*/ 142 w 166"/>
                  <a:gd name="T9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93">
                    <a:moveTo>
                      <a:pt x="142" y="0"/>
                    </a:moveTo>
                    <a:cubicBezTo>
                      <a:pt x="151" y="8"/>
                      <a:pt x="158" y="14"/>
                      <a:pt x="166" y="21"/>
                    </a:cubicBezTo>
                    <a:cubicBezTo>
                      <a:pt x="119" y="80"/>
                      <a:pt x="72" y="137"/>
                      <a:pt x="26" y="193"/>
                    </a:cubicBezTo>
                    <a:cubicBezTo>
                      <a:pt x="0" y="176"/>
                      <a:pt x="0" y="176"/>
                      <a:pt x="19" y="152"/>
                    </a:cubicBezTo>
                    <a:cubicBezTo>
                      <a:pt x="59" y="102"/>
                      <a:pt x="100" y="52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02"/>
              <p:cNvSpPr/>
              <p:nvPr/>
            </p:nvSpPr>
            <p:spPr bwMode="auto">
              <a:xfrm>
                <a:off x="13190311" y="5445125"/>
                <a:ext cx="280988" cy="698500"/>
              </a:xfrm>
              <a:custGeom>
                <a:avLst/>
                <a:gdLst>
                  <a:gd name="T0" fmla="*/ 0 w 89"/>
                  <a:gd name="T1" fmla="*/ 8 h 221"/>
                  <a:gd name="T2" fmla="*/ 29 w 89"/>
                  <a:gd name="T3" fmla="*/ 0 h 221"/>
                  <a:gd name="T4" fmla="*/ 89 w 89"/>
                  <a:gd name="T5" fmla="*/ 212 h 221"/>
                  <a:gd name="T6" fmla="*/ 60 w 89"/>
                  <a:gd name="T7" fmla="*/ 221 h 221"/>
                  <a:gd name="T8" fmla="*/ 0 w 89"/>
                  <a:gd name="T9" fmla="*/ 8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221">
                    <a:moveTo>
                      <a:pt x="0" y="8"/>
                    </a:moveTo>
                    <a:cubicBezTo>
                      <a:pt x="11" y="5"/>
                      <a:pt x="18" y="3"/>
                      <a:pt x="29" y="0"/>
                    </a:cubicBezTo>
                    <a:cubicBezTo>
                      <a:pt x="49" y="70"/>
                      <a:pt x="69" y="140"/>
                      <a:pt x="89" y="212"/>
                    </a:cubicBezTo>
                    <a:cubicBezTo>
                      <a:pt x="80" y="215"/>
                      <a:pt x="71" y="217"/>
                      <a:pt x="60" y="221"/>
                    </a:cubicBezTo>
                    <a:cubicBezTo>
                      <a:pt x="40" y="150"/>
                      <a:pt x="20" y="80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03"/>
              <p:cNvSpPr/>
              <p:nvPr/>
            </p:nvSpPr>
            <p:spPr bwMode="auto">
              <a:xfrm>
                <a:off x="14706374" y="4360862"/>
                <a:ext cx="663575" cy="449263"/>
              </a:xfrm>
              <a:custGeom>
                <a:avLst/>
                <a:gdLst>
                  <a:gd name="T0" fmla="*/ 210 w 210"/>
                  <a:gd name="T1" fmla="*/ 122 h 142"/>
                  <a:gd name="T2" fmla="*/ 192 w 210"/>
                  <a:gd name="T3" fmla="*/ 142 h 142"/>
                  <a:gd name="T4" fmla="*/ 0 w 210"/>
                  <a:gd name="T5" fmla="*/ 22 h 142"/>
                  <a:gd name="T6" fmla="*/ 15 w 210"/>
                  <a:gd name="T7" fmla="*/ 0 h 142"/>
                  <a:gd name="T8" fmla="*/ 210 w 210"/>
                  <a:gd name="T9" fmla="*/ 12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42">
                    <a:moveTo>
                      <a:pt x="210" y="122"/>
                    </a:moveTo>
                    <a:cubicBezTo>
                      <a:pt x="204" y="130"/>
                      <a:pt x="198" y="136"/>
                      <a:pt x="192" y="142"/>
                    </a:cubicBezTo>
                    <a:cubicBezTo>
                      <a:pt x="129" y="102"/>
                      <a:pt x="65" y="63"/>
                      <a:pt x="0" y="22"/>
                    </a:cubicBezTo>
                    <a:cubicBezTo>
                      <a:pt x="5" y="14"/>
                      <a:pt x="10" y="8"/>
                      <a:pt x="15" y="0"/>
                    </a:cubicBezTo>
                    <a:cubicBezTo>
                      <a:pt x="80" y="40"/>
                      <a:pt x="144" y="80"/>
                      <a:pt x="21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04"/>
              <p:cNvSpPr/>
              <p:nvPr/>
            </p:nvSpPr>
            <p:spPr bwMode="auto">
              <a:xfrm>
                <a:off x="13203011" y="4594225"/>
                <a:ext cx="357188" cy="522288"/>
              </a:xfrm>
              <a:custGeom>
                <a:avLst/>
                <a:gdLst>
                  <a:gd name="T0" fmla="*/ 0 w 113"/>
                  <a:gd name="T1" fmla="*/ 54 h 165"/>
                  <a:gd name="T2" fmla="*/ 93 w 113"/>
                  <a:gd name="T3" fmla="*/ 6 h 165"/>
                  <a:gd name="T4" fmla="*/ 113 w 113"/>
                  <a:gd name="T5" fmla="*/ 17 h 165"/>
                  <a:gd name="T6" fmla="*/ 110 w 113"/>
                  <a:gd name="T7" fmla="*/ 141 h 165"/>
                  <a:gd name="T8" fmla="*/ 97 w 113"/>
                  <a:gd name="T9" fmla="*/ 165 h 165"/>
                  <a:gd name="T10" fmla="*/ 90 w 113"/>
                  <a:gd name="T11" fmla="*/ 162 h 165"/>
                  <a:gd name="T12" fmla="*/ 90 w 113"/>
                  <a:gd name="T13" fmla="*/ 30 h 165"/>
                  <a:gd name="T14" fmla="*/ 18 w 113"/>
                  <a:gd name="T15" fmla="*/ 65 h 165"/>
                  <a:gd name="T16" fmla="*/ 0 w 113"/>
                  <a:gd name="T17" fmla="*/ 54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3" h="165">
                    <a:moveTo>
                      <a:pt x="0" y="54"/>
                    </a:moveTo>
                    <a:cubicBezTo>
                      <a:pt x="31" y="38"/>
                      <a:pt x="62" y="22"/>
                      <a:pt x="93" y="6"/>
                    </a:cubicBezTo>
                    <a:cubicBezTo>
                      <a:pt x="105" y="0"/>
                      <a:pt x="113" y="1"/>
                      <a:pt x="113" y="17"/>
                    </a:cubicBezTo>
                    <a:cubicBezTo>
                      <a:pt x="112" y="59"/>
                      <a:pt x="112" y="100"/>
                      <a:pt x="110" y="141"/>
                    </a:cubicBezTo>
                    <a:cubicBezTo>
                      <a:pt x="109" y="149"/>
                      <a:pt x="101" y="157"/>
                      <a:pt x="97" y="165"/>
                    </a:cubicBezTo>
                    <a:cubicBezTo>
                      <a:pt x="94" y="164"/>
                      <a:pt x="92" y="163"/>
                      <a:pt x="90" y="162"/>
                    </a:cubicBezTo>
                    <a:cubicBezTo>
                      <a:pt x="90" y="119"/>
                      <a:pt x="90" y="77"/>
                      <a:pt x="90" y="30"/>
                    </a:cubicBezTo>
                    <a:cubicBezTo>
                      <a:pt x="64" y="43"/>
                      <a:pt x="41" y="53"/>
                      <a:pt x="18" y="65"/>
                    </a:cubicBezTo>
                    <a:cubicBezTo>
                      <a:pt x="8" y="71"/>
                      <a:pt x="1" y="70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05"/>
              <p:cNvSpPr/>
              <p:nvPr/>
            </p:nvSpPr>
            <p:spPr bwMode="auto">
              <a:xfrm>
                <a:off x="11958411" y="50800"/>
                <a:ext cx="328613" cy="312738"/>
              </a:xfrm>
              <a:custGeom>
                <a:avLst/>
                <a:gdLst>
                  <a:gd name="T0" fmla="*/ 104 w 104"/>
                  <a:gd name="T1" fmla="*/ 17 h 99"/>
                  <a:gd name="T2" fmla="*/ 63 w 104"/>
                  <a:gd name="T3" fmla="*/ 88 h 99"/>
                  <a:gd name="T4" fmla="*/ 2 w 104"/>
                  <a:gd name="T5" fmla="*/ 68 h 99"/>
                  <a:gd name="T6" fmla="*/ 11 w 104"/>
                  <a:gd name="T7" fmla="*/ 48 h 99"/>
                  <a:gd name="T8" fmla="*/ 80 w 104"/>
                  <a:gd name="T9" fmla="*/ 6 h 99"/>
                  <a:gd name="T10" fmla="*/ 98 w 104"/>
                  <a:gd name="T11" fmla="*/ 2 h 99"/>
                  <a:gd name="T12" fmla="*/ 104 w 104"/>
                  <a:gd name="T13" fmla="*/ 1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99">
                    <a:moveTo>
                      <a:pt x="104" y="17"/>
                    </a:moveTo>
                    <a:cubicBezTo>
                      <a:pt x="100" y="48"/>
                      <a:pt x="85" y="71"/>
                      <a:pt x="63" y="88"/>
                    </a:cubicBezTo>
                    <a:cubicBezTo>
                      <a:pt x="49" y="99"/>
                      <a:pt x="6" y="85"/>
                      <a:pt x="2" y="68"/>
                    </a:cubicBezTo>
                    <a:cubicBezTo>
                      <a:pt x="0" y="62"/>
                      <a:pt x="6" y="49"/>
                      <a:pt x="11" y="48"/>
                    </a:cubicBezTo>
                    <a:cubicBezTo>
                      <a:pt x="39" y="40"/>
                      <a:pt x="58" y="21"/>
                      <a:pt x="80" y="6"/>
                    </a:cubicBezTo>
                    <a:cubicBezTo>
                      <a:pt x="85" y="3"/>
                      <a:pt x="94" y="0"/>
                      <a:pt x="98" y="2"/>
                    </a:cubicBezTo>
                    <a:cubicBezTo>
                      <a:pt x="102" y="4"/>
                      <a:pt x="103" y="13"/>
                      <a:pt x="104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06"/>
              <p:cNvSpPr/>
              <p:nvPr/>
            </p:nvSpPr>
            <p:spPr bwMode="auto">
              <a:xfrm>
                <a:off x="13885636" y="838200"/>
                <a:ext cx="239713" cy="303213"/>
              </a:xfrm>
              <a:custGeom>
                <a:avLst/>
                <a:gdLst>
                  <a:gd name="T0" fmla="*/ 75 w 76"/>
                  <a:gd name="T1" fmla="*/ 60 h 96"/>
                  <a:gd name="T2" fmla="*/ 55 w 76"/>
                  <a:gd name="T3" fmla="*/ 90 h 96"/>
                  <a:gd name="T4" fmla="*/ 2 w 76"/>
                  <a:gd name="T5" fmla="*/ 82 h 96"/>
                  <a:gd name="T6" fmla="*/ 0 w 76"/>
                  <a:gd name="T7" fmla="*/ 73 h 96"/>
                  <a:gd name="T8" fmla="*/ 6 w 76"/>
                  <a:gd name="T9" fmla="*/ 26 h 96"/>
                  <a:gd name="T10" fmla="*/ 36 w 76"/>
                  <a:gd name="T11" fmla="*/ 5 h 96"/>
                  <a:gd name="T12" fmla="*/ 75 w 76"/>
                  <a:gd name="T13" fmla="*/ 6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96">
                    <a:moveTo>
                      <a:pt x="75" y="60"/>
                    </a:moveTo>
                    <a:cubicBezTo>
                      <a:pt x="76" y="73"/>
                      <a:pt x="71" y="85"/>
                      <a:pt x="55" y="90"/>
                    </a:cubicBezTo>
                    <a:cubicBezTo>
                      <a:pt x="36" y="96"/>
                      <a:pt x="18" y="94"/>
                      <a:pt x="2" y="82"/>
                    </a:cubicBezTo>
                    <a:cubicBezTo>
                      <a:pt x="0" y="80"/>
                      <a:pt x="0" y="76"/>
                      <a:pt x="0" y="73"/>
                    </a:cubicBezTo>
                    <a:cubicBezTo>
                      <a:pt x="2" y="57"/>
                      <a:pt x="4" y="42"/>
                      <a:pt x="6" y="26"/>
                    </a:cubicBezTo>
                    <a:cubicBezTo>
                      <a:pt x="8" y="9"/>
                      <a:pt x="19" y="0"/>
                      <a:pt x="36" y="5"/>
                    </a:cubicBezTo>
                    <a:cubicBezTo>
                      <a:pt x="63" y="13"/>
                      <a:pt x="74" y="28"/>
                      <a:pt x="7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07"/>
              <p:cNvSpPr/>
              <p:nvPr/>
            </p:nvSpPr>
            <p:spPr bwMode="auto">
              <a:xfrm>
                <a:off x="11288486" y="4664075"/>
                <a:ext cx="360363" cy="490538"/>
              </a:xfrm>
              <a:custGeom>
                <a:avLst/>
                <a:gdLst>
                  <a:gd name="T0" fmla="*/ 55 w 114"/>
                  <a:gd name="T1" fmla="*/ 119 h 155"/>
                  <a:gd name="T2" fmla="*/ 82 w 114"/>
                  <a:gd name="T3" fmla="*/ 138 h 155"/>
                  <a:gd name="T4" fmla="*/ 61 w 114"/>
                  <a:gd name="T5" fmla="*/ 140 h 155"/>
                  <a:gd name="T6" fmla="*/ 6 w 114"/>
                  <a:gd name="T7" fmla="*/ 91 h 155"/>
                  <a:gd name="T8" fmla="*/ 35 w 114"/>
                  <a:gd name="T9" fmla="*/ 106 h 155"/>
                  <a:gd name="T10" fmla="*/ 81 w 114"/>
                  <a:gd name="T11" fmla="*/ 26 h 155"/>
                  <a:gd name="T12" fmla="*/ 48 w 114"/>
                  <a:gd name="T13" fmla="*/ 4 h 155"/>
                  <a:gd name="T14" fmla="*/ 66 w 114"/>
                  <a:gd name="T15" fmla="*/ 1 h 155"/>
                  <a:gd name="T16" fmla="*/ 99 w 114"/>
                  <a:gd name="T17" fmla="*/ 3 h 155"/>
                  <a:gd name="T18" fmla="*/ 112 w 114"/>
                  <a:gd name="T19" fmla="*/ 8 h 155"/>
                  <a:gd name="T20" fmla="*/ 111 w 114"/>
                  <a:gd name="T21" fmla="*/ 22 h 155"/>
                  <a:gd name="T22" fmla="*/ 55 w 114"/>
                  <a:gd name="T23" fmla="*/ 119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" h="155">
                    <a:moveTo>
                      <a:pt x="55" y="119"/>
                    </a:moveTo>
                    <a:cubicBezTo>
                      <a:pt x="65" y="126"/>
                      <a:pt x="74" y="132"/>
                      <a:pt x="82" y="138"/>
                    </a:cubicBezTo>
                    <a:cubicBezTo>
                      <a:pt x="77" y="155"/>
                      <a:pt x="68" y="144"/>
                      <a:pt x="61" y="140"/>
                    </a:cubicBezTo>
                    <a:cubicBezTo>
                      <a:pt x="0" y="104"/>
                      <a:pt x="0" y="104"/>
                      <a:pt x="6" y="91"/>
                    </a:cubicBezTo>
                    <a:cubicBezTo>
                      <a:pt x="15" y="95"/>
                      <a:pt x="25" y="100"/>
                      <a:pt x="35" y="106"/>
                    </a:cubicBezTo>
                    <a:cubicBezTo>
                      <a:pt x="50" y="79"/>
                      <a:pt x="65" y="53"/>
                      <a:pt x="81" y="26"/>
                    </a:cubicBezTo>
                    <a:cubicBezTo>
                      <a:pt x="71" y="20"/>
                      <a:pt x="62" y="13"/>
                      <a:pt x="48" y="4"/>
                    </a:cubicBezTo>
                    <a:cubicBezTo>
                      <a:pt x="57" y="2"/>
                      <a:pt x="61" y="0"/>
                      <a:pt x="66" y="1"/>
                    </a:cubicBezTo>
                    <a:cubicBezTo>
                      <a:pt x="77" y="1"/>
                      <a:pt x="88" y="2"/>
                      <a:pt x="99" y="3"/>
                    </a:cubicBezTo>
                    <a:cubicBezTo>
                      <a:pt x="104" y="4"/>
                      <a:pt x="110" y="5"/>
                      <a:pt x="112" y="8"/>
                    </a:cubicBezTo>
                    <a:cubicBezTo>
                      <a:pt x="114" y="11"/>
                      <a:pt x="113" y="18"/>
                      <a:pt x="111" y="22"/>
                    </a:cubicBezTo>
                    <a:cubicBezTo>
                      <a:pt x="93" y="54"/>
                      <a:pt x="75" y="85"/>
                      <a:pt x="55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08"/>
              <p:cNvSpPr/>
              <p:nvPr/>
            </p:nvSpPr>
            <p:spPr bwMode="auto">
              <a:xfrm>
                <a:off x="11380561" y="-306388"/>
                <a:ext cx="261938" cy="298450"/>
              </a:xfrm>
              <a:custGeom>
                <a:avLst/>
                <a:gdLst>
                  <a:gd name="T0" fmla="*/ 27 w 83"/>
                  <a:gd name="T1" fmla="*/ 94 h 94"/>
                  <a:gd name="T2" fmla="*/ 5 w 83"/>
                  <a:gd name="T3" fmla="*/ 33 h 94"/>
                  <a:gd name="T4" fmla="*/ 32 w 83"/>
                  <a:gd name="T5" fmla="*/ 6 h 94"/>
                  <a:gd name="T6" fmla="*/ 80 w 83"/>
                  <a:gd name="T7" fmla="*/ 41 h 94"/>
                  <a:gd name="T8" fmla="*/ 43 w 83"/>
                  <a:gd name="T9" fmla="*/ 86 h 94"/>
                  <a:gd name="T10" fmla="*/ 27 w 83"/>
                  <a:gd name="T11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94">
                    <a:moveTo>
                      <a:pt x="27" y="94"/>
                    </a:moveTo>
                    <a:cubicBezTo>
                      <a:pt x="19" y="71"/>
                      <a:pt x="10" y="52"/>
                      <a:pt x="5" y="33"/>
                    </a:cubicBezTo>
                    <a:cubicBezTo>
                      <a:pt x="0" y="11"/>
                      <a:pt x="11" y="0"/>
                      <a:pt x="32" y="6"/>
                    </a:cubicBezTo>
                    <a:cubicBezTo>
                      <a:pt x="52" y="12"/>
                      <a:pt x="78" y="18"/>
                      <a:pt x="80" y="41"/>
                    </a:cubicBezTo>
                    <a:cubicBezTo>
                      <a:pt x="83" y="63"/>
                      <a:pt x="61" y="75"/>
                      <a:pt x="43" y="86"/>
                    </a:cubicBezTo>
                    <a:cubicBezTo>
                      <a:pt x="39" y="89"/>
                      <a:pt x="33" y="91"/>
                      <a:pt x="27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109"/>
              <p:cNvSpPr/>
              <p:nvPr/>
            </p:nvSpPr>
            <p:spPr bwMode="auto">
              <a:xfrm>
                <a:off x="11355161" y="57150"/>
                <a:ext cx="249238" cy="303213"/>
              </a:xfrm>
              <a:custGeom>
                <a:avLst/>
                <a:gdLst>
                  <a:gd name="T0" fmla="*/ 0 w 79"/>
                  <a:gd name="T1" fmla="*/ 30 h 96"/>
                  <a:gd name="T2" fmla="*/ 12 w 79"/>
                  <a:gd name="T3" fmla="*/ 12 h 96"/>
                  <a:gd name="T4" fmla="*/ 67 w 79"/>
                  <a:gd name="T5" fmla="*/ 25 h 96"/>
                  <a:gd name="T6" fmla="*/ 68 w 79"/>
                  <a:gd name="T7" fmla="*/ 66 h 96"/>
                  <a:gd name="T8" fmla="*/ 58 w 79"/>
                  <a:gd name="T9" fmla="*/ 79 h 96"/>
                  <a:gd name="T10" fmla="*/ 16 w 79"/>
                  <a:gd name="T11" fmla="*/ 71 h 96"/>
                  <a:gd name="T12" fmla="*/ 0 w 79"/>
                  <a:gd name="T13" fmla="*/ 3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96">
                    <a:moveTo>
                      <a:pt x="0" y="30"/>
                    </a:moveTo>
                    <a:cubicBezTo>
                      <a:pt x="4" y="24"/>
                      <a:pt x="7" y="16"/>
                      <a:pt x="12" y="12"/>
                    </a:cubicBezTo>
                    <a:cubicBezTo>
                      <a:pt x="26" y="0"/>
                      <a:pt x="49" y="6"/>
                      <a:pt x="67" y="25"/>
                    </a:cubicBezTo>
                    <a:cubicBezTo>
                      <a:pt x="79" y="38"/>
                      <a:pt x="77" y="52"/>
                      <a:pt x="68" y="66"/>
                    </a:cubicBezTo>
                    <a:cubicBezTo>
                      <a:pt x="65" y="71"/>
                      <a:pt x="62" y="75"/>
                      <a:pt x="58" y="79"/>
                    </a:cubicBezTo>
                    <a:cubicBezTo>
                      <a:pt x="40" y="96"/>
                      <a:pt x="26" y="94"/>
                      <a:pt x="16" y="71"/>
                    </a:cubicBezTo>
                    <a:cubicBezTo>
                      <a:pt x="10" y="58"/>
                      <a:pt x="5" y="45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10"/>
              <p:cNvSpPr/>
              <p:nvPr/>
            </p:nvSpPr>
            <p:spPr bwMode="auto">
              <a:xfrm>
                <a:off x="9291411" y="1674812"/>
                <a:ext cx="269875" cy="228600"/>
              </a:xfrm>
              <a:custGeom>
                <a:avLst/>
                <a:gdLst>
                  <a:gd name="T0" fmla="*/ 75 w 85"/>
                  <a:gd name="T1" fmla="*/ 72 h 72"/>
                  <a:gd name="T2" fmla="*/ 37 w 85"/>
                  <a:gd name="T3" fmla="*/ 59 h 72"/>
                  <a:gd name="T4" fmla="*/ 1 w 85"/>
                  <a:gd name="T5" fmla="*/ 23 h 72"/>
                  <a:gd name="T6" fmla="*/ 9 w 85"/>
                  <a:gd name="T7" fmla="*/ 10 h 72"/>
                  <a:gd name="T8" fmla="*/ 51 w 85"/>
                  <a:gd name="T9" fmla="*/ 3 h 72"/>
                  <a:gd name="T10" fmla="*/ 84 w 85"/>
                  <a:gd name="T11" fmla="*/ 30 h 72"/>
                  <a:gd name="T12" fmla="*/ 75 w 85"/>
                  <a:gd name="T13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72">
                    <a:moveTo>
                      <a:pt x="75" y="72"/>
                    </a:moveTo>
                    <a:cubicBezTo>
                      <a:pt x="59" y="66"/>
                      <a:pt x="48" y="62"/>
                      <a:pt x="37" y="59"/>
                    </a:cubicBezTo>
                    <a:cubicBezTo>
                      <a:pt x="18" y="53"/>
                      <a:pt x="4" y="43"/>
                      <a:pt x="1" y="23"/>
                    </a:cubicBezTo>
                    <a:cubicBezTo>
                      <a:pt x="0" y="19"/>
                      <a:pt x="5" y="11"/>
                      <a:pt x="9" y="10"/>
                    </a:cubicBezTo>
                    <a:cubicBezTo>
                      <a:pt x="23" y="6"/>
                      <a:pt x="37" y="6"/>
                      <a:pt x="51" y="3"/>
                    </a:cubicBezTo>
                    <a:cubicBezTo>
                      <a:pt x="71" y="0"/>
                      <a:pt x="85" y="10"/>
                      <a:pt x="84" y="30"/>
                    </a:cubicBezTo>
                    <a:cubicBezTo>
                      <a:pt x="82" y="45"/>
                      <a:pt x="78" y="59"/>
                      <a:pt x="75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111"/>
              <p:cNvSpPr/>
              <p:nvPr/>
            </p:nvSpPr>
            <p:spPr bwMode="auto">
              <a:xfrm>
                <a:off x="9510486" y="1884362"/>
                <a:ext cx="280988" cy="239713"/>
              </a:xfrm>
              <a:custGeom>
                <a:avLst/>
                <a:gdLst>
                  <a:gd name="T0" fmla="*/ 77 w 89"/>
                  <a:gd name="T1" fmla="*/ 76 h 76"/>
                  <a:gd name="T2" fmla="*/ 29 w 89"/>
                  <a:gd name="T3" fmla="*/ 56 h 76"/>
                  <a:gd name="T4" fmla="*/ 17 w 89"/>
                  <a:gd name="T5" fmla="*/ 50 h 76"/>
                  <a:gd name="T6" fmla="*/ 0 w 89"/>
                  <a:gd name="T7" fmla="*/ 26 h 76"/>
                  <a:gd name="T8" fmla="*/ 23 w 89"/>
                  <a:gd name="T9" fmla="*/ 14 h 76"/>
                  <a:gd name="T10" fmla="*/ 75 w 89"/>
                  <a:gd name="T11" fmla="*/ 18 h 76"/>
                  <a:gd name="T12" fmla="*/ 77 w 89"/>
                  <a:gd name="T13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76">
                    <a:moveTo>
                      <a:pt x="77" y="76"/>
                    </a:moveTo>
                    <a:cubicBezTo>
                      <a:pt x="61" y="69"/>
                      <a:pt x="45" y="63"/>
                      <a:pt x="29" y="56"/>
                    </a:cubicBezTo>
                    <a:cubicBezTo>
                      <a:pt x="25" y="54"/>
                      <a:pt x="20" y="53"/>
                      <a:pt x="17" y="50"/>
                    </a:cubicBezTo>
                    <a:cubicBezTo>
                      <a:pt x="11" y="43"/>
                      <a:pt x="6" y="34"/>
                      <a:pt x="0" y="26"/>
                    </a:cubicBezTo>
                    <a:cubicBezTo>
                      <a:pt x="8" y="22"/>
                      <a:pt x="15" y="16"/>
                      <a:pt x="23" y="14"/>
                    </a:cubicBezTo>
                    <a:cubicBezTo>
                      <a:pt x="41" y="10"/>
                      <a:pt x="61" y="0"/>
                      <a:pt x="75" y="18"/>
                    </a:cubicBezTo>
                    <a:cubicBezTo>
                      <a:pt x="89" y="37"/>
                      <a:pt x="84" y="58"/>
                      <a:pt x="77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112"/>
              <p:cNvSpPr/>
              <p:nvPr/>
            </p:nvSpPr>
            <p:spPr bwMode="auto">
              <a:xfrm>
                <a:off x="14734949" y="1489075"/>
                <a:ext cx="188913" cy="217488"/>
              </a:xfrm>
              <a:custGeom>
                <a:avLst/>
                <a:gdLst>
                  <a:gd name="T0" fmla="*/ 60 w 60"/>
                  <a:gd name="T1" fmla="*/ 27 h 69"/>
                  <a:gd name="T2" fmla="*/ 49 w 60"/>
                  <a:gd name="T3" fmla="*/ 51 h 69"/>
                  <a:gd name="T4" fmla="*/ 11 w 60"/>
                  <a:gd name="T5" fmla="*/ 61 h 69"/>
                  <a:gd name="T6" fmla="*/ 13 w 60"/>
                  <a:gd name="T7" fmla="*/ 22 h 69"/>
                  <a:gd name="T8" fmla="*/ 25 w 60"/>
                  <a:gd name="T9" fmla="*/ 11 h 69"/>
                  <a:gd name="T10" fmla="*/ 46 w 60"/>
                  <a:gd name="T11" fmla="*/ 3 h 69"/>
                  <a:gd name="T12" fmla="*/ 60 w 60"/>
                  <a:gd name="T13" fmla="*/ 2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69">
                    <a:moveTo>
                      <a:pt x="60" y="27"/>
                    </a:moveTo>
                    <a:cubicBezTo>
                      <a:pt x="56" y="37"/>
                      <a:pt x="54" y="45"/>
                      <a:pt x="49" y="51"/>
                    </a:cubicBezTo>
                    <a:cubicBezTo>
                      <a:pt x="39" y="65"/>
                      <a:pt x="22" y="69"/>
                      <a:pt x="11" y="61"/>
                    </a:cubicBezTo>
                    <a:cubicBezTo>
                      <a:pt x="0" y="52"/>
                      <a:pt x="1" y="37"/>
                      <a:pt x="13" y="22"/>
                    </a:cubicBezTo>
                    <a:cubicBezTo>
                      <a:pt x="17" y="18"/>
                      <a:pt x="20" y="13"/>
                      <a:pt x="25" y="11"/>
                    </a:cubicBezTo>
                    <a:cubicBezTo>
                      <a:pt x="32" y="7"/>
                      <a:pt x="43" y="0"/>
                      <a:pt x="46" y="3"/>
                    </a:cubicBezTo>
                    <a:cubicBezTo>
                      <a:pt x="53" y="8"/>
                      <a:pt x="56" y="19"/>
                      <a:pt x="6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703" name="组合 702"/>
            <p:cNvGrpSpPr/>
            <p:nvPr/>
          </p:nvGrpSpPr>
          <p:grpSpPr>
            <a:xfrm>
              <a:off x="5634" y="2542"/>
              <a:ext cx="3490" cy="1224"/>
              <a:chOff x="6815138" y="1806575"/>
              <a:chExt cx="2881312" cy="1009650"/>
            </a:xfrm>
            <a:grpFill/>
          </p:grpSpPr>
          <p:sp>
            <p:nvSpPr>
              <p:cNvPr id="704" name="Freeform 12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Freeform 12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Freeform 12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Freeform 12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Freeform 12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Freeform 12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Freeform 12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Freeform 12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Freeform 12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Freeform 13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Freeform 13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Freeform 13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6" name="Freeform 13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7" name="Freeform 13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Freeform 13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Freeform 13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Freeform 13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Freeform 13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13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14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Freeform 14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Freeform 14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Freeform 14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Freeform 14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Freeform 14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Freeform 14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0" name="Freeform 14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1" name="Freeform 14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Freeform 14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Freeform 15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Freeform 15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5" name="Freeform 15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6" name="Freeform 15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7" name="Freeform 15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8" name="Freeform 15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9" name="Freeform 15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0" name="Freeform 15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1" name="Freeform 15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2" name="Freeform 15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3" name="Freeform 16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4" name="Freeform 16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5" name="Freeform 16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6" name="Freeform 16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7" name="Freeform 16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16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Freeform 16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16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16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16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17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4" name="Freeform 17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17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17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17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17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17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0" name="Freeform 17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Freeform 17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17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18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2" name="文本框 51"/>
          <p:cNvSpPr txBox="1"/>
          <p:nvPr/>
        </p:nvSpPr>
        <p:spPr>
          <a:xfrm>
            <a:off x="391795" y="363855"/>
            <a:ext cx="2308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>
                <a:solidFill>
                  <a:schemeClr val="bg1"/>
                </a:solidFill>
                <a:latin typeface="Impact" panose="020B0806030902050204" charset="0"/>
                <a:ea typeface="微软雅黑" panose="020B0503020204020204" charset="-122"/>
                <a:cs typeface="Impact" panose="020B0806030902050204" charset="0"/>
              </a:rPr>
              <a:t>04  </a:t>
            </a:r>
            <a:r>
              <a:rPr lang="en-US" altLang="zh-CN" sz="2000">
                <a:solidFill>
                  <a:schemeClr val="bg1"/>
                </a:solidFill>
                <a:latin typeface="Impact" panose="020B0806030902050204" charset="0"/>
                <a:ea typeface="微软雅黑" panose="020B0503020204020204" charset="-122"/>
                <a:cs typeface="Impact" panose="020B0806030902050204" charset="0"/>
              </a:rPr>
              <a:t>Experiments</a:t>
            </a:r>
            <a:endParaRPr lang="en-US" altLang="zh-CN" sz="2000">
              <a:solidFill>
                <a:schemeClr val="bg1"/>
              </a:solidFill>
              <a:latin typeface="Impact" panose="020B0806030902050204" charset="0"/>
              <a:ea typeface="微软雅黑" panose="020B0503020204020204" charset="-122"/>
              <a:cs typeface="Impact" panose="020B080603090205020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244850" y="338455"/>
            <a:ext cx="75279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solidFill>
                  <a:schemeClr val="bg1"/>
                </a:solidFill>
                <a:sym typeface="+mn-ea"/>
              </a:rPr>
              <a:t>Experimental Setup</a:t>
            </a:r>
            <a:endParaRPr lang="en-US" altLang="zh-CN" sz="2400" b="1">
              <a:solidFill>
                <a:schemeClr val="bg1"/>
              </a:solidFill>
              <a:ea typeface="微软雅黑" panose="020B0503020204020204" charset="-122"/>
              <a:cs typeface="+mn-lt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76250" y="1184275"/>
            <a:ext cx="13550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solidFill>
                  <a:schemeClr val="tx1"/>
                </a:solidFill>
                <a:ea typeface="微软雅黑" panose="020B0503020204020204" charset="-122"/>
                <a:cs typeface="+mn-lt"/>
              </a:rPr>
              <a:t>Models</a:t>
            </a:r>
            <a:endParaRPr lang="en-US" altLang="zh-CN" sz="2400" b="1">
              <a:solidFill>
                <a:schemeClr val="tx1"/>
              </a:solidFill>
              <a:ea typeface="微软雅黑" panose="020B0503020204020204" charset="-122"/>
              <a:cs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6295" y="1771650"/>
            <a:ext cx="418846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>
                <a:solidFill>
                  <a:schemeClr val="tx1"/>
                </a:solidFill>
                <a:ea typeface="微软雅黑" panose="020B0503020204020204" charset="-122"/>
                <a:cs typeface="+mn-lt"/>
              </a:rPr>
              <a:t>Gemini-2, Claude-3.5, Deepseek v3, GPT series, Qwen series, Llama series, ShieldAgent </a:t>
            </a:r>
            <a:endParaRPr lang="en-US" altLang="zh-CN" sz="2400">
              <a:solidFill>
                <a:schemeClr val="tx1"/>
              </a:solidFill>
              <a:ea typeface="微软雅黑" panose="020B0503020204020204" charset="-122"/>
              <a:cs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13080" y="3651250"/>
            <a:ext cx="18199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solidFill>
                  <a:schemeClr val="tx1"/>
                </a:solidFill>
                <a:ea typeface="微软雅黑" panose="020B0503020204020204" charset="-122"/>
                <a:cs typeface="+mn-lt"/>
              </a:rPr>
              <a:t>Baseline</a:t>
            </a:r>
            <a:endParaRPr lang="en-US" altLang="zh-CN" sz="2400" b="1">
              <a:solidFill>
                <a:schemeClr val="tx1"/>
              </a:solidFill>
              <a:ea typeface="微软雅黑" panose="020B0503020204020204" charset="-122"/>
              <a:cs typeface="+mn-lt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36295" y="4191000"/>
            <a:ext cx="41884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>
                <a:solidFill>
                  <a:schemeClr val="tx1"/>
                </a:solidFill>
                <a:ea typeface="微软雅黑" panose="020B0503020204020204" charset="-122"/>
                <a:cs typeface="+mn-lt"/>
              </a:rPr>
              <a:t>Llama-Guard-3,</a:t>
            </a:r>
            <a:endParaRPr lang="en-US" altLang="zh-CN" sz="2400">
              <a:solidFill>
                <a:schemeClr val="tx1"/>
              </a:solidFill>
              <a:ea typeface="微软雅黑" panose="020B0503020204020204" charset="-122"/>
              <a:cs typeface="+mn-lt"/>
            </a:endParaRPr>
          </a:p>
          <a:p>
            <a:pPr algn="l"/>
            <a:r>
              <a:rPr lang="en-US" altLang="zh-CN" sz="2400">
                <a:ea typeface="微软雅黑" panose="020B0503020204020204" charset="-122"/>
                <a:cs typeface="+mn-lt"/>
                <a:sym typeface="+mn-ea"/>
              </a:rPr>
              <a:t>ShieldAgent </a:t>
            </a:r>
            <a:endParaRPr lang="en-US" altLang="zh-CN" sz="2400">
              <a:ea typeface="微软雅黑" panose="020B0503020204020204" charset="-122"/>
              <a:cs typeface="+mn-lt"/>
              <a:sym typeface="+mn-ea"/>
            </a:endParaRPr>
          </a:p>
          <a:p>
            <a:pPr algn="l"/>
            <a:r>
              <a:rPr lang="en-US" altLang="zh-CN" sz="2400">
                <a:ea typeface="微软雅黑" panose="020B0503020204020204" charset="-122"/>
                <a:cs typeface="+mn-lt"/>
                <a:sym typeface="+mn-ea"/>
              </a:rPr>
              <a:t>and all base model</a:t>
            </a:r>
            <a:endParaRPr lang="en-US" altLang="zh-CN" sz="2400">
              <a:solidFill>
                <a:schemeClr val="tx1"/>
              </a:solidFill>
              <a:ea typeface="微软雅黑" panose="020B0503020204020204" charset="-122"/>
              <a:cs typeface="+mn-lt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5622925" y="1184275"/>
            <a:ext cx="19564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solidFill>
                  <a:schemeClr val="tx1"/>
                </a:solidFill>
                <a:ea typeface="微软雅黑" panose="020B0503020204020204" charset="-122"/>
                <a:cs typeface="+mn-lt"/>
              </a:rPr>
              <a:t>Benchmark</a:t>
            </a:r>
            <a:endParaRPr lang="en-US" altLang="zh-CN" sz="2400" b="1">
              <a:solidFill>
                <a:schemeClr val="tx1"/>
              </a:solidFill>
              <a:ea typeface="微软雅黑" panose="020B0503020204020204" charset="-122"/>
              <a:cs typeface="+mn-lt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150610" y="1740535"/>
            <a:ext cx="41884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>
                <a:solidFill>
                  <a:schemeClr val="tx1"/>
                </a:solidFill>
                <a:ea typeface="微软雅黑" panose="020B0503020204020204" charset="-122"/>
                <a:cs typeface="+mn-lt"/>
              </a:rPr>
              <a:t>R-judge, ASSEBench </a:t>
            </a:r>
            <a:endParaRPr lang="en-US" altLang="zh-CN" sz="2400">
              <a:solidFill>
                <a:schemeClr val="tx1"/>
              </a:solidFill>
              <a:ea typeface="微软雅黑" panose="020B0503020204020204" charset="-122"/>
              <a:cs typeface="+mn-lt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565775" y="3651250"/>
            <a:ext cx="19564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solidFill>
                  <a:schemeClr val="tx1"/>
                </a:solidFill>
                <a:ea typeface="微软雅黑" panose="020B0503020204020204" charset="-122"/>
                <a:cs typeface="+mn-lt"/>
              </a:rPr>
              <a:t>Metrics</a:t>
            </a:r>
            <a:endParaRPr lang="en-US" altLang="zh-CN" sz="2400" b="1">
              <a:solidFill>
                <a:schemeClr val="tx1"/>
              </a:solidFill>
              <a:ea typeface="微软雅黑" panose="020B0503020204020204" charset="-122"/>
              <a:cs typeface="+mn-lt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150610" y="4191000"/>
            <a:ext cx="41884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>
                <a:solidFill>
                  <a:schemeClr val="tx1"/>
                </a:solidFill>
                <a:ea typeface="微软雅黑" panose="020B0503020204020204" charset="-122"/>
                <a:cs typeface="+mn-lt"/>
              </a:rPr>
              <a:t>F1, Acc </a:t>
            </a:r>
            <a:endParaRPr lang="en-US" altLang="zh-CN" sz="2400">
              <a:solidFill>
                <a:schemeClr val="tx1"/>
              </a:solidFill>
              <a:ea typeface="微软雅黑" panose="020B0503020204020204" charset="-122"/>
              <a:cs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266700"/>
            <a:ext cx="12187555" cy="607695"/>
            <a:chOff x="0" y="420"/>
            <a:chExt cx="19193" cy="746"/>
          </a:xfrm>
        </p:grpSpPr>
        <p:sp>
          <p:nvSpPr>
            <p:cNvPr id="19" name="任意多边形 18"/>
            <p:cNvSpPr/>
            <p:nvPr/>
          </p:nvSpPr>
          <p:spPr>
            <a:xfrm>
              <a:off x="0" y="420"/>
              <a:ext cx="4870" cy="746"/>
            </a:xfrm>
            <a:custGeom>
              <a:avLst/>
              <a:gdLst>
                <a:gd name="connsiteX0" fmla="*/ 0 w 4900"/>
                <a:gd name="connsiteY0" fmla="*/ 7 h 746"/>
                <a:gd name="connsiteX1" fmla="*/ 4900 w 4900"/>
                <a:gd name="connsiteY1" fmla="*/ 0 h 746"/>
                <a:gd name="connsiteX2" fmla="*/ 4619 w 4900"/>
                <a:gd name="connsiteY2" fmla="*/ 746 h 746"/>
                <a:gd name="connsiteX3" fmla="*/ 0 w 4900"/>
                <a:gd name="connsiteY3" fmla="*/ 746 h 746"/>
                <a:gd name="connsiteX4" fmla="*/ 0 w 4900"/>
                <a:gd name="connsiteY4" fmla="*/ 7 h 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0" h="746">
                  <a:moveTo>
                    <a:pt x="0" y="7"/>
                  </a:moveTo>
                  <a:lnTo>
                    <a:pt x="4900" y="0"/>
                  </a:lnTo>
                  <a:lnTo>
                    <a:pt x="4619" y="746"/>
                  </a:lnTo>
                  <a:lnTo>
                    <a:pt x="0" y="746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/>
          </p:nvSpPr>
          <p:spPr>
            <a:xfrm flipH="1" flipV="1">
              <a:off x="4712" y="427"/>
              <a:ext cx="14481" cy="739"/>
            </a:xfrm>
            <a:custGeom>
              <a:avLst/>
              <a:gdLst>
                <a:gd name="adj" fmla="val 25000"/>
                <a:gd name="maxAdj" fmla="*/ 100000 w ss"/>
                <a:gd name="a" fmla="pin 0 adj maxAdj"/>
                <a:gd name="x1" fmla="*/ ss a 200000"/>
                <a:gd name="x2" fmla="*/ ss a 100000"/>
                <a:gd name="x6" fmla="+- r 0 x1"/>
                <a:gd name="x5" fmla="+- r 0 x2"/>
                <a:gd name="x3" fmla="*/ x5 1 2"/>
                <a:gd name="x4" fmla="+- r 0 x3"/>
                <a:gd name="il" fmla="*/ wd2 a maxAdj"/>
                <a:gd name="q1" fmla="*/ 5 a maxAdj"/>
                <a:gd name="q2" fmla="+/ 1 q1 12"/>
                <a:gd name="il-1" fmla="*/ q2 w 1"/>
                <a:gd name="it" fmla="*/ q2 h 1"/>
                <a:gd name="ir" fmla="+- r 0 il-1"/>
                <a:gd name="ib" fmla="+- b 0 it"/>
                <a:gd name="q3" fmla="*/ h hc x2"/>
                <a:gd name="y1" fmla="pin 0 q3 h"/>
                <a:gd name="y2" fmla="+- b 0 y1"/>
              </a:gdLst>
              <a:ahLst/>
              <a:cxnLst>
                <a:cxn ang="3">
                  <a:pos x="hc" y="y2"/>
                </a:cxn>
                <a:cxn ang="3">
                  <a:pos x="x4" y="t"/>
                </a:cxn>
                <a:cxn ang="0">
                  <a:pos x="x6" y="vc"/>
                </a:cxn>
                <a:cxn ang="cd4">
                  <a:pos x="x3" y="b"/>
                </a:cxn>
                <a:cxn ang="cd4">
                  <a:pos x="hc" y="y1"/>
                </a:cxn>
                <a:cxn ang="cd2">
                  <a:pos x="x1" y="vc"/>
                </a:cxn>
              </a:cxnLst>
              <a:rect l="l" t="t" r="r" b="b"/>
              <a:pathLst>
                <a:path w="9420" h="739">
                  <a:moveTo>
                    <a:pt x="0" y="0"/>
                  </a:moveTo>
                  <a:lnTo>
                    <a:pt x="9420" y="0"/>
                  </a:lnTo>
                  <a:lnTo>
                    <a:pt x="9235" y="739"/>
                  </a:lnTo>
                  <a:lnTo>
                    <a:pt x="0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0423525" y="360680"/>
            <a:ext cx="1424305" cy="438150"/>
            <a:chOff x="3585" y="2394"/>
            <a:chExt cx="5539" cy="1704"/>
          </a:xfrm>
          <a:solidFill>
            <a:schemeClr val="bg1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3585" y="2394"/>
              <a:ext cx="1707" cy="1705"/>
              <a:chOff x="8645299" y="-830263"/>
              <a:chExt cx="7618413" cy="7602538"/>
            </a:xfrm>
            <a:grpFill/>
          </p:grpSpPr>
          <p:sp>
            <p:nvSpPr>
              <p:cNvPr id="5" name="Freeform 75"/>
              <p:cNvSpPr>
                <a:spLocks noEditPoints="1"/>
              </p:cNvSpPr>
              <p:nvPr/>
            </p:nvSpPr>
            <p:spPr bwMode="auto">
              <a:xfrm>
                <a:off x="8645299" y="-830263"/>
                <a:ext cx="7618413" cy="7602538"/>
              </a:xfrm>
              <a:custGeom>
                <a:avLst/>
                <a:gdLst>
                  <a:gd name="T0" fmla="*/ 1106 w 2412"/>
                  <a:gd name="T1" fmla="*/ 2355 h 2406"/>
                  <a:gd name="T2" fmla="*/ 435 w 2412"/>
                  <a:gd name="T3" fmla="*/ 2057 h 2406"/>
                  <a:gd name="T4" fmla="*/ 57 w 2412"/>
                  <a:gd name="T5" fmla="*/ 1368 h 2406"/>
                  <a:gd name="T6" fmla="*/ 118 w 2412"/>
                  <a:gd name="T7" fmla="*/ 767 h 2406"/>
                  <a:gd name="T8" fmla="*/ 811 w 2412"/>
                  <a:gd name="T9" fmla="*/ 78 h 2406"/>
                  <a:gd name="T10" fmla="*/ 1443 w 2412"/>
                  <a:gd name="T11" fmla="*/ 26 h 2406"/>
                  <a:gd name="T12" fmla="*/ 2296 w 2412"/>
                  <a:gd name="T13" fmla="*/ 701 h 2406"/>
                  <a:gd name="T14" fmla="*/ 2304 w 2412"/>
                  <a:gd name="T15" fmla="*/ 1645 h 2406"/>
                  <a:gd name="T16" fmla="*/ 1649 w 2412"/>
                  <a:gd name="T17" fmla="*/ 2280 h 2406"/>
                  <a:gd name="T18" fmla="*/ 1257 w 2412"/>
                  <a:gd name="T19" fmla="*/ 2363 h 2406"/>
                  <a:gd name="T20" fmla="*/ 2266 w 2412"/>
                  <a:gd name="T21" fmla="*/ 754 h 2406"/>
                  <a:gd name="T22" fmla="*/ 121 w 2412"/>
                  <a:gd name="T23" fmla="*/ 919 h 2406"/>
                  <a:gd name="T24" fmla="*/ 2125 w 2412"/>
                  <a:gd name="T25" fmla="*/ 1861 h 2406"/>
                  <a:gd name="T26" fmla="*/ 2275 w 2412"/>
                  <a:gd name="T27" fmla="*/ 773 h 2406"/>
                  <a:gd name="T28" fmla="*/ 2259 w 2412"/>
                  <a:gd name="T29" fmla="*/ 853 h 2406"/>
                  <a:gd name="T30" fmla="*/ 2163 w 2412"/>
                  <a:gd name="T31" fmla="*/ 912 h 2406"/>
                  <a:gd name="T32" fmla="*/ 2031 w 2412"/>
                  <a:gd name="T33" fmla="*/ 918 h 2406"/>
                  <a:gd name="T34" fmla="*/ 2013 w 2412"/>
                  <a:gd name="T35" fmla="*/ 929 h 2406"/>
                  <a:gd name="T36" fmla="*/ 2035 w 2412"/>
                  <a:gd name="T37" fmla="*/ 966 h 2406"/>
                  <a:gd name="T38" fmla="*/ 1970 w 2412"/>
                  <a:gd name="T39" fmla="*/ 979 h 2406"/>
                  <a:gd name="T40" fmla="*/ 1872 w 2412"/>
                  <a:gd name="T41" fmla="*/ 996 h 2406"/>
                  <a:gd name="T42" fmla="*/ 1842 w 2412"/>
                  <a:gd name="T43" fmla="*/ 942 h 2406"/>
                  <a:gd name="T44" fmla="*/ 1925 w 2412"/>
                  <a:gd name="T45" fmla="*/ 935 h 2406"/>
                  <a:gd name="T46" fmla="*/ 1826 w 2412"/>
                  <a:gd name="T47" fmla="*/ 852 h 2406"/>
                  <a:gd name="T48" fmla="*/ 1886 w 2412"/>
                  <a:gd name="T49" fmla="*/ 861 h 2406"/>
                  <a:gd name="T50" fmla="*/ 1987 w 2412"/>
                  <a:gd name="T51" fmla="*/ 894 h 2406"/>
                  <a:gd name="T52" fmla="*/ 2074 w 2412"/>
                  <a:gd name="T53" fmla="*/ 910 h 2406"/>
                  <a:gd name="T54" fmla="*/ 2018 w 2412"/>
                  <a:gd name="T55" fmla="*/ 883 h 2406"/>
                  <a:gd name="T56" fmla="*/ 1910 w 2412"/>
                  <a:gd name="T57" fmla="*/ 815 h 2406"/>
                  <a:gd name="T58" fmla="*/ 2081 w 2412"/>
                  <a:gd name="T59" fmla="*/ 840 h 2406"/>
                  <a:gd name="T60" fmla="*/ 1994 w 2412"/>
                  <a:gd name="T61" fmla="*/ 808 h 2406"/>
                  <a:gd name="T62" fmla="*/ 2031 w 2412"/>
                  <a:gd name="T63" fmla="*/ 716 h 2406"/>
                  <a:gd name="T64" fmla="*/ 2059 w 2412"/>
                  <a:gd name="T65" fmla="*/ 689 h 2406"/>
                  <a:gd name="T66" fmla="*/ 2049 w 2412"/>
                  <a:gd name="T67" fmla="*/ 805 h 2406"/>
                  <a:gd name="T68" fmla="*/ 2101 w 2412"/>
                  <a:gd name="T69" fmla="*/ 781 h 2406"/>
                  <a:gd name="T70" fmla="*/ 2122 w 2412"/>
                  <a:gd name="T71" fmla="*/ 746 h 2406"/>
                  <a:gd name="T72" fmla="*/ 2167 w 2412"/>
                  <a:gd name="T73" fmla="*/ 753 h 2406"/>
                  <a:gd name="T74" fmla="*/ 2266 w 2412"/>
                  <a:gd name="T75" fmla="*/ 754 h 2406"/>
                  <a:gd name="T76" fmla="*/ 2158 w 2412"/>
                  <a:gd name="T77" fmla="*/ 848 h 2406"/>
                  <a:gd name="T78" fmla="*/ 2151 w 2412"/>
                  <a:gd name="T79" fmla="*/ 869 h 2406"/>
                  <a:gd name="T80" fmla="*/ 2169 w 2412"/>
                  <a:gd name="T81" fmla="*/ 822 h 2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12" h="2406">
                    <a:moveTo>
                      <a:pt x="1189" y="2363"/>
                    </a:moveTo>
                    <a:cubicBezTo>
                      <a:pt x="1161" y="2360"/>
                      <a:pt x="1134" y="2358"/>
                      <a:pt x="1106" y="2355"/>
                    </a:cubicBezTo>
                    <a:cubicBezTo>
                      <a:pt x="947" y="2340"/>
                      <a:pt x="797" y="2293"/>
                      <a:pt x="657" y="2217"/>
                    </a:cubicBezTo>
                    <a:cubicBezTo>
                      <a:pt x="577" y="2172"/>
                      <a:pt x="503" y="2119"/>
                      <a:pt x="435" y="2057"/>
                    </a:cubicBezTo>
                    <a:cubicBezTo>
                      <a:pt x="330" y="1963"/>
                      <a:pt x="245" y="1855"/>
                      <a:pt x="179" y="1731"/>
                    </a:cubicBezTo>
                    <a:cubicBezTo>
                      <a:pt x="118" y="1617"/>
                      <a:pt x="78" y="1496"/>
                      <a:pt x="57" y="1368"/>
                    </a:cubicBezTo>
                    <a:cubicBezTo>
                      <a:pt x="42" y="1274"/>
                      <a:pt x="40" y="1178"/>
                      <a:pt x="47" y="1083"/>
                    </a:cubicBezTo>
                    <a:cubicBezTo>
                      <a:pt x="55" y="975"/>
                      <a:pt x="79" y="869"/>
                      <a:pt x="118" y="767"/>
                    </a:cubicBezTo>
                    <a:cubicBezTo>
                      <a:pt x="171" y="631"/>
                      <a:pt x="245" y="507"/>
                      <a:pt x="343" y="398"/>
                    </a:cubicBezTo>
                    <a:cubicBezTo>
                      <a:pt x="473" y="254"/>
                      <a:pt x="629" y="146"/>
                      <a:pt x="811" y="78"/>
                    </a:cubicBezTo>
                    <a:cubicBezTo>
                      <a:pt x="904" y="43"/>
                      <a:pt x="1001" y="21"/>
                      <a:pt x="1099" y="11"/>
                    </a:cubicBezTo>
                    <a:cubicBezTo>
                      <a:pt x="1215" y="0"/>
                      <a:pt x="1329" y="4"/>
                      <a:pt x="1443" y="26"/>
                    </a:cubicBezTo>
                    <a:cubicBezTo>
                      <a:pt x="1633" y="62"/>
                      <a:pt x="1803" y="141"/>
                      <a:pt x="1955" y="262"/>
                    </a:cubicBezTo>
                    <a:cubicBezTo>
                      <a:pt x="2104" y="381"/>
                      <a:pt x="2217" y="528"/>
                      <a:pt x="2296" y="701"/>
                    </a:cubicBezTo>
                    <a:cubicBezTo>
                      <a:pt x="2348" y="816"/>
                      <a:pt x="2381" y="936"/>
                      <a:pt x="2393" y="1061"/>
                    </a:cubicBezTo>
                    <a:cubicBezTo>
                      <a:pt x="2412" y="1263"/>
                      <a:pt x="2385" y="1458"/>
                      <a:pt x="2304" y="1645"/>
                    </a:cubicBezTo>
                    <a:cubicBezTo>
                      <a:pt x="2259" y="1751"/>
                      <a:pt x="2199" y="1849"/>
                      <a:pt x="2124" y="1937"/>
                    </a:cubicBezTo>
                    <a:cubicBezTo>
                      <a:pt x="1994" y="2091"/>
                      <a:pt x="1836" y="2206"/>
                      <a:pt x="1649" y="2280"/>
                    </a:cubicBezTo>
                    <a:cubicBezTo>
                      <a:pt x="1532" y="2326"/>
                      <a:pt x="1410" y="2353"/>
                      <a:pt x="1284" y="2358"/>
                    </a:cubicBezTo>
                    <a:cubicBezTo>
                      <a:pt x="1275" y="2359"/>
                      <a:pt x="1266" y="2361"/>
                      <a:pt x="1257" y="2363"/>
                    </a:cubicBezTo>
                    <a:cubicBezTo>
                      <a:pt x="1234" y="2363"/>
                      <a:pt x="1212" y="2363"/>
                      <a:pt x="1189" y="2363"/>
                    </a:cubicBezTo>
                    <a:close/>
                    <a:moveTo>
                      <a:pt x="2266" y="754"/>
                    </a:moveTo>
                    <a:cubicBezTo>
                      <a:pt x="2129" y="397"/>
                      <a:pt x="1740" y="51"/>
                      <a:pt x="1218" y="52"/>
                    </a:cubicBezTo>
                    <a:cubicBezTo>
                      <a:pt x="699" y="52"/>
                      <a:pt x="246" y="408"/>
                      <a:pt x="121" y="919"/>
                    </a:cubicBezTo>
                    <a:cubicBezTo>
                      <a:pt x="0" y="1416"/>
                      <a:pt x="233" y="1979"/>
                      <a:pt x="768" y="2219"/>
                    </a:cubicBezTo>
                    <a:cubicBezTo>
                      <a:pt x="1188" y="2406"/>
                      <a:pt x="1766" y="2330"/>
                      <a:pt x="2125" y="1861"/>
                    </a:cubicBezTo>
                    <a:cubicBezTo>
                      <a:pt x="2244" y="1706"/>
                      <a:pt x="2315" y="1529"/>
                      <a:pt x="2341" y="1334"/>
                    </a:cubicBezTo>
                    <a:cubicBezTo>
                      <a:pt x="2367" y="1140"/>
                      <a:pt x="2345" y="952"/>
                      <a:pt x="2275" y="773"/>
                    </a:cubicBezTo>
                    <a:cubicBezTo>
                      <a:pt x="2261" y="788"/>
                      <a:pt x="2247" y="802"/>
                      <a:pt x="2233" y="816"/>
                    </a:cubicBezTo>
                    <a:cubicBezTo>
                      <a:pt x="2250" y="820"/>
                      <a:pt x="2260" y="827"/>
                      <a:pt x="2259" y="853"/>
                    </a:cubicBezTo>
                    <a:cubicBezTo>
                      <a:pt x="2258" y="874"/>
                      <a:pt x="2252" y="881"/>
                      <a:pt x="2236" y="887"/>
                    </a:cubicBezTo>
                    <a:cubicBezTo>
                      <a:pt x="2212" y="896"/>
                      <a:pt x="2187" y="904"/>
                      <a:pt x="2163" y="912"/>
                    </a:cubicBezTo>
                    <a:cubicBezTo>
                      <a:pt x="2155" y="945"/>
                      <a:pt x="2133" y="967"/>
                      <a:pt x="2098" y="942"/>
                    </a:cubicBezTo>
                    <a:cubicBezTo>
                      <a:pt x="2079" y="929"/>
                      <a:pt x="2054" y="925"/>
                      <a:pt x="2031" y="918"/>
                    </a:cubicBezTo>
                    <a:cubicBezTo>
                      <a:pt x="2027" y="917"/>
                      <a:pt x="2022" y="921"/>
                      <a:pt x="2017" y="922"/>
                    </a:cubicBezTo>
                    <a:cubicBezTo>
                      <a:pt x="2016" y="924"/>
                      <a:pt x="2014" y="927"/>
                      <a:pt x="2013" y="929"/>
                    </a:cubicBezTo>
                    <a:cubicBezTo>
                      <a:pt x="2019" y="932"/>
                      <a:pt x="2025" y="935"/>
                      <a:pt x="2030" y="939"/>
                    </a:cubicBezTo>
                    <a:cubicBezTo>
                      <a:pt x="2041" y="946"/>
                      <a:pt x="2044" y="955"/>
                      <a:pt x="2035" y="966"/>
                    </a:cubicBezTo>
                    <a:cubicBezTo>
                      <a:pt x="2026" y="975"/>
                      <a:pt x="2017" y="985"/>
                      <a:pt x="2003" y="974"/>
                    </a:cubicBezTo>
                    <a:cubicBezTo>
                      <a:pt x="1990" y="964"/>
                      <a:pt x="1980" y="968"/>
                      <a:pt x="1970" y="979"/>
                    </a:cubicBezTo>
                    <a:cubicBezTo>
                      <a:pt x="1966" y="984"/>
                      <a:pt x="1961" y="989"/>
                      <a:pt x="1957" y="994"/>
                    </a:cubicBezTo>
                    <a:cubicBezTo>
                      <a:pt x="1922" y="1036"/>
                      <a:pt x="1908" y="1040"/>
                      <a:pt x="1872" y="996"/>
                    </a:cubicBezTo>
                    <a:cubicBezTo>
                      <a:pt x="1859" y="980"/>
                      <a:pt x="1849" y="963"/>
                      <a:pt x="1837" y="947"/>
                    </a:cubicBezTo>
                    <a:cubicBezTo>
                      <a:pt x="1839" y="946"/>
                      <a:pt x="1841" y="944"/>
                      <a:pt x="1842" y="942"/>
                    </a:cubicBezTo>
                    <a:cubicBezTo>
                      <a:pt x="1857" y="948"/>
                      <a:pt x="1870" y="955"/>
                      <a:pt x="1885" y="960"/>
                    </a:cubicBezTo>
                    <a:cubicBezTo>
                      <a:pt x="1906" y="968"/>
                      <a:pt x="1912" y="946"/>
                      <a:pt x="1925" y="935"/>
                    </a:cubicBezTo>
                    <a:cubicBezTo>
                      <a:pt x="1911" y="928"/>
                      <a:pt x="1896" y="921"/>
                      <a:pt x="1881" y="918"/>
                    </a:cubicBezTo>
                    <a:cubicBezTo>
                      <a:pt x="1840" y="911"/>
                      <a:pt x="1832" y="893"/>
                      <a:pt x="1826" y="852"/>
                    </a:cubicBezTo>
                    <a:cubicBezTo>
                      <a:pt x="1825" y="844"/>
                      <a:pt x="1833" y="834"/>
                      <a:pt x="1837" y="826"/>
                    </a:cubicBezTo>
                    <a:cubicBezTo>
                      <a:pt x="1856" y="840"/>
                      <a:pt x="1870" y="853"/>
                      <a:pt x="1886" y="861"/>
                    </a:cubicBezTo>
                    <a:cubicBezTo>
                      <a:pt x="1914" y="874"/>
                      <a:pt x="1943" y="883"/>
                      <a:pt x="1971" y="894"/>
                    </a:cubicBezTo>
                    <a:cubicBezTo>
                      <a:pt x="1976" y="895"/>
                      <a:pt x="1983" y="896"/>
                      <a:pt x="1987" y="894"/>
                    </a:cubicBezTo>
                    <a:cubicBezTo>
                      <a:pt x="2003" y="885"/>
                      <a:pt x="2016" y="891"/>
                      <a:pt x="2030" y="897"/>
                    </a:cubicBezTo>
                    <a:cubicBezTo>
                      <a:pt x="2044" y="903"/>
                      <a:pt x="2059" y="906"/>
                      <a:pt x="2074" y="910"/>
                    </a:cubicBezTo>
                    <a:cubicBezTo>
                      <a:pt x="2075" y="907"/>
                      <a:pt x="2075" y="904"/>
                      <a:pt x="2076" y="901"/>
                    </a:cubicBezTo>
                    <a:cubicBezTo>
                      <a:pt x="2057" y="895"/>
                      <a:pt x="2037" y="883"/>
                      <a:pt x="2018" y="883"/>
                    </a:cubicBezTo>
                    <a:cubicBezTo>
                      <a:pt x="1970" y="884"/>
                      <a:pt x="1939" y="858"/>
                      <a:pt x="1911" y="825"/>
                    </a:cubicBezTo>
                    <a:cubicBezTo>
                      <a:pt x="1910" y="823"/>
                      <a:pt x="1910" y="820"/>
                      <a:pt x="1910" y="815"/>
                    </a:cubicBezTo>
                    <a:cubicBezTo>
                      <a:pt x="1964" y="828"/>
                      <a:pt x="2016" y="841"/>
                      <a:pt x="2070" y="855"/>
                    </a:cubicBezTo>
                    <a:cubicBezTo>
                      <a:pt x="2073" y="849"/>
                      <a:pt x="2078" y="844"/>
                      <a:pt x="2081" y="840"/>
                    </a:cubicBezTo>
                    <a:cubicBezTo>
                      <a:pt x="2064" y="833"/>
                      <a:pt x="2049" y="826"/>
                      <a:pt x="2032" y="818"/>
                    </a:cubicBezTo>
                    <a:cubicBezTo>
                      <a:pt x="2020" y="815"/>
                      <a:pt x="2007" y="811"/>
                      <a:pt x="1994" y="808"/>
                    </a:cubicBezTo>
                    <a:cubicBezTo>
                      <a:pt x="1998" y="794"/>
                      <a:pt x="2000" y="780"/>
                      <a:pt x="2006" y="767"/>
                    </a:cubicBezTo>
                    <a:cubicBezTo>
                      <a:pt x="2013" y="750"/>
                      <a:pt x="2022" y="733"/>
                      <a:pt x="2031" y="716"/>
                    </a:cubicBezTo>
                    <a:cubicBezTo>
                      <a:pt x="2034" y="709"/>
                      <a:pt x="2034" y="701"/>
                      <a:pt x="2039" y="696"/>
                    </a:cubicBezTo>
                    <a:cubicBezTo>
                      <a:pt x="2044" y="691"/>
                      <a:pt x="2053" y="688"/>
                      <a:pt x="2059" y="689"/>
                    </a:cubicBezTo>
                    <a:cubicBezTo>
                      <a:pt x="2063" y="689"/>
                      <a:pt x="2068" y="699"/>
                      <a:pt x="2069" y="705"/>
                    </a:cubicBezTo>
                    <a:cubicBezTo>
                      <a:pt x="2073" y="740"/>
                      <a:pt x="2072" y="774"/>
                      <a:pt x="2049" y="805"/>
                    </a:cubicBezTo>
                    <a:cubicBezTo>
                      <a:pt x="2064" y="807"/>
                      <a:pt x="2075" y="809"/>
                      <a:pt x="2077" y="791"/>
                    </a:cubicBezTo>
                    <a:cubicBezTo>
                      <a:pt x="2079" y="776"/>
                      <a:pt x="2089" y="775"/>
                      <a:pt x="2101" y="781"/>
                    </a:cubicBezTo>
                    <a:cubicBezTo>
                      <a:pt x="2104" y="783"/>
                      <a:pt x="2108" y="786"/>
                      <a:pt x="2112" y="789"/>
                    </a:cubicBezTo>
                    <a:cubicBezTo>
                      <a:pt x="2116" y="774"/>
                      <a:pt x="2118" y="760"/>
                      <a:pt x="2122" y="746"/>
                    </a:cubicBezTo>
                    <a:cubicBezTo>
                      <a:pt x="2125" y="737"/>
                      <a:pt x="2131" y="730"/>
                      <a:pt x="2143" y="738"/>
                    </a:cubicBezTo>
                    <a:cubicBezTo>
                      <a:pt x="2151" y="744"/>
                      <a:pt x="2159" y="748"/>
                      <a:pt x="2167" y="753"/>
                    </a:cubicBezTo>
                    <a:cubicBezTo>
                      <a:pt x="2185" y="764"/>
                      <a:pt x="2202" y="765"/>
                      <a:pt x="2222" y="759"/>
                    </a:cubicBezTo>
                    <a:cubicBezTo>
                      <a:pt x="2236" y="755"/>
                      <a:pt x="2250" y="756"/>
                      <a:pt x="2266" y="754"/>
                    </a:cubicBezTo>
                    <a:close/>
                    <a:moveTo>
                      <a:pt x="2140" y="834"/>
                    </a:moveTo>
                    <a:cubicBezTo>
                      <a:pt x="2148" y="840"/>
                      <a:pt x="2153" y="843"/>
                      <a:pt x="2158" y="848"/>
                    </a:cubicBezTo>
                    <a:cubicBezTo>
                      <a:pt x="2154" y="854"/>
                      <a:pt x="2151" y="859"/>
                      <a:pt x="2148" y="863"/>
                    </a:cubicBezTo>
                    <a:cubicBezTo>
                      <a:pt x="2149" y="865"/>
                      <a:pt x="2150" y="867"/>
                      <a:pt x="2151" y="869"/>
                    </a:cubicBezTo>
                    <a:cubicBezTo>
                      <a:pt x="2161" y="864"/>
                      <a:pt x="2176" y="861"/>
                      <a:pt x="2179" y="854"/>
                    </a:cubicBezTo>
                    <a:cubicBezTo>
                      <a:pt x="2182" y="846"/>
                      <a:pt x="2173" y="834"/>
                      <a:pt x="2169" y="822"/>
                    </a:cubicBezTo>
                    <a:cubicBezTo>
                      <a:pt x="2158" y="827"/>
                      <a:pt x="2150" y="830"/>
                      <a:pt x="2140" y="8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78"/>
              <p:cNvSpPr/>
              <p:nvPr/>
            </p:nvSpPr>
            <p:spPr bwMode="auto">
              <a:xfrm>
                <a:off x="10745561" y="1906587"/>
                <a:ext cx="3482975" cy="2900363"/>
              </a:xfrm>
              <a:custGeom>
                <a:avLst/>
                <a:gdLst>
                  <a:gd name="T0" fmla="*/ 1103 w 1103"/>
                  <a:gd name="T1" fmla="*/ 30 h 918"/>
                  <a:gd name="T2" fmla="*/ 980 w 1103"/>
                  <a:gd name="T3" fmla="*/ 112 h 918"/>
                  <a:gd name="T4" fmla="*/ 922 w 1103"/>
                  <a:gd name="T5" fmla="*/ 108 h 918"/>
                  <a:gd name="T6" fmla="*/ 905 w 1103"/>
                  <a:gd name="T7" fmla="*/ 117 h 918"/>
                  <a:gd name="T8" fmla="*/ 888 w 1103"/>
                  <a:gd name="T9" fmla="*/ 160 h 918"/>
                  <a:gd name="T10" fmla="*/ 1030 w 1103"/>
                  <a:gd name="T11" fmla="*/ 160 h 918"/>
                  <a:gd name="T12" fmla="*/ 930 w 1103"/>
                  <a:gd name="T13" fmla="*/ 244 h 918"/>
                  <a:gd name="T14" fmla="*/ 849 w 1103"/>
                  <a:gd name="T15" fmla="*/ 244 h 918"/>
                  <a:gd name="T16" fmla="*/ 827 w 1103"/>
                  <a:gd name="T17" fmla="*/ 297 h 918"/>
                  <a:gd name="T18" fmla="*/ 943 w 1103"/>
                  <a:gd name="T19" fmla="*/ 297 h 918"/>
                  <a:gd name="T20" fmla="*/ 852 w 1103"/>
                  <a:gd name="T21" fmla="*/ 372 h 918"/>
                  <a:gd name="T22" fmla="*/ 830 w 1103"/>
                  <a:gd name="T23" fmla="*/ 373 h 918"/>
                  <a:gd name="T24" fmla="*/ 775 w 1103"/>
                  <a:gd name="T25" fmla="*/ 424 h 918"/>
                  <a:gd name="T26" fmla="*/ 862 w 1103"/>
                  <a:gd name="T27" fmla="*/ 424 h 918"/>
                  <a:gd name="T28" fmla="*/ 775 w 1103"/>
                  <a:gd name="T29" fmla="*/ 501 h 918"/>
                  <a:gd name="T30" fmla="*/ 720 w 1103"/>
                  <a:gd name="T31" fmla="*/ 553 h 918"/>
                  <a:gd name="T32" fmla="*/ 750 w 1103"/>
                  <a:gd name="T33" fmla="*/ 553 h 918"/>
                  <a:gd name="T34" fmla="*/ 780 w 1103"/>
                  <a:gd name="T35" fmla="*/ 553 h 918"/>
                  <a:gd name="T36" fmla="*/ 715 w 1103"/>
                  <a:gd name="T37" fmla="*/ 620 h 918"/>
                  <a:gd name="T38" fmla="*/ 695 w 1103"/>
                  <a:gd name="T39" fmla="*/ 623 h 918"/>
                  <a:gd name="T40" fmla="*/ 666 w 1103"/>
                  <a:gd name="T41" fmla="*/ 701 h 918"/>
                  <a:gd name="T42" fmla="*/ 682 w 1103"/>
                  <a:gd name="T43" fmla="*/ 719 h 918"/>
                  <a:gd name="T44" fmla="*/ 560 w 1103"/>
                  <a:gd name="T45" fmla="*/ 918 h 918"/>
                  <a:gd name="T46" fmla="*/ 430 w 1103"/>
                  <a:gd name="T47" fmla="*/ 719 h 918"/>
                  <a:gd name="T48" fmla="*/ 453 w 1103"/>
                  <a:gd name="T49" fmla="*/ 676 h 918"/>
                  <a:gd name="T50" fmla="*/ 416 w 1103"/>
                  <a:gd name="T51" fmla="*/ 621 h 918"/>
                  <a:gd name="T52" fmla="*/ 331 w 1103"/>
                  <a:gd name="T53" fmla="*/ 553 h 918"/>
                  <a:gd name="T54" fmla="*/ 393 w 1103"/>
                  <a:gd name="T55" fmla="*/ 553 h 918"/>
                  <a:gd name="T56" fmla="*/ 376 w 1103"/>
                  <a:gd name="T57" fmla="*/ 508 h 918"/>
                  <a:gd name="T58" fmla="*/ 360 w 1103"/>
                  <a:gd name="T59" fmla="*/ 501 h 918"/>
                  <a:gd name="T60" fmla="*/ 254 w 1103"/>
                  <a:gd name="T61" fmla="*/ 430 h 918"/>
                  <a:gd name="T62" fmla="*/ 342 w 1103"/>
                  <a:gd name="T63" fmla="*/ 425 h 918"/>
                  <a:gd name="T64" fmla="*/ 326 w 1103"/>
                  <a:gd name="T65" fmla="*/ 386 h 918"/>
                  <a:gd name="T66" fmla="*/ 309 w 1103"/>
                  <a:gd name="T67" fmla="*/ 380 h 918"/>
                  <a:gd name="T68" fmla="*/ 255 w 1103"/>
                  <a:gd name="T69" fmla="*/ 376 h 918"/>
                  <a:gd name="T70" fmla="*/ 174 w 1103"/>
                  <a:gd name="T71" fmla="*/ 303 h 918"/>
                  <a:gd name="T72" fmla="*/ 291 w 1103"/>
                  <a:gd name="T73" fmla="*/ 303 h 918"/>
                  <a:gd name="T74" fmla="*/ 266 w 1103"/>
                  <a:gd name="T75" fmla="*/ 249 h 918"/>
                  <a:gd name="T76" fmla="*/ 250 w 1103"/>
                  <a:gd name="T77" fmla="*/ 245 h 918"/>
                  <a:gd name="T78" fmla="*/ 190 w 1103"/>
                  <a:gd name="T79" fmla="*/ 244 h 918"/>
                  <a:gd name="T80" fmla="*/ 82 w 1103"/>
                  <a:gd name="T81" fmla="*/ 165 h 918"/>
                  <a:gd name="T82" fmla="*/ 225 w 1103"/>
                  <a:gd name="T83" fmla="*/ 165 h 918"/>
                  <a:gd name="T84" fmla="*/ 207 w 1103"/>
                  <a:gd name="T85" fmla="*/ 120 h 918"/>
                  <a:gd name="T86" fmla="*/ 185 w 1103"/>
                  <a:gd name="T87" fmla="*/ 112 h 918"/>
                  <a:gd name="T88" fmla="*/ 88 w 1103"/>
                  <a:gd name="T89" fmla="*/ 106 h 918"/>
                  <a:gd name="T90" fmla="*/ 0 w 1103"/>
                  <a:gd name="T91" fmla="*/ 38 h 918"/>
                  <a:gd name="T92" fmla="*/ 109 w 1103"/>
                  <a:gd name="T93" fmla="*/ 34 h 918"/>
                  <a:gd name="T94" fmla="*/ 291 w 1103"/>
                  <a:gd name="T95" fmla="*/ 29 h 918"/>
                  <a:gd name="T96" fmla="*/ 419 w 1103"/>
                  <a:gd name="T97" fmla="*/ 112 h 918"/>
                  <a:gd name="T98" fmla="*/ 450 w 1103"/>
                  <a:gd name="T99" fmla="*/ 168 h 918"/>
                  <a:gd name="T100" fmla="*/ 480 w 1103"/>
                  <a:gd name="T101" fmla="*/ 64 h 918"/>
                  <a:gd name="T102" fmla="*/ 553 w 1103"/>
                  <a:gd name="T103" fmla="*/ 4 h 918"/>
                  <a:gd name="T104" fmla="*/ 701 w 1103"/>
                  <a:gd name="T105" fmla="*/ 46 h 918"/>
                  <a:gd name="T106" fmla="*/ 612 w 1103"/>
                  <a:gd name="T107" fmla="*/ 79 h 918"/>
                  <a:gd name="T108" fmla="*/ 655 w 1103"/>
                  <a:gd name="T109" fmla="*/ 182 h 918"/>
                  <a:gd name="T110" fmla="*/ 691 w 1103"/>
                  <a:gd name="T111" fmla="*/ 113 h 918"/>
                  <a:gd name="T112" fmla="*/ 784 w 1103"/>
                  <a:gd name="T113" fmla="*/ 32 h 918"/>
                  <a:gd name="T114" fmla="*/ 802 w 1103"/>
                  <a:gd name="T115" fmla="*/ 29 h 918"/>
                  <a:gd name="T116" fmla="*/ 1092 w 1103"/>
                  <a:gd name="T117" fmla="*/ 29 h 918"/>
                  <a:gd name="T118" fmla="*/ 1103 w 1103"/>
                  <a:gd name="T119" fmla="*/ 3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03" h="918">
                    <a:moveTo>
                      <a:pt x="1103" y="30"/>
                    </a:moveTo>
                    <a:cubicBezTo>
                      <a:pt x="1085" y="84"/>
                      <a:pt x="1044" y="111"/>
                      <a:pt x="980" y="112"/>
                    </a:cubicBezTo>
                    <a:cubicBezTo>
                      <a:pt x="961" y="112"/>
                      <a:pt x="941" y="108"/>
                      <a:pt x="922" y="108"/>
                    </a:cubicBezTo>
                    <a:cubicBezTo>
                      <a:pt x="916" y="108"/>
                      <a:pt x="907" y="112"/>
                      <a:pt x="905" y="117"/>
                    </a:cubicBezTo>
                    <a:cubicBezTo>
                      <a:pt x="898" y="130"/>
                      <a:pt x="894" y="144"/>
                      <a:pt x="888" y="160"/>
                    </a:cubicBezTo>
                    <a:cubicBezTo>
                      <a:pt x="936" y="160"/>
                      <a:pt x="983" y="160"/>
                      <a:pt x="1030" y="160"/>
                    </a:cubicBezTo>
                    <a:cubicBezTo>
                      <a:pt x="1024" y="205"/>
                      <a:pt x="980" y="242"/>
                      <a:pt x="930" y="244"/>
                    </a:cubicBezTo>
                    <a:cubicBezTo>
                      <a:pt x="904" y="245"/>
                      <a:pt x="878" y="244"/>
                      <a:pt x="849" y="244"/>
                    </a:cubicBezTo>
                    <a:cubicBezTo>
                      <a:pt x="843" y="258"/>
                      <a:pt x="836" y="275"/>
                      <a:pt x="827" y="297"/>
                    </a:cubicBezTo>
                    <a:cubicBezTo>
                      <a:pt x="868" y="297"/>
                      <a:pt x="905" y="297"/>
                      <a:pt x="943" y="297"/>
                    </a:cubicBezTo>
                    <a:cubicBezTo>
                      <a:pt x="929" y="339"/>
                      <a:pt x="891" y="369"/>
                      <a:pt x="852" y="372"/>
                    </a:cubicBezTo>
                    <a:cubicBezTo>
                      <a:pt x="844" y="373"/>
                      <a:pt x="837" y="373"/>
                      <a:pt x="830" y="373"/>
                    </a:cubicBezTo>
                    <a:cubicBezTo>
                      <a:pt x="787" y="375"/>
                      <a:pt x="783" y="378"/>
                      <a:pt x="775" y="424"/>
                    </a:cubicBezTo>
                    <a:cubicBezTo>
                      <a:pt x="804" y="424"/>
                      <a:pt x="833" y="424"/>
                      <a:pt x="862" y="424"/>
                    </a:cubicBezTo>
                    <a:cubicBezTo>
                      <a:pt x="852" y="474"/>
                      <a:pt x="823" y="499"/>
                      <a:pt x="775" y="501"/>
                    </a:cubicBezTo>
                    <a:cubicBezTo>
                      <a:pt x="731" y="502"/>
                      <a:pt x="729" y="504"/>
                      <a:pt x="720" y="553"/>
                    </a:cubicBezTo>
                    <a:cubicBezTo>
                      <a:pt x="731" y="553"/>
                      <a:pt x="740" y="553"/>
                      <a:pt x="750" y="553"/>
                    </a:cubicBezTo>
                    <a:cubicBezTo>
                      <a:pt x="760" y="553"/>
                      <a:pt x="770" y="553"/>
                      <a:pt x="780" y="553"/>
                    </a:cubicBezTo>
                    <a:cubicBezTo>
                      <a:pt x="775" y="588"/>
                      <a:pt x="747" y="616"/>
                      <a:pt x="715" y="620"/>
                    </a:cubicBezTo>
                    <a:cubicBezTo>
                      <a:pt x="708" y="621"/>
                      <a:pt x="702" y="623"/>
                      <a:pt x="695" y="623"/>
                    </a:cubicBezTo>
                    <a:cubicBezTo>
                      <a:pt x="653" y="620"/>
                      <a:pt x="642" y="674"/>
                      <a:pt x="666" y="701"/>
                    </a:cubicBezTo>
                    <a:cubicBezTo>
                      <a:pt x="671" y="707"/>
                      <a:pt x="677" y="713"/>
                      <a:pt x="682" y="719"/>
                    </a:cubicBezTo>
                    <a:cubicBezTo>
                      <a:pt x="642" y="784"/>
                      <a:pt x="602" y="850"/>
                      <a:pt x="560" y="918"/>
                    </a:cubicBezTo>
                    <a:cubicBezTo>
                      <a:pt x="515" y="849"/>
                      <a:pt x="471" y="783"/>
                      <a:pt x="430" y="719"/>
                    </a:cubicBezTo>
                    <a:cubicBezTo>
                      <a:pt x="438" y="704"/>
                      <a:pt x="449" y="690"/>
                      <a:pt x="453" y="676"/>
                    </a:cubicBezTo>
                    <a:cubicBezTo>
                      <a:pt x="462" y="644"/>
                      <a:pt x="449" y="624"/>
                      <a:pt x="416" y="621"/>
                    </a:cubicBezTo>
                    <a:cubicBezTo>
                      <a:pt x="374" y="616"/>
                      <a:pt x="347" y="594"/>
                      <a:pt x="331" y="553"/>
                    </a:cubicBezTo>
                    <a:cubicBezTo>
                      <a:pt x="352" y="553"/>
                      <a:pt x="371" y="553"/>
                      <a:pt x="393" y="553"/>
                    </a:cubicBezTo>
                    <a:cubicBezTo>
                      <a:pt x="387" y="536"/>
                      <a:pt x="382" y="521"/>
                      <a:pt x="376" y="508"/>
                    </a:cubicBezTo>
                    <a:cubicBezTo>
                      <a:pt x="374" y="504"/>
                      <a:pt x="365" y="500"/>
                      <a:pt x="360" y="501"/>
                    </a:cubicBezTo>
                    <a:cubicBezTo>
                      <a:pt x="306" y="506"/>
                      <a:pt x="276" y="476"/>
                      <a:pt x="254" y="430"/>
                    </a:cubicBezTo>
                    <a:cubicBezTo>
                      <a:pt x="283" y="428"/>
                      <a:pt x="311" y="426"/>
                      <a:pt x="342" y="425"/>
                    </a:cubicBezTo>
                    <a:cubicBezTo>
                      <a:pt x="336" y="410"/>
                      <a:pt x="332" y="397"/>
                      <a:pt x="326" y="386"/>
                    </a:cubicBezTo>
                    <a:cubicBezTo>
                      <a:pt x="324" y="382"/>
                      <a:pt x="315" y="381"/>
                      <a:pt x="309" y="380"/>
                    </a:cubicBezTo>
                    <a:cubicBezTo>
                      <a:pt x="291" y="378"/>
                      <a:pt x="273" y="378"/>
                      <a:pt x="255" y="376"/>
                    </a:cubicBezTo>
                    <a:cubicBezTo>
                      <a:pt x="214" y="371"/>
                      <a:pt x="193" y="342"/>
                      <a:pt x="174" y="303"/>
                    </a:cubicBezTo>
                    <a:cubicBezTo>
                      <a:pt x="213" y="303"/>
                      <a:pt x="249" y="303"/>
                      <a:pt x="291" y="303"/>
                    </a:cubicBezTo>
                    <a:cubicBezTo>
                      <a:pt x="281" y="281"/>
                      <a:pt x="274" y="265"/>
                      <a:pt x="266" y="249"/>
                    </a:cubicBezTo>
                    <a:cubicBezTo>
                      <a:pt x="264" y="246"/>
                      <a:pt x="255" y="245"/>
                      <a:pt x="250" y="245"/>
                    </a:cubicBezTo>
                    <a:cubicBezTo>
                      <a:pt x="230" y="244"/>
                      <a:pt x="210" y="245"/>
                      <a:pt x="190" y="244"/>
                    </a:cubicBezTo>
                    <a:cubicBezTo>
                      <a:pt x="137" y="243"/>
                      <a:pt x="103" y="218"/>
                      <a:pt x="82" y="165"/>
                    </a:cubicBezTo>
                    <a:cubicBezTo>
                      <a:pt x="129" y="165"/>
                      <a:pt x="175" y="165"/>
                      <a:pt x="225" y="165"/>
                    </a:cubicBezTo>
                    <a:cubicBezTo>
                      <a:pt x="218" y="148"/>
                      <a:pt x="215" y="133"/>
                      <a:pt x="207" y="120"/>
                    </a:cubicBezTo>
                    <a:cubicBezTo>
                      <a:pt x="204" y="115"/>
                      <a:pt x="193" y="113"/>
                      <a:pt x="185" y="112"/>
                    </a:cubicBezTo>
                    <a:cubicBezTo>
                      <a:pt x="153" y="110"/>
                      <a:pt x="120" y="109"/>
                      <a:pt x="88" y="106"/>
                    </a:cubicBezTo>
                    <a:cubicBezTo>
                      <a:pt x="46" y="102"/>
                      <a:pt x="21" y="74"/>
                      <a:pt x="0" y="38"/>
                    </a:cubicBezTo>
                    <a:cubicBezTo>
                      <a:pt x="38" y="37"/>
                      <a:pt x="74" y="35"/>
                      <a:pt x="109" y="34"/>
                    </a:cubicBezTo>
                    <a:cubicBezTo>
                      <a:pt x="170" y="32"/>
                      <a:pt x="230" y="30"/>
                      <a:pt x="291" y="29"/>
                    </a:cubicBezTo>
                    <a:cubicBezTo>
                      <a:pt x="352" y="28"/>
                      <a:pt x="395" y="56"/>
                      <a:pt x="419" y="112"/>
                    </a:cubicBezTo>
                    <a:cubicBezTo>
                      <a:pt x="428" y="131"/>
                      <a:pt x="437" y="150"/>
                      <a:pt x="450" y="168"/>
                    </a:cubicBezTo>
                    <a:cubicBezTo>
                      <a:pt x="460" y="133"/>
                      <a:pt x="471" y="99"/>
                      <a:pt x="480" y="64"/>
                    </a:cubicBezTo>
                    <a:cubicBezTo>
                      <a:pt x="493" y="20"/>
                      <a:pt x="508" y="7"/>
                      <a:pt x="553" y="4"/>
                    </a:cubicBezTo>
                    <a:cubicBezTo>
                      <a:pt x="606" y="0"/>
                      <a:pt x="655" y="12"/>
                      <a:pt x="701" y="46"/>
                    </a:cubicBezTo>
                    <a:cubicBezTo>
                      <a:pt x="671" y="58"/>
                      <a:pt x="642" y="68"/>
                      <a:pt x="612" y="79"/>
                    </a:cubicBezTo>
                    <a:cubicBezTo>
                      <a:pt x="626" y="113"/>
                      <a:pt x="640" y="146"/>
                      <a:pt x="655" y="182"/>
                    </a:cubicBezTo>
                    <a:cubicBezTo>
                      <a:pt x="668" y="157"/>
                      <a:pt x="679" y="135"/>
                      <a:pt x="691" y="113"/>
                    </a:cubicBezTo>
                    <a:cubicBezTo>
                      <a:pt x="713" y="75"/>
                      <a:pt x="740" y="43"/>
                      <a:pt x="784" y="32"/>
                    </a:cubicBezTo>
                    <a:cubicBezTo>
                      <a:pt x="790" y="31"/>
                      <a:pt x="796" y="29"/>
                      <a:pt x="802" y="29"/>
                    </a:cubicBezTo>
                    <a:cubicBezTo>
                      <a:pt x="899" y="29"/>
                      <a:pt x="995" y="29"/>
                      <a:pt x="1092" y="29"/>
                    </a:cubicBezTo>
                    <a:cubicBezTo>
                      <a:pt x="1095" y="29"/>
                      <a:pt x="1098" y="30"/>
                      <a:pt x="110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79"/>
              <p:cNvSpPr/>
              <p:nvPr/>
            </p:nvSpPr>
            <p:spPr bwMode="auto">
              <a:xfrm>
                <a:off x="10196286" y="627062"/>
                <a:ext cx="4621213" cy="3867150"/>
              </a:xfrm>
              <a:custGeom>
                <a:avLst/>
                <a:gdLst>
                  <a:gd name="T0" fmla="*/ 1144 w 1463"/>
                  <a:gd name="T1" fmla="*/ 1224 h 1224"/>
                  <a:gd name="T2" fmla="*/ 1130 w 1463"/>
                  <a:gd name="T3" fmla="*/ 1207 h 1224"/>
                  <a:gd name="T4" fmla="*/ 1352 w 1463"/>
                  <a:gd name="T5" fmla="*/ 646 h 1224"/>
                  <a:gd name="T6" fmla="*/ 1129 w 1463"/>
                  <a:gd name="T7" fmla="*/ 238 h 1224"/>
                  <a:gd name="T8" fmla="*/ 275 w 1463"/>
                  <a:gd name="T9" fmla="*/ 290 h 1224"/>
                  <a:gd name="T10" fmla="*/ 104 w 1463"/>
                  <a:gd name="T11" fmla="*/ 760 h 1224"/>
                  <a:gd name="T12" fmla="*/ 331 w 1463"/>
                  <a:gd name="T13" fmla="*/ 1206 h 1224"/>
                  <a:gd name="T14" fmla="*/ 316 w 1463"/>
                  <a:gd name="T15" fmla="*/ 1223 h 1224"/>
                  <a:gd name="T16" fmla="*/ 233 w 1463"/>
                  <a:gd name="T17" fmla="*/ 301 h 1224"/>
                  <a:gd name="T18" fmla="*/ 1177 w 1463"/>
                  <a:gd name="T19" fmla="*/ 248 h 1224"/>
                  <a:gd name="T20" fmla="*/ 1144 w 1463"/>
                  <a:gd name="T21" fmla="*/ 1224 h 1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63" h="1224">
                    <a:moveTo>
                      <a:pt x="1144" y="1224"/>
                    </a:moveTo>
                    <a:cubicBezTo>
                      <a:pt x="1139" y="1218"/>
                      <a:pt x="1135" y="1213"/>
                      <a:pt x="1130" y="1207"/>
                    </a:cubicBezTo>
                    <a:cubicBezTo>
                      <a:pt x="1297" y="1057"/>
                      <a:pt x="1378" y="871"/>
                      <a:pt x="1352" y="646"/>
                    </a:cubicBezTo>
                    <a:cubicBezTo>
                      <a:pt x="1334" y="481"/>
                      <a:pt x="1258" y="343"/>
                      <a:pt x="1129" y="238"/>
                    </a:cubicBezTo>
                    <a:cubicBezTo>
                      <a:pt x="864" y="20"/>
                      <a:pt x="494" y="58"/>
                      <a:pt x="275" y="290"/>
                    </a:cubicBezTo>
                    <a:cubicBezTo>
                      <a:pt x="152" y="422"/>
                      <a:pt x="93" y="579"/>
                      <a:pt x="104" y="760"/>
                    </a:cubicBezTo>
                    <a:cubicBezTo>
                      <a:pt x="115" y="940"/>
                      <a:pt x="194" y="1088"/>
                      <a:pt x="331" y="1206"/>
                    </a:cubicBezTo>
                    <a:cubicBezTo>
                      <a:pt x="326" y="1212"/>
                      <a:pt x="321" y="1218"/>
                      <a:pt x="316" y="1223"/>
                    </a:cubicBezTo>
                    <a:cubicBezTo>
                      <a:pt x="32" y="988"/>
                      <a:pt x="0" y="575"/>
                      <a:pt x="233" y="301"/>
                    </a:cubicBezTo>
                    <a:cubicBezTo>
                      <a:pt x="491" y="0"/>
                      <a:pt x="922" y="5"/>
                      <a:pt x="1177" y="248"/>
                    </a:cubicBezTo>
                    <a:cubicBezTo>
                      <a:pt x="1463" y="521"/>
                      <a:pt x="1447" y="970"/>
                      <a:pt x="1144" y="1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80"/>
              <p:cNvSpPr/>
              <p:nvPr/>
            </p:nvSpPr>
            <p:spPr bwMode="auto">
              <a:xfrm>
                <a:off x="9645424" y="914400"/>
                <a:ext cx="998538" cy="1724025"/>
              </a:xfrm>
              <a:custGeom>
                <a:avLst/>
                <a:gdLst>
                  <a:gd name="T0" fmla="*/ 99 w 316"/>
                  <a:gd name="T1" fmla="*/ 206 h 546"/>
                  <a:gd name="T2" fmla="*/ 99 w 316"/>
                  <a:gd name="T3" fmla="*/ 151 h 546"/>
                  <a:gd name="T4" fmla="*/ 90 w 316"/>
                  <a:gd name="T5" fmla="*/ 134 h 546"/>
                  <a:gd name="T6" fmla="*/ 64 w 316"/>
                  <a:gd name="T7" fmla="*/ 104 h 546"/>
                  <a:gd name="T8" fmla="*/ 69 w 316"/>
                  <a:gd name="T9" fmla="*/ 62 h 546"/>
                  <a:gd name="T10" fmla="*/ 81 w 316"/>
                  <a:gd name="T11" fmla="*/ 54 h 546"/>
                  <a:gd name="T12" fmla="*/ 102 w 316"/>
                  <a:gd name="T13" fmla="*/ 20 h 546"/>
                  <a:gd name="T14" fmla="*/ 112 w 316"/>
                  <a:gd name="T15" fmla="*/ 0 h 546"/>
                  <a:gd name="T16" fmla="*/ 132 w 316"/>
                  <a:gd name="T17" fmla="*/ 17 h 546"/>
                  <a:gd name="T18" fmla="*/ 133 w 316"/>
                  <a:gd name="T19" fmla="*/ 48 h 546"/>
                  <a:gd name="T20" fmla="*/ 149 w 316"/>
                  <a:gd name="T21" fmla="*/ 100 h 546"/>
                  <a:gd name="T22" fmla="*/ 144 w 316"/>
                  <a:gd name="T23" fmla="*/ 76 h 546"/>
                  <a:gd name="T24" fmla="*/ 149 w 316"/>
                  <a:gd name="T25" fmla="*/ 44 h 546"/>
                  <a:gd name="T26" fmla="*/ 193 w 316"/>
                  <a:gd name="T27" fmla="*/ 23 h 546"/>
                  <a:gd name="T28" fmla="*/ 207 w 316"/>
                  <a:gd name="T29" fmla="*/ 46 h 546"/>
                  <a:gd name="T30" fmla="*/ 221 w 316"/>
                  <a:gd name="T31" fmla="*/ 70 h 546"/>
                  <a:gd name="T32" fmla="*/ 281 w 316"/>
                  <a:gd name="T33" fmla="*/ 109 h 546"/>
                  <a:gd name="T34" fmla="*/ 315 w 316"/>
                  <a:gd name="T35" fmla="*/ 176 h 546"/>
                  <a:gd name="T36" fmla="*/ 308 w 316"/>
                  <a:gd name="T37" fmla="*/ 190 h 546"/>
                  <a:gd name="T38" fmla="*/ 293 w 316"/>
                  <a:gd name="T39" fmla="*/ 186 h 546"/>
                  <a:gd name="T40" fmla="*/ 193 w 316"/>
                  <a:gd name="T41" fmla="*/ 122 h 546"/>
                  <a:gd name="T42" fmla="*/ 224 w 316"/>
                  <a:gd name="T43" fmla="*/ 182 h 546"/>
                  <a:gd name="T44" fmla="*/ 201 w 316"/>
                  <a:gd name="T45" fmla="*/ 221 h 546"/>
                  <a:gd name="T46" fmla="*/ 188 w 316"/>
                  <a:gd name="T47" fmla="*/ 215 h 546"/>
                  <a:gd name="T48" fmla="*/ 122 w 316"/>
                  <a:gd name="T49" fmla="*/ 165 h 546"/>
                  <a:gd name="T50" fmla="*/ 132 w 316"/>
                  <a:gd name="T51" fmla="*/ 211 h 546"/>
                  <a:gd name="T52" fmla="*/ 178 w 316"/>
                  <a:gd name="T53" fmla="*/ 295 h 546"/>
                  <a:gd name="T54" fmla="*/ 199 w 316"/>
                  <a:gd name="T55" fmla="*/ 345 h 546"/>
                  <a:gd name="T56" fmla="*/ 192 w 316"/>
                  <a:gd name="T57" fmla="*/ 363 h 546"/>
                  <a:gd name="T58" fmla="*/ 179 w 316"/>
                  <a:gd name="T59" fmla="*/ 352 h 546"/>
                  <a:gd name="T60" fmla="*/ 150 w 316"/>
                  <a:gd name="T61" fmla="*/ 317 h 546"/>
                  <a:gd name="T62" fmla="*/ 145 w 316"/>
                  <a:gd name="T63" fmla="*/ 319 h 546"/>
                  <a:gd name="T64" fmla="*/ 140 w 316"/>
                  <a:gd name="T65" fmla="*/ 362 h 546"/>
                  <a:gd name="T66" fmla="*/ 108 w 316"/>
                  <a:gd name="T67" fmla="*/ 393 h 546"/>
                  <a:gd name="T68" fmla="*/ 192 w 316"/>
                  <a:gd name="T69" fmla="*/ 502 h 546"/>
                  <a:gd name="T70" fmla="*/ 201 w 316"/>
                  <a:gd name="T71" fmla="*/ 525 h 546"/>
                  <a:gd name="T72" fmla="*/ 178 w 316"/>
                  <a:gd name="T73" fmla="*/ 539 h 546"/>
                  <a:gd name="T74" fmla="*/ 117 w 316"/>
                  <a:gd name="T75" fmla="*/ 491 h 546"/>
                  <a:gd name="T76" fmla="*/ 72 w 316"/>
                  <a:gd name="T77" fmla="*/ 376 h 546"/>
                  <a:gd name="T78" fmla="*/ 64 w 316"/>
                  <a:gd name="T79" fmla="*/ 350 h 546"/>
                  <a:gd name="T80" fmla="*/ 91 w 316"/>
                  <a:gd name="T81" fmla="*/ 365 h 546"/>
                  <a:gd name="T82" fmla="*/ 74 w 316"/>
                  <a:gd name="T83" fmla="*/ 261 h 546"/>
                  <a:gd name="T84" fmla="*/ 59 w 316"/>
                  <a:gd name="T85" fmla="*/ 289 h 546"/>
                  <a:gd name="T86" fmla="*/ 46 w 316"/>
                  <a:gd name="T87" fmla="*/ 295 h 546"/>
                  <a:gd name="T88" fmla="*/ 41 w 316"/>
                  <a:gd name="T89" fmla="*/ 282 h 546"/>
                  <a:gd name="T90" fmla="*/ 9 w 316"/>
                  <a:gd name="T91" fmla="*/ 207 h 546"/>
                  <a:gd name="T92" fmla="*/ 1 w 316"/>
                  <a:gd name="T93" fmla="*/ 189 h 546"/>
                  <a:gd name="T94" fmla="*/ 15 w 316"/>
                  <a:gd name="T95" fmla="*/ 176 h 546"/>
                  <a:gd name="T96" fmla="*/ 41 w 316"/>
                  <a:gd name="T97" fmla="*/ 172 h 546"/>
                  <a:gd name="T98" fmla="*/ 70 w 316"/>
                  <a:gd name="T99" fmla="*/ 170 h 546"/>
                  <a:gd name="T100" fmla="*/ 99 w 316"/>
                  <a:gd name="T101" fmla="*/ 206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6" h="546">
                    <a:moveTo>
                      <a:pt x="99" y="206"/>
                    </a:moveTo>
                    <a:cubicBezTo>
                      <a:pt x="99" y="187"/>
                      <a:pt x="100" y="169"/>
                      <a:pt x="99" y="151"/>
                    </a:cubicBezTo>
                    <a:cubicBezTo>
                      <a:pt x="98" y="145"/>
                      <a:pt x="94" y="139"/>
                      <a:pt x="90" y="134"/>
                    </a:cubicBezTo>
                    <a:cubicBezTo>
                      <a:pt x="82" y="124"/>
                      <a:pt x="72" y="115"/>
                      <a:pt x="64" y="104"/>
                    </a:cubicBezTo>
                    <a:cubicBezTo>
                      <a:pt x="48" y="86"/>
                      <a:pt x="50" y="76"/>
                      <a:pt x="69" y="62"/>
                    </a:cubicBezTo>
                    <a:cubicBezTo>
                      <a:pt x="73" y="59"/>
                      <a:pt x="77" y="56"/>
                      <a:pt x="81" y="54"/>
                    </a:cubicBezTo>
                    <a:cubicBezTo>
                      <a:pt x="98" y="49"/>
                      <a:pt x="102" y="37"/>
                      <a:pt x="102" y="20"/>
                    </a:cubicBezTo>
                    <a:cubicBezTo>
                      <a:pt x="102" y="14"/>
                      <a:pt x="108" y="7"/>
                      <a:pt x="112" y="0"/>
                    </a:cubicBezTo>
                    <a:cubicBezTo>
                      <a:pt x="119" y="5"/>
                      <a:pt x="129" y="10"/>
                      <a:pt x="132" y="17"/>
                    </a:cubicBezTo>
                    <a:cubicBezTo>
                      <a:pt x="136" y="26"/>
                      <a:pt x="133" y="38"/>
                      <a:pt x="133" y="48"/>
                    </a:cubicBezTo>
                    <a:cubicBezTo>
                      <a:pt x="132" y="65"/>
                      <a:pt x="125" y="84"/>
                      <a:pt x="149" y="100"/>
                    </a:cubicBezTo>
                    <a:cubicBezTo>
                      <a:pt x="147" y="89"/>
                      <a:pt x="147" y="82"/>
                      <a:pt x="144" y="76"/>
                    </a:cubicBezTo>
                    <a:cubicBezTo>
                      <a:pt x="136" y="64"/>
                      <a:pt x="140" y="53"/>
                      <a:pt x="149" y="44"/>
                    </a:cubicBezTo>
                    <a:cubicBezTo>
                      <a:pt x="162" y="33"/>
                      <a:pt x="174" y="17"/>
                      <a:pt x="193" y="23"/>
                    </a:cubicBezTo>
                    <a:cubicBezTo>
                      <a:pt x="200" y="25"/>
                      <a:pt x="203" y="38"/>
                      <a:pt x="207" y="46"/>
                    </a:cubicBezTo>
                    <a:cubicBezTo>
                      <a:pt x="212" y="54"/>
                      <a:pt x="214" y="65"/>
                      <a:pt x="221" y="70"/>
                    </a:cubicBezTo>
                    <a:cubicBezTo>
                      <a:pt x="240" y="84"/>
                      <a:pt x="261" y="96"/>
                      <a:pt x="281" y="109"/>
                    </a:cubicBezTo>
                    <a:cubicBezTo>
                      <a:pt x="306" y="124"/>
                      <a:pt x="311" y="150"/>
                      <a:pt x="315" y="176"/>
                    </a:cubicBezTo>
                    <a:cubicBezTo>
                      <a:pt x="316" y="180"/>
                      <a:pt x="312" y="188"/>
                      <a:pt x="308" y="190"/>
                    </a:cubicBezTo>
                    <a:cubicBezTo>
                      <a:pt x="304" y="192"/>
                      <a:pt x="297" y="189"/>
                      <a:pt x="293" y="186"/>
                    </a:cubicBezTo>
                    <a:cubicBezTo>
                      <a:pt x="260" y="166"/>
                      <a:pt x="227" y="144"/>
                      <a:pt x="193" y="122"/>
                    </a:cubicBezTo>
                    <a:cubicBezTo>
                      <a:pt x="204" y="143"/>
                      <a:pt x="215" y="162"/>
                      <a:pt x="224" y="182"/>
                    </a:cubicBezTo>
                    <a:cubicBezTo>
                      <a:pt x="233" y="202"/>
                      <a:pt x="222" y="219"/>
                      <a:pt x="201" y="221"/>
                    </a:cubicBezTo>
                    <a:cubicBezTo>
                      <a:pt x="196" y="221"/>
                      <a:pt x="189" y="218"/>
                      <a:pt x="188" y="215"/>
                    </a:cubicBezTo>
                    <a:cubicBezTo>
                      <a:pt x="177" y="185"/>
                      <a:pt x="149" y="178"/>
                      <a:pt x="122" y="165"/>
                    </a:cubicBezTo>
                    <a:cubicBezTo>
                      <a:pt x="125" y="180"/>
                      <a:pt x="130" y="195"/>
                      <a:pt x="132" y="211"/>
                    </a:cubicBezTo>
                    <a:cubicBezTo>
                      <a:pt x="137" y="245"/>
                      <a:pt x="153" y="271"/>
                      <a:pt x="178" y="295"/>
                    </a:cubicBezTo>
                    <a:cubicBezTo>
                      <a:pt x="190" y="308"/>
                      <a:pt x="194" y="328"/>
                      <a:pt x="199" y="345"/>
                    </a:cubicBezTo>
                    <a:cubicBezTo>
                      <a:pt x="201" y="350"/>
                      <a:pt x="195" y="357"/>
                      <a:pt x="192" y="363"/>
                    </a:cubicBezTo>
                    <a:cubicBezTo>
                      <a:pt x="187" y="360"/>
                      <a:pt x="182" y="357"/>
                      <a:pt x="179" y="352"/>
                    </a:cubicBezTo>
                    <a:cubicBezTo>
                      <a:pt x="169" y="341"/>
                      <a:pt x="160" y="329"/>
                      <a:pt x="150" y="317"/>
                    </a:cubicBezTo>
                    <a:cubicBezTo>
                      <a:pt x="149" y="318"/>
                      <a:pt x="147" y="318"/>
                      <a:pt x="145" y="319"/>
                    </a:cubicBezTo>
                    <a:cubicBezTo>
                      <a:pt x="144" y="333"/>
                      <a:pt x="146" y="350"/>
                      <a:pt x="140" y="362"/>
                    </a:cubicBezTo>
                    <a:cubicBezTo>
                      <a:pt x="134" y="374"/>
                      <a:pt x="120" y="382"/>
                      <a:pt x="108" y="393"/>
                    </a:cubicBezTo>
                    <a:cubicBezTo>
                      <a:pt x="134" y="426"/>
                      <a:pt x="163" y="464"/>
                      <a:pt x="192" y="502"/>
                    </a:cubicBezTo>
                    <a:cubicBezTo>
                      <a:pt x="197" y="508"/>
                      <a:pt x="204" y="520"/>
                      <a:pt x="201" y="525"/>
                    </a:cubicBezTo>
                    <a:cubicBezTo>
                      <a:pt x="198" y="532"/>
                      <a:pt x="187" y="537"/>
                      <a:pt x="178" y="539"/>
                    </a:cubicBezTo>
                    <a:cubicBezTo>
                      <a:pt x="147" y="546"/>
                      <a:pt x="130" y="530"/>
                      <a:pt x="117" y="491"/>
                    </a:cubicBezTo>
                    <a:cubicBezTo>
                      <a:pt x="103" y="452"/>
                      <a:pt x="87" y="415"/>
                      <a:pt x="72" y="376"/>
                    </a:cubicBezTo>
                    <a:cubicBezTo>
                      <a:pt x="69" y="370"/>
                      <a:pt x="68" y="363"/>
                      <a:pt x="64" y="350"/>
                    </a:cubicBezTo>
                    <a:cubicBezTo>
                      <a:pt x="77" y="357"/>
                      <a:pt x="84" y="361"/>
                      <a:pt x="91" y="365"/>
                    </a:cubicBezTo>
                    <a:cubicBezTo>
                      <a:pt x="109" y="344"/>
                      <a:pt x="98" y="275"/>
                      <a:pt x="74" y="261"/>
                    </a:cubicBezTo>
                    <a:cubicBezTo>
                      <a:pt x="69" y="271"/>
                      <a:pt x="65" y="280"/>
                      <a:pt x="59" y="289"/>
                    </a:cubicBezTo>
                    <a:cubicBezTo>
                      <a:pt x="57" y="292"/>
                      <a:pt x="50" y="293"/>
                      <a:pt x="46" y="295"/>
                    </a:cubicBezTo>
                    <a:cubicBezTo>
                      <a:pt x="44" y="291"/>
                      <a:pt x="41" y="286"/>
                      <a:pt x="41" y="282"/>
                    </a:cubicBezTo>
                    <a:cubicBezTo>
                      <a:pt x="46" y="250"/>
                      <a:pt x="39" y="224"/>
                      <a:pt x="9" y="207"/>
                    </a:cubicBezTo>
                    <a:cubicBezTo>
                      <a:pt x="4" y="204"/>
                      <a:pt x="0" y="194"/>
                      <a:pt x="1" y="189"/>
                    </a:cubicBezTo>
                    <a:cubicBezTo>
                      <a:pt x="2" y="184"/>
                      <a:pt x="9" y="178"/>
                      <a:pt x="15" y="176"/>
                    </a:cubicBezTo>
                    <a:cubicBezTo>
                      <a:pt x="23" y="173"/>
                      <a:pt x="32" y="173"/>
                      <a:pt x="41" y="172"/>
                    </a:cubicBezTo>
                    <a:cubicBezTo>
                      <a:pt x="49" y="171"/>
                      <a:pt x="56" y="171"/>
                      <a:pt x="70" y="170"/>
                    </a:cubicBezTo>
                    <a:cubicBezTo>
                      <a:pt x="80" y="176"/>
                      <a:pt x="76" y="204"/>
                      <a:pt x="99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81"/>
              <p:cNvSpPr/>
              <p:nvPr/>
            </p:nvSpPr>
            <p:spPr bwMode="auto">
              <a:xfrm>
                <a:off x="13196661" y="-7938"/>
                <a:ext cx="1047750" cy="858838"/>
              </a:xfrm>
              <a:custGeom>
                <a:avLst/>
                <a:gdLst>
                  <a:gd name="T0" fmla="*/ 36 w 332"/>
                  <a:gd name="T1" fmla="*/ 247 h 272"/>
                  <a:gd name="T2" fmla="*/ 149 w 332"/>
                  <a:gd name="T3" fmla="*/ 203 h 272"/>
                  <a:gd name="T4" fmla="*/ 78 w 332"/>
                  <a:gd name="T5" fmla="*/ 204 h 272"/>
                  <a:gd name="T6" fmla="*/ 3 w 332"/>
                  <a:gd name="T7" fmla="*/ 159 h 272"/>
                  <a:gd name="T8" fmla="*/ 3 w 332"/>
                  <a:gd name="T9" fmla="*/ 137 h 272"/>
                  <a:gd name="T10" fmla="*/ 22 w 332"/>
                  <a:gd name="T11" fmla="*/ 132 h 272"/>
                  <a:gd name="T12" fmla="*/ 153 w 332"/>
                  <a:gd name="T13" fmla="*/ 148 h 272"/>
                  <a:gd name="T14" fmla="*/ 214 w 332"/>
                  <a:gd name="T15" fmla="*/ 109 h 272"/>
                  <a:gd name="T16" fmla="*/ 249 w 332"/>
                  <a:gd name="T17" fmla="*/ 22 h 272"/>
                  <a:gd name="T18" fmla="*/ 269 w 332"/>
                  <a:gd name="T19" fmla="*/ 1 h 272"/>
                  <a:gd name="T20" fmla="*/ 293 w 332"/>
                  <a:gd name="T21" fmla="*/ 18 h 272"/>
                  <a:gd name="T22" fmla="*/ 308 w 332"/>
                  <a:gd name="T23" fmla="*/ 48 h 272"/>
                  <a:gd name="T24" fmla="*/ 298 w 332"/>
                  <a:gd name="T25" fmla="*/ 83 h 272"/>
                  <a:gd name="T26" fmla="*/ 255 w 332"/>
                  <a:gd name="T27" fmla="*/ 151 h 272"/>
                  <a:gd name="T28" fmla="*/ 307 w 332"/>
                  <a:gd name="T29" fmla="*/ 147 h 272"/>
                  <a:gd name="T30" fmla="*/ 331 w 332"/>
                  <a:gd name="T31" fmla="*/ 159 h 272"/>
                  <a:gd name="T32" fmla="*/ 309 w 332"/>
                  <a:gd name="T33" fmla="*/ 182 h 272"/>
                  <a:gd name="T34" fmla="*/ 253 w 332"/>
                  <a:gd name="T35" fmla="*/ 184 h 272"/>
                  <a:gd name="T36" fmla="*/ 229 w 332"/>
                  <a:gd name="T37" fmla="*/ 194 h 272"/>
                  <a:gd name="T38" fmla="*/ 36 w 332"/>
                  <a:gd name="T39" fmla="*/ 247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2" h="272">
                    <a:moveTo>
                      <a:pt x="36" y="247"/>
                    </a:moveTo>
                    <a:cubicBezTo>
                      <a:pt x="76" y="230"/>
                      <a:pt x="119" y="237"/>
                      <a:pt x="149" y="203"/>
                    </a:cubicBezTo>
                    <a:cubicBezTo>
                      <a:pt x="124" y="203"/>
                      <a:pt x="101" y="202"/>
                      <a:pt x="78" y="204"/>
                    </a:cubicBezTo>
                    <a:cubicBezTo>
                      <a:pt x="41" y="207"/>
                      <a:pt x="19" y="188"/>
                      <a:pt x="3" y="159"/>
                    </a:cubicBezTo>
                    <a:cubicBezTo>
                      <a:pt x="0" y="153"/>
                      <a:pt x="0" y="142"/>
                      <a:pt x="3" y="137"/>
                    </a:cubicBezTo>
                    <a:cubicBezTo>
                      <a:pt x="5" y="133"/>
                      <a:pt x="17" y="129"/>
                      <a:pt x="22" y="132"/>
                    </a:cubicBezTo>
                    <a:cubicBezTo>
                      <a:pt x="64" y="152"/>
                      <a:pt x="109" y="144"/>
                      <a:pt x="153" y="148"/>
                    </a:cubicBezTo>
                    <a:cubicBezTo>
                      <a:pt x="186" y="151"/>
                      <a:pt x="203" y="139"/>
                      <a:pt x="214" y="109"/>
                    </a:cubicBezTo>
                    <a:cubicBezTo>
                      <a:pt x="223" y="79"/>
                      <a:pt x="236" y="50"/>
                      <a:pt x="249" y="22"/>
                    </a:cubicBezTo>
                    <a:cubicBezTo>
                      <a:pt x="253" y="13"/>
                      <a:pt x="262" y="2"/>
                      <a:pt x="269" y="1"/>
                    </a:cubicBezTo>
                    <a:cubicBezTo>
                      <a:pt x="277" y="0"/>
                      <a:pt x="287" y="10"/>
                      <a:pt x="293" y="18"/>
                    </a:cubicBezTo>
                    <a:cubicBezTo>
                      <a:pt x="300" y="27"/>
                      <a:pt x="303" y="38"/>
                      <a:pt x="308" y="48"/>
                    </a:cubicBezTo>
                    <a:cubicBezTo>
                      <a:pt x="315" y="63"/>
                      <a:pt x="313" y="73"/>
                      <a:pt x="298" y="83"/>
                    </a:cubicBezTo>
                    <a:cubicBezTo>
                      <a:pt x="275" y="98"/>
                      <a:pt x="266" y="123"/>
                      <a:pt x="255" y="151"/>
                    </a:cubicBezTo>
                    <a:cubicBezTo>
                      <a:pt x="275" y="150"/>
                      <a:pt x="291" y="148"/>
                      <a:pt x="307" y="147"/>
                    </a:cubicBezTo>
                    <a:cubicBezTo>
                      <a:pt x="316" y="147"/>
                      <a:pt x="330" y="144"/>
                      <a:pt x="331" y="159"/>
                    </a:cubicBezTo>
                    <a:cubicBezTo>
                      <a:pt x="332" y="173"/>
                      <a:pt x="322" y="181"/>
                      <a:pt x="309" y="182"/>
                    </a:cubicBezTo>
                    <a:cubicBezTo>
                      <a:pt x="290" y="184"/>
                      <a:pt x="271" y="183"/>
                      <a:pt x="253" y="184"/>
                    </a:cubicBezTo>
                    <a:cubicBezTo>
                      <a:pt x="245" y="185"/>
                      <a:pt x="234" y="188"/>
                      <a:pt x="229" y="194"/>
                    </a:cubicBezTo>
                    <a:cubicBezTo>
                      <a:pt x="170" y="259"/>
                      <a:pt x="127" y="272"/>
                      <a:pt x="36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82"/>
              <p:cNvSpPr/>
              <p:nvPr/>
            </p:nvSpPr>
            <p:spPr bwMode="auto">
              <a:xfrm>
                <a:off x="10912249" y="5257800"/>
                <a:ext cx="663575" cy="809625"/>
              </a:xfrm>
              <a:custGeom>
                <a:avLst/>
                <a:gdLst>
                  <a:gd name="T0" fmla="*/ 30 w 210"/>
                  <a:gd name="T1" fmla="*/ 218 h 256"/>
                  <a:gd name="T2" fmla="*/ 0 w 210"/>
                  <a:gd name="T3" fmla="*/ 204 h 256"/>
                  <a:gd name="T4" fmla="*/ 103 w 210"/>
                  <a:gd name="T5" fmla="*/ 0 h 256"/>
                  <a:gd name="T6" fmla="*/ 129 w 210"/>
                  <a:gd name="T7" fmla="*/ 38 h 256"/>
                  <a:gd name="T8" fmla="*/ 123 w 210"/>
                  <a:gd name="T9" fmla="*/ 153 h 256"/>
                  <a:gd name="T10" fmla="*/ 185 w 210"/>
                  <a:gd name="T11" fmla="*/ 38 h 256"/>
                  <a:gd name="T12" fmla="*/ 210 w 210"/>
                  <a:gd name="T13" fmla="*/ 48 h 256"/>
                  <a:gd name="T14" fmla="*/ 109 w 210"/>
                  <a:gd name="T15" fmla="*/ 256 h 256"/>
                  <a:gd name="T16" fmla="*/ 80 w 210"/>
                  <a:gd name="T17" fmla="*/ 216 h 256"/>
                  <a:gd name="T18" fmla="*/ 90 w 210"/>
                  <a:gd name="T19" fmla="*/ 94 h 256"/>
                  <a:gd name="T20" fmla="*/ 30 w 210"/>
                  <a:gd name="T21" fmla="*/ 218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256">
                    <a:moveTo>
                      <a:pt x="30" y="218"/>
                    </a:moveTo>
                    <a:cubicBezTo>
                      <a:pt x="20" y="214"/>
                      <a:pt x="11" y="210"/>
                      <a:pt x="0" y="204"/>
                    </a:cubicBezTo>
                    <a:cubicBezTo>
                      <a:pt x="35" y="135"/>
                      <a:pt x="69" y="67"/>
                      <a:pt x="103" y="0"/>
                    </a:cubicBezTo>
                    <a:cubicBezTo>
                      <a:pt x="127" y="4"/>
                      <a:pt x="132" y="16"/>
                      <a:pt x="129" y="38"/>
                    </a:cubicBezTo>
                    <a:cubicBezTo>
                      <a:pt x="124" y="76"/>
                      <a:pt x="122" y="113"/>
                      <a:pt x="123" y="153"/>
                    </a:cubicBezTo>
                    <a:cubicBezTo>
                      <a:pt x="143" y="115"/>
                      <a:pt x="164" y="78"/>
                      <a:pt x="185" y="38"/>
                    </a:cubicBezTo>
                    <a:cubicBezTo>
                      <a:pt x="193" y="41"/>
                      <a:pt x="201" y="44"/>
                      <a:pt x="210" y="48"/>
                    </a:cubicBezTo>
                    <a:cubicBezTo>
                      <a:pt x="176" y="118"/>
                      <a:pt x="142" y="187"/>
                      <a:pt x="109" y="256"/>
                    </a:cubicBezTo>
                    <a:cubicBezTo>
                      <a:pt x="77" y="246"/>
                      <a:pt x="77" y="246"/>
                      <a:pt x="80" y="216"/>
                    </a:cubicBezTo>
                    <a:cubicBezTo>
                      <a:pt x="84" y="176"/>
                      <a:pt x="89" y="136"/>
                      <a:pt x="90" y="94"/>
                    </a:cubicBezTo>
                    <a:cubicBezTo>
                      <a:pt x="70" y="135"/>
                      <a:pt x="50" y="176"/>
                      <a:pt x="30" y="2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83"/>
              <p:cNvSpPr/>
              <p:nvPr/>
            </p:nvSpPr>
            <p:spPr bwMode="auto">
              <a:xfrm>
                <a:off x="12772799" y="5489575"/>
                <a:ext cx="433388" cy="757238"/>
              </a:xfrm>
              <a:custGeom>
                <a:avLst/>
                <a:gdLst>
                  <a:gd name="T0" fmla="*/ 137 w 137"/>
                  <a:gd name="T1" fmla="*/ 221 h 240"/>
                  <a:gd name="T2" fmla="*/ 112 w 137"/>
                  <a:gd name="T3" fmla="*/ 226 h 240"/>
                  <a:gd name="T4" fmla="*/ 38 w 137"/>
                  <a:gd name="T5" fmla="*/ 85 h 240"/>
                  <a:gd name="T6" fmla="*/ 35 w 137"/>
                  <a:gd name="T7" fmla="*/ 86 h 240"/>
                  <a:gd name="T8" fmla="*/ 46 w 137"/>
                  <a:gd name="T9" fmla="*/ 237 h 240"/>
                  <a:gd name="T10" fmla="*/ 17 w 137"/>
                  <a:gd name="T11" fmla="*/ 240 h 240"/>
                  <a:gd name="T12" fmla="*/ 0 w 137"/>
                  <a:gd name="T13" fmla="*/ 17 h 240"/>
                  <a:gd name="T14" fmla="*/ 49 w 137"/>
                  <a:gd name="T15" fmla="*/ 37 h 240"/>
                  <a:gd name="T16" fmla="*/ 95 w 137"/>
                  <a:gd name="T17" fmla="*/ 105 h 240"/>
                  <a:gd name="T18" fmla="*/ 86 w 137"/>
                  <a:gd name="T19" fmla="*/ 5 h 240"/>
                  <a:gd name="T20" fmla="*/ 110 w 137"/>
                  <a:gd name="T21" fmla="*/ 0 h 240"/>
                  <a:gd name="T22" fmla="*/ 137 w 137"/>
                  <a:gd name="T23" fmla="*/ 22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" h="240">
                    <a:moveTo>
                      <a:pt x="137" y="221"/>
                    </a:moveTo>
                    <a:cubicBezTo>
                      <a:pt x="127" y="223"/>
                      <a:pt x="120" y="224"/>
                      <a:pt x="112" y="226"/>
                    </a:cubicBezTo>
                    <a:cubicBezTo>
                      <a:pt x="87" y="179"/>
                      <a:pt x="63" y="132"/>
                      <a:pt x="38" y="85"/>
                    </a:cubicBezTo>
                    <a:cubicBezTo>
                      <a:pt x="37" y="85"/>
                      <a:pt x="36" y="86"/>
                      <a:pt x="35" y="86"/>
                    </a:cubicBezTo>
                    <a:cubicBezTo>
                      <a:pt x="39" y="136"/>
                      <a:pt x="42" y="185"/>
                      <a:pt x="46" y="237"/>
                    </a:cubicBezTo>
                    <a:cubicBezTo>
                      <a:pt x="36" y="238"/>
                      <a:pt x="28" y="238"/>
                      <a:pt x="17" y="240"/>
                    </a:cubicBezTo>
                    <a:cubicBezTo>
                      <a:pt x="11" y="164"/>
                      <a:pt x="5" y="91"/>
                      <a:pt x="0" y="17"/>
                    </a:cubicBezTo>
                    <a:cubicBezTo>
                      <a:pt x="33" y="10"/>
                      <a:pt x="33" y="10"/>
                      <a:pt x="49" y="37"/>
                    </a:cubicBezTo>
                    <a:cubicBezTo>
                      <a:pt x="63" y="60"/>
                      <a:pt x="77" y="83"/>
                      <a:pt x="95" y="105"/>
                    </a:cubicBezTo>
                    <a:cubicBezTo>
                      <a:pt x="92" y="72"/>
                      <a:pt x="89" y="39"/>
                      <a:pt x="86" y="5"/>
                    </a:cubicBezTo>
                    <a:cubicBezTo>
                      <a:pt x="94" y="3"/>
                      <a:pt x="101" y="2"/>
                      <a:pt x="110" y="0"/>
                    </a:cubicBezTo>
                    <a:cubicBezTo>
                      <a:pt x="119" y="73"/>
                      <a:pt x="128" y="146"/>
                      <a:pt x="137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84"/>
              <p:cNvSpPr>
                <a:spLocks noEditPoints="1"/>
              </p:cNvSpPr>
              <p:nvPr/>
            </p:nvSpPr>
            <p:spPr bwMode="auto">
              <a:xfrm>
                <a:off x="14103124" y="4878387"/>
                <a:ext cx="720725" cy="762000"/>
              </a:xfrm>
              <a:custGeom>
                <a:avLst/>
                <a:gdLst>
                  <a:gd name="T0" fmla="*/ 124 w 228"/>
                  <a:gd name="T1" fmla="*/ 122 h 241"/>
                  <a:gd name="T2" fmla="*/ 104 w 228"/>
                  <a:gd name="T3" fmla="*/ 142 h 241"/>
                  <a:gd name="T4" fmla="*/ 158 w 228"/>
                  <a:gd name="T5" fmla="*/ 216 h 241"/>
                  <a:gd name="T6" fmla="*/ 135 w 228"/>
                  <a:gd name="T7" fmla="*/ 241 h 241"/>
                  <a:gd name="T8" fmla="*/ 0 w 228"/>
                  <a:gd name="T9" fmla="*/ 51 h 241"/>
                  <a:gd name="T10" fmla="*/ 49 w 228"/>
                  <a:gd name="T11" fmla="*/ 16 h 241"/>
                  <a:gd name="T12" fmla="*/ 122 w 228"/>
                  <a:gd name="T13" fmla="*/ 15 h 241"/>
                  <a:gd name="T14" fmla="*/ 148 w 228"/>
                  <a:gd name="T15" fmla="*/ 87 h 241"/>
                  <a:gd name="T16" fmla="*/ 159 w 228"/>
                  <a:gd name="T17" fmla="*/ 115 h 241"/>
                  <a:gd name="T18" fmla="*/ 228 w 228"/>
                  <a:gd name="T19" fmla="*/ 169 h 241"/>
                  <a:gd name="T20" fmla="*/ 186 w 228"/>
                  <a:gd name="T21" fmla="*/ 174 h 241"/>
                  <a:gd name="T22" fmla="*/ 124 w 228"/>
                  <a:gd name="T23" fmla="*/ 122 h 241"/>
                  <a:gd name="T24" fmla="*/ 85 w 228"/>
                  <a:gd name="T25" fmla="*/ 113 h 241"/>
                  <a:gd name="T26" fmla="*/ 117 w 228"/>
                  <a:gd name="T27" fmla="*/ 72 h 241"/>
                  <a:gd name="T28" fmla="*/ 90 w 228"/>
                  <a:gd name="T29" fmla="*/ 39 h 241"/>
                  <a:gd name="T30" fmla="*/ 41 w 228"/>
                  <a:gd name="T31" fmla="*/ 55 h 241"/>
                  <a:gd name="T32" fmla="*/ 85 w 228"/>
                  <a:gd name="T33" fmla="*/ 113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8" h="241">
                    <a:moveTo>
                      <a:pt x="124" y="122"/>
                    </a:moveTo>
                    <a:cubicBezTo>
                      <a:pt x="116" y="129"/>
                      <a:pt x="111" y="135"/>
                      <a:pt x="104" y="142"/>
                    </a:cubicBezTo>
                    <a:cubicBezTo>
                      <a:pt x="122" y="167"/>
                      <a:pt x="140" y="191"/>
                      <a:pt x="158" y="216"/>
                    </a:cubicBezTo>
                    <a:cubicBezTo>
                      <a:pt x="150" y="225"/>
                      <a:pt x="143" y="232"/>
                      <a:pt x="135" y="241"/>
                    </a:cubicBezTo>
                    <a:cubicBezTo>
                      <a:pt x="90" y="177"/>
                      <a:pt x="46" y="115"/>
                      <a:pt x="0" y="51"/>
                    </a:cubicBezTo>
                    <a:cubicBezTo>
                      <a:pt x="17" y="39"/>
                      <a:pt x="33" y="27"/>
                      <a:pt x="49" y="16"/>
                    </a:cubicBezTo>
                    <a:cubicBezTo>
                      <a:pt x="73" y="1"/>
                      <a:pt x="97" y="0"/>
                      <a:pt x="122" y="15"/>
                    </a:cubicBezTo>
                    <a:cubicBezTo>
                      <a:pt x="150" y="33"/>
                      <a:pt x="153" y="60"/>
                      <a:pt x="148" y="87"/>
                    </a:cubicBezTo>
                    <a:cubicBezTo>
                      <a:pt x="145" y="101"/>
                      <a:pt x="150" y="107"/>
                      <a:pt x="159" y="115"/>
                    </a:cubicBezTo>
                    <a:cubicBezTo>
                      <a:pt x="183" y="132"/>
                      <a:pt x="205" y="151"/>
                      <a:pt x="228" y="169"/>
                    </a:cubicBezTo>
                    <a:cubicBezTo>
                      <a:pt x="208" y="191"/>
                      <a:pt x="208" y="191"/>
                      <a:pt x="186" y="174"/>
                    </a:cubicBezTo>
                    <a:cubicBezTo>
                      <a:pt x="166" y="157"/>
                      <a:pt x="145" y="140"/>
                      <a:pt x="124" y="122"/>
                    </a:cubicBezTo>
                    <a:close/>
                    <a:moveTo>
                      <a:pt x="85" y="113"/>
                    </a:moveTo>
                    <a:cubicBezTo>
                      <a:pt x="102" y="103"/>
                      <a:pt x="118" y="94"/>
                      <a:pt x="117" y="72"/>
                    </a:cubicBezTo>
                    <a:cubicBezTo>
                      <a:pt x="116" y="55"/>
                      <a:pt x="104" y="45"/>
                      <a:pt x="90" y="39"/>
                    </a:cubicBezTo>
                    <a:cubicBezTo>
                      <a:pt x="70" y="30"/>
                      <a:pt x="56" y="40"/>
                      <a:pt x="41" y="55"/>
                    </a:cubicBezTo>
                    <a:cubicBezTo>
                      <a:pt x="55" y="74"/>
                      <a:pt x="69" y="93"/>
                      <a:pt x="85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85"/>
              <p:cNvSpPr/>
              <p:nvPr/>
            </p:nvSpPr>
            <p:spPr bwMode="auto">
              <a:xfrm>
                <a:off x="9386661" y="3990975"/>
                <a:ext cx="820738" cy="669925"/>
              </a:xfrm>
              <a:custGeom>
                <a:avLst/>
                <a:gdLst>
                  <a:gd name="T0" fmla="*/ 108 w 260"/>
                  <a:gd name="T1" fmla="*/ 81 h 212"/>
                  <a:gd name="T2" fmla="*/ 12 w 260"/>
                  <a:gd name="T3" fmla="*/ 129 h 212"/>
                  <a:gd name="T4" fmla="*/ 0 w 260"/>
                  <a:gd name="T5" fmla="*/ 106 h 212"/>
                  <a:gd name="T6" fmla="*/ 204 w 260"/>
                  <a:gd name="T7" fmla="*/ 0 h 212"/>
                  <a:gd name="T8" fmla="*/ 217 w 260"/>
                  <a:gd name="T9" fmla="*/ 24 h 212"/>
                  <a:gd name="T10" fmla="*/ 131 w 260"/>
                  <a:gd name="T11" fmla="*/ 69 h 212"/>
                  <a:gd name="T12" fmla="*/ 161 w 260"/>
                  <a:gd name="T13" fmla="*/ 126 h 212"/>
                  <a:gd name="T14" fmla="*/ 247 w 260"/>
                  <a:gd name="T15" fmla="*/ 84 h 212"/>
                  <a:gd name="T16" fmla="*/ 260 w 260"/>
                  <a:gd name="T17" fmla="*/ 107 h 212"/>
                  <a:gd name="T18" fmla="*/ 55 w 260"/>
                  <a:gd name="T19" fmla="*/ 212 h 212"/>
                  <a:gd name="T20" fmla="*/ 42 w 260"/>
                  <a:gd name="T21" fmla="*/ 189 h 212"/>
                  <a:gd name="T22" fmla="*/ 138 w 260"/>
                  <a:gd name="T23" fmla="*/ 139 h 212"/>
                  <a:gd name="T24" fmla="*/ 108 w 260"/>
                  <a:gd name="T25" fmla="*/ 8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12">
                    <a:moveTo>
                      <a:pt x="108" y="81"/>
                    </a:moveTo>
                    <a:cubicBezTo>
                      <a:pt x="75" y="97"/>
                      <a:pt x="44" y="113"/>
                      <a:pt x="12" y="129"/>
                    </a:cubicBezTo>
                    <a:cubicBezTo>
                      <a:pt x="8" y="121"/>
                      <a:pt x="4" y="114"/>
                      <a:pt x="0" y="106"/>
                    </a:cubicBezTo>
                    <a:cubicBezTo>
                      <a:pt x="68" y="70"/>
                      <a:pt x="135" y="36"/>
                      <a:pt x="204" y="0"/>
                    </a:cubicBezTo>
                    <a:cubicBezTo>
                      <a:pt x="208" y="9"/>
                      <a:pt x="212" y="16"/>
                      <a:pt x="217" y="24"/>
                    </a:cubicBezTo>
                    <a:cubicBezTo>
                      <a:pt x="188" y="39"/>
                      <a:pt x="160" y="54"/>
                      <a:pt x="131" y="69"/>
                    </a:cubicBezTo>
                    <a:cubicBezTo>
                      <a:pt x="141" y="88"/>
                      <a:pt x="151" y="106"/>
                      <a:pt x="161" y="126"/>
                    </a:cubicBezTo>
                    <a:cubicBezTo>
                      <a:pt x="190" y="112"/>
                      <a:pt x="217" y="99"/>
                      <a:pt x="247" y="84"/>
                    </a:cubicBezTo>
                    <a:cubicBezTo>
                      <a:pt x="251" y="91"/>
                      <a:pt x="255" y="99"/>
                      <a:pt x="260" y="107"/>
                    </a:cubicBezTo>
                    <a:cubicBezTo>
                      <a:pt x="191" y="142"/>
                      <a:pt x="124" y="177"/>
                      <a:pt x="55" y="212"/>
                    </a:cubicBezTo>
                    <a:cubicBezTo>
                      <a:pt x="51" y="205"/>
                      <a:pt x="47" y="198"/>
                      <a:pt x="42" y="189"/>
                    </a:cubicBezTo>
                    <a:cubicBezTo>
                      <a:pt x="74" y="172"/>
                      <a:pt x="105" y="156"/>
                      <a:pt x="138" y="139"/>
                    </a:cubicBezTo>
                    <a:cubicBezTo>
                      <a:pt x="127" y="119"/>
                      <a:pt x="118" y="101"/>
                      <a:pt x="108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86"/>
              <p:cNvSpPr>
                <a:spLocks noEditPoints="1"/>
              </p:cNvSpPr>
              <p:nvPr/>
            </p:nvSpPr>
            <p:spPr bwMode="auto">
              <a:xfrm>
                <a:off x="10480449" y="5126037"/>
                <a:ext cx="615950" cy="741363"/>
              </a:xfrm>
              <a:custGeom>
                <a:avLst/>
                <a:gdLst>
                  <a:gd name="T0" fmla="*/ 0 w 195"/>
                  <a:gd name="T1" fmla="*/ 167 h 235"/>
                  <a:gd name="T2" fmla="*/ 160 w 195"/>
                  <a:gd name="T3" fmla="*/ 0 h 235"/>
                  <a:gd name="T4" fmla="*/ 195 w 195"/>
                  <a:gd name="T5" fmla="*/ 22 h 235"/>
                  <a:gd name="T6" fmla="*/ 107 w 195"/>
                  <a:gd name="T7" fmla="*/ 235 h 235"/>
                  <a:gd name="T8" fmla="*/ 79 w 195"/>
                  <a:gd name="T9" fmla="*/ 219 h 235"/>
                  <a:gd name="T10" fmla="*/ 98 w 195"/>
                  <a:gd name="T11" fmla="*/ 178 h 235"/>
                  <a:gd name="T12" fmla="*/ 90 w 195"/>
                  <a:gd name="T13" fmla="*/ 145 h 235"/>
                  <a:gd name="T14" fmla="*/ 70 w 195"/>
                  <a:gd name="T15" fmla="*/ 131 h 235"/>
                  <a:gd name="T16" fmla="*/ 25 w 195"/>
                  <a:gd name="T17" fmla="*/ 187 h 235"/>
                  <a:gd name="T18" fmla="*/ 0 w 195"/>
                  <a:gd name="T19" fmla="*/ 167 h 235"/>
                  <a:gd name="T20" fmla="*/ 121 w 195"/>
                  <a:gd name="T21" fmla="*/ 127 h 235"/>
                  <a:gd name="T22" fmla="*/ 154 w 195"/>
                  <a:gd name="T23" fmla="*/ 50 h 235"/>
                  <a:gd name="T24" fmla="*/ 95 w 195"/>
                  <a:gd name="T25" fmla="*/ 108 h 235"/>
                  <a:gd name="T26" fmla="*/ 121 w 195"/>
                  <a:gd name="T27" fmla="*/ 127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5" h="235">
                    <a:moveTo>
                      <a:pt x="0" y="167"/>
                    </a:moveTo>
                    <a:cubicBezTo>
                      <a:pt x="54" y="111"/>
                      <a:pt x="107" y="56"/>
                      <a:pt x="160" y="0"/>
                    </a:cubicBezTo>
                    <a:cubicBezTo>
                      <a:pt x="173" y="8"/>
                      <a:pt x="183" y="14"/>
                      <a:pt x="195" y="22"/>
                    </a:cubicBezTo>
                    <a:cubicBezTo>
                      <a:pt x="166" y="92"/>
                      <a:pt x="137" y="163"/>
                      <a:pt x="107" y="235"/>
                    </a:cubicBezTo>
                    <a:cubicBezTo>
                      <a:pt x="97" y="230"/>
                      <a:pt x="89" y="225"/>
                      <a:pt x="79" y="219"/>
                    </a:cubicBezTo>
                    <a:cubicBezTo>
                      <a:pt x="85" y="205"/>
                      <a:pt x="90" y="191"/>
                      <a:pt x="98" y="178"/>
                    </a:cubicBezTo>
                    <a:cubicBezTo>
                      <a:pt x="107" y="163"/>
                      <a:pt x="106" y="153"/>
                      <a:pt x="90" y="145"/>
                    </a:cubicBezTo>
                    <a:cubicBezTo>
                      <a:pt x="84" y="142"/>
                      <a:pt x="79" y="137"/>
                      <a:pt x="70" y="131"/>
                    </a:cubicBezTo>
                    <a:cubicBezTo>
                      <a:pt x="55" y="149"/>
                      <a:pt x="40" y="168"/>
                      <a:pt x="25" y="187"/>
                    </a:cubicBezTo>
                    <a:cubicBezTo>
                      <a:pt x="12" y="177"/>
                      <a:pt x="5" y="171"/>
                      <a:pt x="0" y="167"/>
                    </a:cubicBezTo>
                    <a:close/>
                    <a:moveTo>
                      <a:pt x="121" y="127"/>
                    </a:moveTo>
                    <a:cubicBezTo>
                      <a:pt x="132" y="100"/>
                      <a:pt x="143" y="76"/>
                      <a:pt x="154" y="50"/>
                    </a:cubicBezTo>
                    <a:cubicBezTo>
                      <a:pt x="133" y="71"/>
                      <a:pt x="115" y="89"/>
                      <a:pt x="95" y="108"/>
                    </a:cubicBezTo>
                    <a:cubicBezTo>
                      <a:pt x="103" y="114"/>
                      <a:pt x="111" y="119"/>
                      <a:pt x="12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87"/>
              <p:cNvSpPr/>
              <p:nvPr/>
            </p:nvSpPr>
            <p:spPr bwMode="auto">
              <a:xfrm>
                <a:off x="11399611" y="5441950"/>
                <a:ext cx="520700" cy="785813"/>
              </a:xfrm>
              <a:custGeom>
                <a:avLst/>
                <a:gdLst>
                  <a:gd name="T0" fmla="*/ 110 w 165"/>
                  <a:gd name="T1" fmla="*/ 156 h 249"/>
                  <a:gd name="T2" fmla="*/ 76 w 165"/>
                  <a:gd name="T3" fmla="*/ 143 h 249"/>
                  <a:gd name="T4" fmla="*/ 83 w 165"/>
                  <a:gd name="T5" fmla="*/ 120 h 249"/>
                  <a:gd name="T6" fmla="*/ 141 w 165"/>
                  <a:gd name="T7" fmla="*/ 139 h 249"/>
                  <a:gd name="T8" fmla="*/ 107 w 165"/>
                  <a:gd name="T9" fmla="*/ 249 h 249"/>
                  <a:gd name="T10" fmla="*/ 83 w 165"/>
                  <a:gd name="T11" fmla="*/ 227 h 249"/>
                  <a:gd name="T12" fmla="*/ 11 w 165"/>
                  <a:gd name="T13" fmla="*/ 147 h 249"/>
                  <a:gd name="T14" fmla="*/ 47 w 165"/>
                  <a:gd name="T15" fmla="*/ 47 h 249"/>
                  <a:gd name="T16" fmla="*/ 93 w 165"/>
                  <a:gd name="T17" fmla="*/ 12 h 249"/>
                  <a:gd name="T18" fmla="*/ 162 w 165"/>
                  <a:gd name="T19" fmla="*/ 55 h 249"/>
                  <a:gd name="T20" fmla="*/ 165 w 165"/>
                  <a:gd name="T21" fmla="*/ 93 h 249"/>
                  <a:gd name="T22" fmla="*/ 134 w 165"/>
                  <a:gd name="T23" fmla="*/ 90 h 249"/>
                  <a:gd name="T24" fmla="*/ 134 w 165"/>
                  <a:gd name="T25" fmla="*/ 69 h 249"/>
                  <a:gd name="T26" fmla="*/ 115 w 165"/>
                  <a:gd name="T27" fmla="*/ 38 h 249"/>
                  <a:gd name="T28" fmla="*/ 74 w 165"/>
                  <a:gd name="T29" fmla="*/ 54 h 249"/>
                  <a:gd name="T30" fmla="*/ 38 w 165"/>
                  <a:gd name="T31" fmla="*/ 159 h 249"/>
                  <a:gd name="T32" fmla="*/ 64 w 165"/>
                  <a:gd name="T33" fmla="*/ 205 h 249"/>
                  <a:gd name="T34" fmla="*/ 104 w 165"/>
                  <a:gd name="T35" fmla="*/ 175 h 249"/>
                  <a:gd name="T36" fmla="*/ 110 w 165"/>
                  <a:gd name="T3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5" h="249">
                    <a:moveTo>
                      <a:pt x="110" y="156"/>
                    </a:moveTo>
                    <a:cubicBezTo>
                      <a:pt x="99" y="151"/>
                      <a:pt x="88" y="147"/>
                      <a:pt x="76" y="143"/>
                    </a:cubicBezTo>
                    <a:cubicBezTo>
                      <a:pt x="78" y="136"/>
                      <a:pt x="80" y="129"/>
                      <a:pt x="83" y="120"/>
                    </a:cubicBezTo>
                    <a:cubicBezTo>
                      <a:pt x="102" y="126"/>
                      <a:pt x="121" y="132"/>
                      <a:pt x="141" y="139"/>
                    </a:cubicBezTo>
                    <a:cubicBezTo>
                      <a:pt x="130" y="175"/>
                      <a:pt x="119" y="210"/>
                      <a:pt x="107" y="249"/>
                    </a:cubicBezTo>
                    <a:cubicBezTo>
                      <a:pt x="97" y="241"/>
                      <a:pt x="91" y="234"/>
                      <a:pt x="83" y="227"/>
                    </a:cubicBezTo>
                    <a:cubicBezTo>
                      <a:pt x="36" y="234"/>
                      <a:pt x="0" y="200"/>
                      <a:pt x="11" y="147"/>
                    </a:cubicBezTo>
                    <a:cubicBezTo>
                      <a:pt x="18" y="112"/>
                      <a:pt x="31" y="78"/>
                      <a:pt x="47" y="47"/>
                    </a:cubicBezTo>
                    <a:cubicBezTo>
                      <a:pt x="56" y="31"/>
                      <a:pt x="76" y="18"/>
                      <a:pt x="93" y="12"/>
                    </a:cubicBezTo>
                    <a:cubicBezTo>
                      <a:pt x="127" y="0"/>
                      <a:pt x="154" y="19"/>
                      <a:pt x="162" y="55"/>
                    </a:cubicBezTo>
                    <a:cubicBezTo>
                      <a:pt x="164" y="66"/>
                      <a:pt x="164" y="78"/>
                      <a:pt x="165" y="93"/>
                    </a:cubicBezTo>
                    <a:cubicBezTo>
                      <a:pt x="153" y="92"/>
                      <a:pt x="144" y="91"/>
                      <a:pt x="134" y="90"/>
                    </a:cubicBezTo>
                    <a:cubicBezTo>
                      <a:pt x="134" y="82"/>
                      <a:pt x="134" y="76"/>
                      <a:pt x="134" y="69"/>
                    </a:cubicBezTo>
                    <a:cubicBezTo>
                      <a:pt x="134" y="55"/>
                      <a:pt x="130" y="42"/>
                      <a:pt x="115" y="38"/>
                    </a:cubicBezTo>
                    <a:cubicBezTo>
                      <a:pt x="98" y="34"/>
                      <a:pt x="80" y="38"/>
                      <a:pt x="74" y="54"/>
                    </a:cubicBezTo>
                    <a:cubicBezTo>
                      <a:pt x="60" y="88"/>
                      <a:pt x="48" y="123"/>
                      <a:pt x="38" y="159"/>
                    </a:cubicBezTo>
                    <a:cubicBezTo>
                      <a:pt x="33" y="181"/>
                      <a:pt x="46" y="201"/>
                      <a:pt x="64" y="205"/>
                    </a:cubicBezTo>
                    <a:cubicBezTo>
                      <a:pt x="80" y="210"/>
                      <a:pt x="96" y="198"/>
                      <a:pt x="104" y="175"/>
                    </a:cubicBezTo>
                    <a:cubicBezTo>
                      <a:pt x="107" y="170"/>
                      <a:pt x="108" y="164"/>
                      <a:pt x="110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88"/>
              <p:cNvSpPr/>
              <p:nvPr/>
            </p:nvSpPr>
            <p:spPr bwMode="auto">
              <a:xfrm>
                <a:off x="12312424" y="5551487"/>
                <a:ext cx="412750" cy="714375"/>
              </a:xfrm>
              <a:custGeom>
                <a:avLst/>
                <a:gdLst>
                  <a:gd name="T0" fmla="*/ 1 w 131"/>
                  <a:gd name="T1" fmla="*/ 0 h 226"/>
                  <a:gd name="T2" fmla="*/ 30 w 131"/>
                  <a:gd name="T3" fmla="*/ 0 h 226"/>
                  <a:gd name="T4" fmla="*/ 30 w 131"/>
                  <a:gd name="T5" fmla="*/ 98 h 226"/>
                  <a:gd name="T6" fmla="*/ 28 w 131"/>
                  <a:gd name="T7" fmla="*/ 164 h 226"/>
                  <a:gd name="T8" fmla="*/ 68 w 131"/>
                  <a:gd name="T9" fmla="*/ 199 h 226"/>
                  <a:gd name="T10" fmla="*/ 97 w 131"/>
                  <a:gd name="T11" fmla="*/ 163 h 226"/>
                  <a:gd name="T12" fmla="*/ 102 w 131"/>
                  <a:gd name="T13" fmla="*/ 15 h 226"/>
                  <a:gd name="T14" fmla="*/ 103 w 131"/>
                  <a:gd name="T15" fmla="*/ 4 h 226"/>
                  <a:gd name="T16" fmla="*/ 131 w 131"/>
                  <a:gd name="T17" fmla="*/ 4 h 226"/>
                  <a:gd name="T18" fmla="*/ 123 w 131"/>
                  <a:gd name="T19" fmla="*/ 176 h 226"/>
                  <a:gd name="T20" fmla="*/ 64 w 131"/>
                  <a:gd name="T21" fmla="*/ 226 h 226"/>
                  <a:gd name="T22" fmla="*/ 1 w 131"/>
                  <a:gd name="T23" fmla="*/ 172 h 226"/>
                  <a:gd name="T24" fmla="*/ 1 w 131"/>
                  <a:gd name="T2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" h="226">
                    <a:moveTo>
                      <a:pt x="1" y="0"/>
                    </a:moveTo>
                    <a:cubicBezTo>
                      <a:pt x="14" y="0"/>
                      <a:pt x="22" y="0"/>
                      <a:pt x="30" y="0"/>
                    </a:cubicBezTo>
                    <a:cubicBezTo>
                      <a:pt x="30" y="33"/>
                      <a:pt x="30" y="66"/>
                      <a:pt x="30" y="98"/>
                    </a:cubicBezTo>
                    <a:cubicBezTo>
                      <a:pt x="30" y="120"/>
                      <a:pt x="28" y="142"/>
                      <a:pt x="28" y="164"/>
                    </a:cubicBezTo>
                    <a:cubicBezTo>
                      <a:pt x="28" y="189"/>
                      <a:pt x="44" y="201"/>
                      <a:pt x="68" y="199"/>
                    </a:cubicBezTo>
                    <a:cubicBezTo>
                      <a:pt x="86" y="197"/>
                      <a:pt x="96" y="186"/>
                      <a:pt x="97" y="163"/>
                    </a:cubicBezTo>
                    <a:cubicBezTo>
                      <a:pt x="99" y="114"/>
                      <a:pt x="100" y="65"/>
                      <a:pt x="102" y="15"/>
                    </a:cubicBezTo>
                    <a:cubicBezTo>
                      <a:pt x="102" y="12"/>
                      <a:pt x="103" y="9"/>
                      <a:pt x="103" y="4"/>
                    </a:cubicBezTo>
                    <a:cubicBezTo>
                      <a:pt x="112" y="4"/>
                      <a:pt x="121" y="4"/>
                      <a:pt x="131" y="4"/>
                    </a:cubicBezTo>
                    <a:cubicBezTo>
                      <a:pt x="129" y="62"/>
                      <a:pt x="127" y="119"/>
                      <a:pt x="123" y="176"/>
                    </a:cubicBezTo>
                    <a:cubicBezTo>
                      <a:pt x="121" y="206"/>
                      <a:pt x="95" y="226"/>
                      <a:pt x="64" y="226"/>
                    </a:cubicBezTo>
                    <a:cubicBezTo>
                      <a:pt x="28" y="225"/>
                      <a:pt x="2" y="205"/>
                      <a:pt x="1" y="172"/>
                    </a:cubicBezTo>
                    <a:cubicBezTo>
                      <a:pt x="0" y="115"/>
                      <a:pt x="1" y="58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89"/>
              <p:cNvSpPr/>
              <p:nvPr/>
            </p:nvSpPr>
            <p:spPr bwMode="auto">
              <a:xfrm>
                <a:off x="9635899" y="4373562"/>
                <a:ext cx="825500" cy="698500"/>
              </a:xfrm>
              <a:custGeom>
                <a:avLst/>
                <a:gdLst>
                  <a:gd name="T0" fmla="*/ 192 w 261"/>
                  <a:gd name="T1" fmla="*/ 0 h 221"/>
                  <a:gd name="T2" fmla="*/ 261 w 261"/>
                  <a:gd name="T3" fmla="*/ 96 h 221"/>
                  <a:gd name="T4" fmla="*/ 240 w 261"/>
                  <a:gd name="T5" fmla="*/ 110 h 221"/>
                  <a:gd name="T6" fmla="*/ 196 w 261"/>
                  <a:gd name="T7" fmla="*/ 49 h 221"/>
                  <a:gd name="T8" fmla="*/ 175 w 261"/>
                  <a:gd name="T9" fmla="*/ 44 h 221"/>
                  <a:gd name="T10" fmla="*/ 128 w 261"/>
                  <a:gd name="T11" fmla="*/ 73 h 221"/>
                  <a:gd name="T12" fmla="*/ 175 w 261"/>
                  <a:gd name="T13" fmla="*/ 140 h 221"/>
                  <a:gd name="T14" fmla="*/ 156 w 261"/>
                  <a:gd name="T15" fmla="*/ 155 h 221"/>
                  <a:gd name="T16" fmla="*/ 106 w 261"/>
                  <a:gd name="T17" fmla="*/ 87 h 221"/>
                  <a:gd name="T18" fmla="*/ 38 w 261"/>
                  <a:gd name="T19" fmla="*/ 129 h 221"/>
                  <a:gd name="T20" fmla="*/ 93 w 261"/>
                  <a:gd name="T21" fmla="*/ 207 h 221"/>
                  <a:gd name="T22" fmla="*/ 73 w 261"/>
                  <a:gd name="T23" fmla="*/ 221 h 221"/>
                  <a:gd name="T24" fmla="*/ 0 w 261"/>
                  <a:gd name="T25" fmla="*/ 120 h 221"/>
                  <a:gd name="T26" fmla="*/ 192 w 261"/>
                  <a:gd name="T27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1" h="221">
                    <a:moveTo>
                      <a:pt x="192" y="0"/>
                    </a:moveTo>
                    <a:cubicBezTo>
                      <a:pt x="215" y="32"/>
                      <a:pt x="237" y="63"/>
                      <a:pt x="261" y="96"/>
                    </a:cubicBezTo>
                    <a:cubicBezTo>
                      <a:pt x="254" y="101"/>
                      <a:pt x="248" y="105"/>
                      <a:pt x="240" y="110"/>
                    </a:cubicBezTo>
                    <a:cubicBezTo>
                      <a:pt x="225" y="89"/>
                      <a:pt x="210" y="69"/>
                      <a:pt x="196" y="49"/>
                    </a:cubicBezTo>
                    <a:cubicBezTo>
                      <a:pt x="190" y="39"/>
                      <a:pt x="184" y="38"/>
                      <a:pt x="175" y="44"/>
                    </a:cubicBezTo>
                    <a:cubicBezTo>
                      <a:pt x="160" y="54"/>
                      <a:pt x="145" y="63"/>
                      <a:pt x="128" y="73"/>
                    </a:cubicBezTo>
                    <a:cubicBezTo>
                      <a:pt x="144" y="96"/>
                      <a:pt x="159" y="117"/>
                      <a:pt x="175" y="140"/>
                    </a:cubicBezTo>
                    <a:cubicBezTo>
                      <a:pt x="169" y="145"/>
                      <a:pt x="164" y="149"/>
                      <a:pt x="156" y="155"/>
                    </a:cubicBezTo>
                    <a:cubicBezTo>
                      <a:pt x="139" y="132"/>
                      <a:pt x="122" y="109"/>
                      <a:pt x="106" y="87"/>
                    </a:cubicBezTo>
                    <a:cubicBezTo>
                      <a:pt x="83" y="101"/>
                      <a:pt x="62" y="114"/>
                      <a:pt x="38" y="129"/>
                    </a:cubicBezTo>
                    <a:cubicBezTo>
                      <a:pt x="56" y="154"/>
                      <a:pt x="74" y="180"/>
                      <a:pt x="93" y="207"/>
                    </a:cubicBezTo>
                    <a:cubicBezTo>
                      <a:pt x="87" y="211"/>
                      <a:pt x="81" y="216"/>
                      <a:pt x="73" y="221"/>
                    </a:cubicBezTo>
                    <a:cubicBezTo>
                      <a:pt x="49" y="188"/>
                      <a:pt x="25" y="155"/>
                      <a:pt x="0" y="120"/>
                    </a:cubicBezTo>
                    <a:cubicBezTo>
                      <a:pt x="64" y="80"/>
                      <a:pt x="128" y="4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90"/>
              <p:cNvSpPr/>
              <p:nvPr/>
            </p:nvSpPr>
            <p:spPr bwMode="auto">
              <a:xfrm>
                <a:off x="13347474" y="5267325"/>
                <a:ext cx="487363" cy="777875"/>
              </a:xfrm>
              <a:custGeom>
                <a:avLst/>
                <a:gdLst>
                  <a:gd name="T0" fmla="*/ 117 w 154"/>
                  <a:gd name="T1" fmla="*/ 0 h 246"/>
                  <a:gd name="T2" fmla="*/ 135 w 154"/>
                  <a:gd name="T3" fmla="*/ 115 h 246"/>
                  <a:gd name="T4" fmla="*/ 149 w 154"/>
                  <a:gd name="T5" fmla="*/ 208 h 246"/>
                  <a:gd name="T6" fmla="*/ 124 w 154"/>
                  <a:gd name="T7" fmla="*/ 246 h 246"/>
                  <a:gd name="T8" fmla="*/ 0 w 154"/>
                  <a:gd name="T9" fmla="*/ 48 h 246"/>
                  <a:gd name="T10" fmla="*/ 27 w 154"/>
                  <a:gd name="T11" fmla="*/ 36 h 246"/>
                  <a:gd name="T12" fmla="*/ 108 w 154"/>
                  <a:gd name="T13" fmla="*/ 162 h 246"/>
                  <a:gd name="T14" fmla="*/ 112 w 154"/>
                  <a:gd name="T15" fmla="*/ 160 h 246"/>
                  <a:gd name="T16" fmla="*/ 99 w 154"/>
                  <a:gd name="T17" fmla="*/ 70 h 246"/>
                  <a:gd name="T18" fmla="*/ 92 w 154"/>
                  <a:gd name="T19" fmla="*/ 28 h 246"/>
                  <a:gd name="T20" fmla="*/ 117 w 154"/>
                  <a:gd name="T21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246">
                    <a:moveTo>
                      <a:pt x="117" y="0"/>
                    </a:moveTo>
                    <a:cubicBezTo>
                      <a:pt x="123" y="39"/>
                      <a:pt x="129" y="77"/>
                      <a:pt x="135" y="115"/>
                    </a:cubicBezTo>
                    <a:cubicBezTo>
                      <a:pt x="140" y="146"/>
                      <a:pt x="144" y="177"/>
                      <a:pt x="149" y="208"/>
                    </a:cubicBezTo>
                    <a:cubicBezTo>
                      <a:pt x="153" y="236"/>
                      <a:pt x="154" y="236"/>
                      <a:pt x="124" y="246"/>
                    </a:cubicBezTo>
                    <a:cubicBezTo>
                      <a:pt x="83" y="181"/>
                      <a:pt x="42" y="115"/>
                      <a:pt x="0" y="48"/>
                    </a:cubicBezTo>
                    <a:cubicBezTo>
                      <a:pt x="9" y="44"/>
                      <a:pt x="17" y="40"/>
                      <a:pt x="27" y="36"/>
                    </a:cubicBezTo>
                    <a:cubicBezTo>
                      <a:pt x="54" y="78"/>
                      <a:pt x="81" y="120"/>
                      <a:pt x="108" y="162"/>
                    </a:cubicBezTo>
                    <a:cubicBezTo>
                      <a:pt x="109" y="161"/>
                      <a:pt x="111" y="161"/>
                      <a:pt x="112" y="160"/>
                    </a:cubicBezTo>
                    <a:cubicBezTo>
                      <a:pt x="108" y="130"/>
                      <a:pt x="103" y="100"/>
                      <a:pt x="99" y="70"/>
                    </a:cubicBezTo>
                    <a:cubicBezTo>
                      <a:pt x="97" y="56"/>
                      <a:pt x="94" y="42"/>
                      <a:pt x="92" y="28"/>
                    </a:cubicBezTo>
                    <a:cubicBezTo>
                      <a:pt x="90" y="7"/>
                      <a:pt x="91" y="7"/>
                      <a:pt x="1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91"/>
              <p:cNvSpPr/>
              <p:nvPr/>
            </p:nvSpPr>
            <p:spPr bwMode="auto">
              <a:xfrm>
                <a:off x="11237686" y="209550"/>
                <a:ext cx="533400" cy="842963"/>
              </a:xfrm>
              <a:custGeom>
                <a:avLst/>
                <a:gdLst>
                  <a:gd name="T0" fmla="*/ 169 w 169"/>
                  <a:gd name="T1" fmla="*/ 10 h 267"/>
                  <a:gd name="T2" fmla="*/ 164 w 169"/>
                  <a:gd name="T3" fmla="*/ 22 h 267"/>
                  <a:gd name="T4" fmla="*/ 144 w 169"/>
                  <a:gd name="T5" fmla="*/ 89 h 267"/>
                  <a:gd name="T6" fmla="*/ 121 w 169"/>
                  <a:gd name="T7" fmla="*/ 163 h 267"/>
                  <a:gd name="T8" fmla="*/ 94 w 169"/>
                  <a:gd name="T9" fmla="*/ 233 h 267"/>
                  <a:gd name="T10" fmla="*/ 47 w 169"/>
                  <a:gd name="T11" fmla="*/ 252 h 267"/>
                  <a:gd name="T12" fmla="*/ 34 w 169"/>
                  <a:gd name="T13" fmla="*/ 188 h 267"/>
                  <a:gd name="T14" fmla="*/ 100 w 169"/>
                  <a:gd name="T15" fmla="*/ 98 h 267"/>
                  <a:gd name="T16" fmla="*/ 141 w 169"/>
                  <a:gd name="T17" fmla="*/ 11 h 267"/>
                  <a:gd name="T18" fmla="*/ 157 w 169"/>
                  <a:gd name="T19" fmla="*/ 0 h 267"/>
                  <a:gd name="T20" fmla="*/ 169 w 169"/>
                  <a:gd name="T21" fmla="*/ 1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9" h="267">
                    <a:moveTo>
                      <a:pt x="169" y="10"/>
                    </a:moveTo>
                    <a:cubicBezTo>
                      <a:pt x="166" y="16"/>
                      <a:pt x="165" y="19"/>
                      <a:pt x="164" y="22"/>
                    </a:cubicBezTo>
                    <a:cubicBezTo>
                      <a:pt x="157" y="44"/>
                      <a:pt x="150" y="67"/>
                      <a:pt x="144" y="89"/>
                    </a:cubicBezTo>
                    <a:cubicBezTo>
                      <a:pt x="136" y="114"/>
                      <a:pt x="129" y="139"/>
                      <a:pt x="121" y="163"/>
                    </a:cubicBezTo>
                    <a:cubicBezTo>
                      <a:pt x="113" y="187"/>
                      <a:pt x="103" y="210"/>
                      <a:pt x="94" y="233"/>
                    </a:cubicBezTo>
                    <a:cubicBezTo>
                      <a:pt x="84" y="261"/>
                      <a:pt x="72" y="267"/>
                      <a:pt x="47" y="252"/>
                    </a:cubicBezTo>
                    <a:cubicBezTo>
                      <a:pt x="9" y="228"/>
                      <a:pt x="0" y="230"/>
                      <a:pt x="34" y="188"/>
                    </a:cubicBezTo>
                    <a:cubicBezTo>
                      <a:pt x="57" y="159"/>
                      <a:pt x="81" y="130"/>
                      <a:pt x="100" y="98"/>
                    </a:cubicBezTo>
                    <a:cubicBezTo>
                      <a:pt x="117" y="71"/>
                      <a:pt x="127" y="40"/>
                      <a:pt x="141" y="11"/>
                    </a:cubicBezTo>
                    <a:cubicBezTo>
                      <a:pt x="144" y="6"/>
                      <a:pt x="151" y="1"/>
                      <a:pt x="157" y="0"/>
                    </a:cubicBezTo>
                    <a:cubicBezTo>
                      <a:pt x="160" y="0"/>
                      <a:pt x="165" y="7"/>
                      <a:pt x="16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92"/>
              <p:cNvSpPr/>
              <p:nvPr/>
            </p:nvSpPr>
            <p:spPr bwMode="auto">
              <a:xfrm>
                <a:off x="14469836" y="4581525"/>
                <a:ext cx="693738" cy="644525"/>
              </a:xfrm>
              <a:custGeom>
                <a:avLst/>
                <a:gdLst>
                  <a:gd name="T0" fmla="*/ 116 w 220"/>
                  <a:gd name="T1" fmla="*/ 190 h 204"/>
                  <a:gd name="T2" fmla="*/ 126 w 220"/>
                  <a:gd name="T3" fmla="*/ 168 h 204"/>
                  <a:gd name="T4" fmla="*/ 154 w 220"/>
                  <a:gd name="T5" fmla="*/ 170 h 204"/>
                  <a:gd name="T6" fmla="*/ 188 w 220"/>
                  <a:gd name="T7" fmla="*/ 138 h 204"/>
                  <a:gd name="T8" fmla="*/ 158 w 220"/>
                  <a:gd name="T9" fmla="*/ 102 h 204"/>
                  <a:gd name="T10" fmla="*/ 105 w 220"/>
                  <a:gd name="T11" fmla="*/ 112 h 204"/>
                  <a:gd name="T12" fmla="*/ 63 w 220"/>
                  <a:gd name="T13" fmla="*/ 124 h 204"/>
                  <a:gd name="T14" fmla="*/ 9 w 220"/>
                  <a:gd name="T15" fmla="*/ 86 h 204"/>
                  <a:gd name="T16" fmla="*/ 28 w 220"/>
                  <a:gd name="T17" fmla="*/ 13 h 204"/>
                  <a:gd name="T18" fmla="*/ 97 w 220"/>
                  <a:gd name="T19" fmla="*/ 13 h 204"/>
                  <a:gd name="T20" fmla="*/ 87 w 220"/>
                  <a:gd name="T21" fmla="*/ 35 h 204"/>
                  <a:gd name="T22" fmla="*/ 63 w 220"/>
                  <a:gd name="T23" fmla="*/ 33 h 204"/>
                  <a:gd name="T24" fmla="*/ 32 w 220"/>
                  <a:gd name="T25" fmla="*/ 65 h 204"/>
                  <a:gd name="T26" fmla="*/ 65 w 220"/>
                  <a:gd name="T27" fmla="*/ 94 h 204"/>
                  <a:gd name="T28" fmla="*/ 109 w 220"/>
                  <a:gd name="T29" fmla="*/ 77 h 204"/>
                  <a:gd name="T30" fmla="*/ 213 w 220"/>
                  <a:gd name="T31" fmla="*/ 120 h 204"/>
                  <a:gd name="T32" fmla="*/ 189 w 220"/>
                  <a:gd name="T33" fmla="*/ 187 h 204"/>
                  <a:gd name="T34" fmla="*/ 116 w 220"/>
                  <a:gd name="T35" fmla="*/ 19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0" h="204">
                    <a:moveTo>
                      <a:pt x="116" y="190"/>
                    </a:moveTo>
                    <a:cubicBezTo>
                      <a:pt x="120" y="182"/>
                      <a:pt x="123" y="175"/>
                      <a:pt x="126" y="168"/>
                    </a:cubicBezTo>
                    <a:cubicBezTo>
                      <a:pt x="135" y="169"/>
                      <a:pt x="145" y="171"/>
                      <a:pt x="154" y="170"/>
                    </a:cubicBezTo>
                    <a:cubicBezTo>
                      <a:pt x="173" y="170"/>
                      <a:pt x="187" y="156"/>
                      <a:pt x="188" y="138"/>
                    </a:cubicBezTo>
                    <a:cubicBezTo>
                      <a:pt x="188" y="120"/>
                      <a:pt x="176" y="101"/>
                      <a:pt x="158" y="102"/>
                    </a:cubicBezTo>
                    <a:cubicBezTo>
                      <a:pt x="140" y="102"/>
                      <a:pt x="122" y="108"/>
                      <a:pt x="105" y="112"/>
                    </a:cubicBezTo>
                    <a:cubicBezTo>
                      <a:pt x="91" y="116"/>
                      <a:pt x="77" y="123"/>
                      <a:pt x="63" y="124"/>
                    </a:cubicBezTo>
                    <a:cubicBezTo>
                      <a:pt x="35" y="125"/>
                      <a:pt x="18" y="111"/>
                      <a:pt x="9" y="86"/>
                    </a:cubicBezTo>
                    <a:cubicBezTo>
                      <a:pt x="0" y="59"/>
                      <a:pt x="8" y="29"/>
                      <a:pt x="28" y="13"/>
                    </a:cubicBezTo>
                    <a:cubicBezTo>
                      <a:pt x="44" y="0"/>
                      <a:pt x="74" y="0"/>
                      <a:pt x="97" y="13"/>
                    </a:cubicBezTo>
                    <a:cubicBezTo>
                      <a:pt x="94" y="20"/>
                      <a:pt x="91" y="27"/>
                      <a:pt x="87" y="35"/>
                    </a:cubicBezTo>
                    <a:cubicBezTo>
                      <a:pt x="79" y="34"/>
                      <a:pt x="71" y="33"/>
                      <a:pt x="63" y="33"/>
                    </a:cubicBezTo>
                    <a:cubicBezTo>
                      <a:pt x="41" y="33"/>
                      <a:pt x="30" y="44"/>
                      <a:pt x="32" y="65"/>
                    </a:cubicBezTo>
                    <a:cubicBezTo>
                      <a:pt x="33" y="86"/>
                      <a:pt x="44" y="97"/>
                      <a:pt x="65" y="94"/>
                    </a:cubicBezTo>
                    <a:cubicBezTo>
                      <a:pt x="80" y="91"/>
                      <a:pt x="95" y="84"/>
                      <a:pt x="109" y="77"/>
                    </a:cubicBezTo>
                    <a:cubicBezTo>
                      <a:pt x="152" y="57"/>
                      <a:pt x="202" y="77"/>
                      <a:pt x="213" y="120"/>
                    </a:cubicBezTo>
                    <a:cubicBezTo>
                      <a:pt x="220" y="146"/>
                      <a:pt x="210" y="171"/>
                      <a:pt x="189" y="187"/>
                    </a:cubicBezTo>
                    <a:cubicBezTo>
                      <a:pt x="168" y="203"/>
                      <a:pt x="141" y="204"/>
                      <a:pt x="116" y="1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93"/>
              <p:cNvSpPr/>
              <p:nvPr/>
            </p:nvSpPr>
            <p:spPr bwMode="auto">
              <a:xfrm>
                <a:off x="13752286" y="5072062"/>
                <a:ext cx="695325" cy="788988"/>
              </a:xfrm>
              <a:custGeom>
                <a:avLst/>
                <a:gdLst>
                  <a:gd name="T0" fmla="*/ 208 w 220"/>
                  <a:gd name="T1" fmla="*/ 171 h 250"/>
                  <a:gd name="T2" fmla="*/ 220 w 220"/>
                  <a:gd name="T3" fmla="*/ 194 h 250"/>
                  <a:gd name="T4" fmla="*/ 115 w 220"/>
                  <a:gd name="T5" fmla="*/ 250 h 250"/>
                  <a:gd name="T6" fmla="*/ 0 w 220"/>
                  <a:gd name="T7" fmla="*/ 53 h 250"/>
                  <a:gd name="T8" fmla="*/ 99 w 220"/>
                  <a:gd name="T9" fmla="*/ 0 h 250"/>
                  <a:gd name="T10" fmla="*/ 113 w 220"/>
                  <a:gd name="T11" fmla="*/ 21 h 250"/>
                  <a:gd name="T12" fmla="*/ 37 w 220"/>
                  <a:gd name="T13" fmla="*/ 63 h 250"/>
                  <a:gd name="T14" fmla="*/ 72 w 220"/>
                  <a:gd name="T15" fmla="*/ 123 h 250"/>
                  <a:gd name="T16" fmla="*/ 142 w 220"/>
                  <a:gd name="T17" fmla="*/ 86 h 250"/>
                  <a:gd name="T18" fmla="*/ 155 w 220"/>
                  <a:gd name="T19" fmla="*/ 108 h 250"/>
                  <a:gd name="T20" fmla="*/ 86 w 220"/>
                  <a:gd name="T21" fmla="*/ 145 h 250"/>
                  <a:gd name="T22" fmla="*/ 125 w 220"/>
                  <a:gd name="T23" fmla="*/ 215 h 250"/>
                  <a:gd name="T24" fmla="*/ 208 w 220"/>
                  <a:gd name="T25" fmla="*/ 171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250">
                    <a:moveTo>
                      <a:pt x="208" y="171"/>
                    </a:moveTo>
                    <a:cubicBezTo>
                      <a:pt x="212" y="179"/>
                      <a:pt x="216" y="186"/>
                      <a:pt x="220" y="194"/>
                    </a:cubicBezTo>
                    <a:cubicBezTo>
                      <a:pt x="185" y="212"/>
                      <a:pt x="151" y="231"/>
                      <a:pt x="115" y="250"/>
                    </a:cubicBezTo>
                    <a:cubicBezTo>
                      <a:pt x="77" y="184"/>
                      <a:pt x="39" y="119"/>
                      <a:pt x="0" y="53"/>
                    </a:cubicBezTo>
                    <a:cubicBezTo>
                      <a:pt x="33" y="35"/>
                      <a:pt x="66" y="18"/>
                      <a:pt x="99" y="0"/>
                    </a:cubicBezTo>
                    <a:cubicBezTo>
                      <a:pt x="104" y="6"/>
                      <a:pt x="108" y="13"/>
                      <a:pt x="113" y="21"/>
                    </a:cubicBezTo>
                    <a:cubicBezTo>
                      <a:pt x="88" y="35"/>
                      <a:pt x="64" y="48"/>
                      <a:pt x="37" y="63"/>
                    </a:cubicBezTo>
                    <a:cubicBezTo>
                      <a:pt x="49" y="83"/>
                      <a:pt x="60" y="102"/>
                      <a:pt x="72" y="123"/>
                    </a:cubicBezTo>
                    <a:cubicBezTo>
                      <a:pt x="96" y="111"/>
                      <a:pt x="118" y="99"/>
                      <a:pt x="142" y="86"/>
                    </a:cubicBezTo>
                    <a:cubicBezTo>
                      <a:pt x="146" y="93"/>
                      <a:pt x="150" y="100"/>
                      <a:pt x="155" y="108"/>
                    </a:cubicBezTo>
                    <a:cubicBezTo>
                      <a:pt x="131" y="120"/>
                      <a:pt x="109" y="132"/>
                      <a:pt x="86" y="145"/>
                    </a:cubicBezTo>
                    <a:cubicBezTo>
                      <a:pt x="99" y="168"/>
                      <a:pt x="111" y="190"/>
                      <a:pt x="125" y="215"/>
                    </a:cubicBezTo>
                    <a:cubicBezTo>
                      <a:pt x="152" y="201"/>
                      <a:pt x="179" y="187"/>
                      <a:pt x="208" y="1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94"/>
              <p:cNvSpPr/>
              <p:nvPr/>
            </p:nvSpPr>
            <p:spPr bwMode="auto">
              <a:xfrm>
                <a:off x="9172349" y="3549650"/>
                <a:ext cx="827088" cy="603250"/>
              </a:xfrm>
              <a:custGeom>
                <a:avLst/>
                <a:gdLst>
                  <a:gd name="T0" fmla="*/ 198 w 262"/>
                  <a:gd name="T1" fmla="*/ 10 h 191"/>
                  <a:gd name="T2" fmla="*/ 221 w 262"/>
                  <a:gd name="T3" fmla="*/ 0 h 191"/>
                  <a:gd name="T4" fmla="*/ 262 w 262"/>
                  <a:gd name="T5" fmla="*/ 108 h 191"/>
                  <a:gd name="T6" fmla="*/ 207 w 262"/>
                  <a:gd name="T7" fmla="*/ 114 h 191"/>
                  <a:gd name="T8" fmla="*/ 35 w 262"/>
                  <a:gd name="T9" fmla="*/ 88 h 191"/>
                  <a:gd name="T10" fmla="*/ 69 w 262"/>
                  <a:gd name="T11" fmla="*/ 180 h 191"/>
                  <a:gd name="T12" fmla="*/ 46 w 262"/>
                  <a:gd name="T13" fmla="*/ 191 h 191"/>
                  <a:gd name="T14" fmla="*/ 0 w 262"/>
                  <a:gd name="T15" fmla="*/ 69 h 191"/>
                  <a:gd name="T16" fmla="*/ 39 w 262"/>
                  <a:gd name="T17" fmla="*/ 65 h 191"/>
                  <a:gd name="T18" fmla="*/ 214 w 262"/>
                  <a:gd name="T19" fmla="*/ 91 h 191"/>
                  <a:gd name="T20" fmla="*/ 228 w 262"/>
                  <a:gd name="T21" fmla="*/ 92 h 191"/>
                  <a:gd name="T22" fmla="*/ 198 w 262"/>
                  <a:gd name="T23" fmla="*/ 1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91">
                    <a:moveTo>
                      <a:pt x="198" y="10"/>
                    </a:moveTo>
                    <a:cubicBezTo>
                      <a:pt x="205" y="7"/>
                      <a:pt x="212" y="4"/>
                      <a:pt x="221" y="0"/>
                    </a:cubicBezTo>
                    <a:cubicBezTo>
                      <a:pt x="235" y="37"/>
                      <a:pt x="248" y="72"/>
                      <a:pt x="262" y="108"/>
                    </a:cubicBezTo>
                    <a:cubicBezTo>
                      <a:pt x="245" y="123"/>
                      <a:pt x="225" y="117"/>
                      <a:pt x="207" y="114"/>
                    </a:cubicBezTo>
                    <a:cubicBezTo>
                      <a:pt x="151" y="106"/>
                      <a:pt x="95" y="97"/>
                      <a:pt x="35" y="88"/>
                    </a:cubicBezTo>
                    <a:cubicBezTo>
                      <a:pt x="47" y="121"/>
                      <a:pt x="58" y="150"/>
                      <a:pt x="69" y="180"/>
                    </a:cubicBezTo>
                    <a:cubicBezTo>
                      <a:pt x="62" y="183"/>
                      <a:pt x="55" y="186"/>
                      <a:pt x="46" y="191"/>
                    </a:cubicBezTo>
                    <a:cubicBezTo>
                      <a:pt x="31" y="151"/>
                      <a:pt x="16" y="112"/>
                      <a:pt x="0" y="69"/>
                    </a:cubicBezTo>
                    <a:cubicBezTo>
                      <a:pt x="14" y="67"/>
                      <a:pt x="27" y="63"/>
                      <a:pt x="39" y="65"/>
                    </a:cubicBezTo>
                    <a:cubicBezTo>
                      <a:pt x="97" y="73"/>
                      <a:pt x="156" y="82"/>
                      <a:pt x="214" y="91"/>
                    </a:cubicBezTo>
                    <a:cubicBezTo>
                      <a:pt x="217" y="92"/>
                      <a:pt x="221" y="92"/>
                      <a:pt x="228" y="92"/>
                    </a:cubicBezTo>
                    <a:cubicBezTo>
                      <a:pt x="217" y="64"/>
                      <a:pt x="208" y="37"/>
                      <a:pt x="19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95"/>
              <p:cNvSpPr/>
              <p:nvPr/>
            </p:nvSpPr>
            <p:spPr bwMode="auto">
              <a:xfrm>
                <a:off x="15009586" y="3498850"/>
                <a:ext cx="749300" cy="492125"/>
              </a:xfrm>
              <a:custGeom>
                <a:avLst/>
                <a:gdLst>
                  <a:gd name="T0" fmla="*/ 1 w 237"/>
                  <a:gd name="T1" fmla="*/ 123 h 156"/>
                  <a:gd name="T2" fmla="*/ 27 w 237"/>
                  <a:gd name="T3" fmla="*/ 100 h 156"/>
                  <a:gd name="T4" fmla="*/ 107 w 237"/>
                  <a:gd name="T5" fmla="*/ 101 h 156"/>
                  <a:gd name="T6" fmla="*/ 114 w 237"/>
                  <a:gd name="T7" fmla="*/ 98 h 156"/>
                  <a:gd name="T8" fmla="*/ 57 w 237"/>
                  <a:gd name="T9" fmla="*/ 45 h 156"/>
                  <a:gd name="T10" fmla="*/ 50 w 237"/>
                  <a:gd name="T11" fmla="*/ 0 h 156"/>
                  <a:gd name="T12" fmla="*/ 237 w 237"/>
                  <a:gd name="T13" fmla="*/ 128 h 156"/>
                  <a:gd name="T14" fmla="*/ 226 w 237"/>
                  <a:gd name="T15" fmla="*/ 156 h 156"/>
                  <a:gd name="T16" fmla="*/ 1 w 237"/>
                  <a:gd name="T17" fmla="*/ 12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" h="156">
                    <a:moveTo>
                      <a:pt x="1" y="123"/>
                    </a:moveTo>
                    <a:cubicBezTo>
                      <a:pt x="0" y="104"/>
                      <a:pt x="9" y="99"/>
                      <a:pt x="27" y="100"/>
                    </a:cubicBezTo>
                    <a:cubicBezTo>
                      <a:pt x="53" y="102"/>
                      <a:pt x="80" y="101"/>
                      <a:pt x="107" y="101"/>
                    </a:cubicBezTo>
                    <a:cubicBezTo>
                      <a:pt x="108" y="101"/>
                      <a:pt x="109" y="100"/>
                      <a:pt x="114" y="98"/>
                    </a:cubicBezTo>
                    <a:cubicBezTo>
                      <a:pt x="94" y="80"/>
                      <a:pt x="76" y="63"/>
                      <a:pt x="57" y="45"/>
                    </a:cubicBezTo>
                    <a:cubicBezTo>
                      <a:pt x="38" y="27"/>
                      <a:pt x="38" y="27"/>
                      <a:pt x="50" y="0"/>
                    </a:cubicBezTo>
                    <a:cubicBezTo>
                      <a:pt x="110" y="47"/>
                      <a:pt x="157" y="112"/>
                      <a:pt x="237" y="128"/>
                    </a:cubicBezTo>
                    <a:cubicBezTo>
                      <a:pt x="233" y="138"/>
                      <a:pt x="230" y="145"/>
                      <a:pt x="226" y="156"/>
                    </a:cubicBezTo>
                    <a:cubicBezTo>
                      <a:pt x="155" y="113"/>
                      <a:pt x="77" y="133"/>
                      <a:pt x="1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96"/>
              <p:cNvSpPr>
                <a:spLocks noEditPoints="1"/>
              </p:cNvSpPr>
              <p:nvPr/>
            </p:nvSpPr>
            <p:spPr bwMode="auto">
              <a:xfrm>
                <a:off x="11859986" y="4851400"/>
                <a:ext cx="496888" cy="469900"/>
              </a:xfrm>
              <a:custGeom>
                <a:avLst/>
                <a:gdLst>
                  <a:gd name="T0" fmla="*/ 129 w 157"/>
                  <a:gd name="T1" fmla="*/ 71 h 149"/>
                  <a:gd name="T2" fmla="*/ 148 w 157"/>
                  <a:gd name="T3" fmla="*/ 114 h 149"/>
                  <a:gd name="T4" fmla="*/ 105 w 157"/>
                  <a:gd name="T5" fmla="*/ 145 h 149"/>
                  <a:gd name="T6" fmla="*/ 25 w 157"/>
                  <a:gd name="T7" fmla="*/ 129 h 149"/>
                  <a:gd name="T8" fmla="*/ 32 w 157"/>
                  <a:gd name="T9" fmla="*/ 70 h 149"/>
                  <a:gd name="T10" fmla="*/ 47 w 157"/>
                  <a:gd name="T11" fmla="*/ 63 h 149"/>
                  <a:gd name="T12" fmla="*/ 44 w 157"/>
                  <a:gd name="T13" fmla="*/ 59 h 149"/>
                  <a:gd name="T14" fmla="*/ 30 w 157"/>
                  <a:gd name="T15" fmla="*/ 26 h 149"/>
                  <a:gd name="T16" fmla="*/ 67 w 157"/>
                  <a:gd name="T17" fmla="*/ 2 h 149"/>
                  <a:gd name="T18" fmla="*/ 133 w 157"/>
                  <a:gd name="T19" fmla="*/ 11 h 149"/>
                  <a:gd name="T20" fmla="*/ 156 w 157"/>
                  <a:gd name="T21" fmla="*/ 41 h 149"/>
                  <a:gd name="T22" fmla="*/ 133 w 157"/>
                  <a:gd name="T23" fmla="*/ 68 h 149"/>
                  <a:gd name="T24" fmla="*/ 129 w 157"/>
                  <a:gd name="T25" fmla="*/ 71 h 149"/>
                  <a:gd name="T26" fmla="*/ 92 w 157"/>
                  <a:gd name="T27" fmla="*/ 136 h 149"/>
                  <a:gd name="T28" fmla="*/ 118 w 157"/>
                  <a:gd name="T29" fmla="*/ 112 h 149"/>
                  <a:gd name="T30" fmla="*/ 100 w 157"/>
                  <a:gd name="T31" fmla="*/ 84 h 149"/>
                  <a:gd name="T32" fmla="*/ 80 w 157"/>
                  <a:gd name="T33" fmla="*/ 76 h 149"/>
                  <a:gd name="T34" fmla="*/ 39 w 157"/>
                  <a:gd name="T35" fmla="*/ 92 h 149"/>
                  <a:gd name="T36" fmla="*/ 58 w 157"/>
                  <a:gd name="T37" fmla="*/ 127 h 149"/>
                  <a:gd name="T38" fmla="*/ 92 w 157"/>
                  <a:gd name="T39" fmla="*/ 136 h 149"/>
                  <a:gd name="T40" fmla="*/ 81 w 157"/>
                  <a:gd name="T41" fmla="*/ 11 h 149"/>
                  <a:gd name="T42" fmla="*/ 59 w 157"/>
                  <a:gd name="T43" fmla="*/ 28 h 149"/>
                  <a:gd name="T44" fmla="*/ 76 w 157"/>
                  <a:gd name="T45" fmla="*/ 55 h 149"/>
                  <a:gd name="T46" fmla="*/ 91 w 157"/>
                  <a:gd name="T47" fmla="*/ 61 h 149"/>
                  <a:gd name="T48" fmla="*/ 128 w 157"/>
                  <a:gd name="T49" fmla="*/ 44 h 149"/>
                  <a:gd name="T50" fmla="*/ 107 w 157"/>
                  <a:gd name="T51" fmla="*/ 16 h 149"/>
                  <a:gd name="T52" fmla="*/ 81 w 157"/>
                  <a:gd name="T53" fmla="*/ 11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7" h="149">
                    <a:moveTo>
                      <a:pt x="129" y="71"/>
                    </a:moveTo>
                    <a:cubicBezTo>
                      <a:pt x="136" y="86"/>
                      <a:pt x="150" y="101"/>
                      <a:pt x="148" y="114"/>
                    </a:cubicBezTo>
                    <a:cubicBezTo>
                      <a:pt x="145" y="134"/>
                      <a:pt x="125" y="143"/>
                      <a:pt x="105" y="145"/>
                    </a:cubicBezTo>
                    <a:cubicBezTo>
                      <a:pt x="76" y="149"/>
                      <a:pt x="49" y="146"/>
                      <a:pt x="25" y="129"/>
                    </a:cubicBezTo>
                    <a:cubicBezTo>
                      <a:pt x="0" y="110"/>
                      <a:pt x="3" y="84"/>
                      <a:pt x="32" y="70"/>
                    </a:cubicBezTo>
                    <a:cubicBezTo>
                      <a:pt x="37" y="68"/>
                      <a:pt x="42" y="66"/>
                      <a:pt x="47" y="63"/>
                    </a:cubicBezTo>
                    <a:cubicBezTo>
                      <a:pt x="46" y="61"/>
                      <a:pt x="45" y="60"/>
                      <a:pt x="44" y="59"/>
                    </a:cubicBezTo>
                    <a:cubicBezTo>
                      <a:pt x="35" y="49"/>
                      <a:pt x="20" y="39"/>
                      <a:pt x="30" y="26"/>
                    </a:cubicBezTo>
                    <a:cubicBezTo>
                      <a:pt x="38" y="14"/>
                      <a:pt x="54" y="3"/>
                      <a:pt x="67" y="2"/>
                    </a:cubicBezTo>
                    <a:cubicBezTo>
                      <a:pt x="89" y="0"/>
                      <a:pt x="112" y="4"/>
                      <a:pt x="133" y="11"/>
                    </a:cubicBezTo>
                    <a:cubicBezTo>
                      <a:pt x="144" y="14"/>
                      <a:pt x="156" y="30"/>
                      <a:pt x="156" y="41"/>
                    </a:cubicBezTo>
                    <a:cubicBezTo>
                      <a:pt x="157" y="49"/>
                      <a:pt x="142" y="59"/>
                      <a:pt x="133" y="68"/>
                    </a:cubicBezTo>
                    <a:cubicBezTo>
                      <a:pt x="131" y="71"/>
                      <a:pt x="127" y="71"/>
                      <a:pt x="129" y="71"/>
                    </a:cubicBezTo>
                    <a:close/>
                    <a:moveTo>
                      <a:pt x="92" y="136"/>
                    </a:moveTo>
                    <a:cubicBezTo>
                      <a:pt x="100" y="129"/>
                      <a:pt x="113" y="123"/>
                      <a:pt x="118" y="112"/>
                    </a:cubicBezTo>
                    <a:cubicBezTo>
                      <a:pt x="125" y="97"/>
                      <a:pt x="110" y="90"/>
                      <a:pt x="100" y="84"/>
                    </a:cubicBezTo>
                    <a:cubicBezTo>
                      <a:pt x="94" y="80"/>
                      <a:pt x="86" y="78"/>
                      <a:pt x="80" y="76"/>
                    </a:cubicBezTo>
                    <a:cubicBezTo>
                      <a:pt x="65" y="69"/>
                      <a:pt x="44" y="78"/>
                      <a:pt x="39" y="92"/>
                    </a:cubicBezTo>
                    <a:cubicBezTo>
                      <a:pt x="34" y="106"/>
                      <a:pt x="42" y="121"/>
                      <a:pt x="58" y="127"/>
                    </a:cubicBezTo>
                    <a:cubicBezTo>
                      <a:pt x="67" y="130"/>
                      <a:pt x="76" y="132"/>
                      <a:pt x="92" y="136"/>
                    </a:cubicBezTo>
                    <a:close/>
                    <a:moveTo>
                      <a:pt x="81" y="11"/>
                    </a:moveTo>
                    <a:cubicBezTo>
                      <a:pt x="75" y="15"/>
                      <a:pt x="63" y="20"/>
                      <a:pt x="59" y="28"/>
                    </a:cubicBezTo>
                    <a:cubicBezTo>
                      <a:pt x="53" y="42"/>
                      <a:pt x="66" y="49"/>
                      <a:pt x="76" y="55"/>
                    </a:cubicBezTo>
                    <a:cubicBezTo>
                      <a:pt x="81" y="57"/>
                      <a:pt x="86" y="59"/>
                      <a:pt x="91" y="61"/>
                    </a:cubicBezTo>
                    <a:cubicBezTo>
                      <a:pt x="106" y="68"/>
                      <a:pt x="124" y="60"/>
                      <a:pt x="128" y="44"/>
                    </a:cubicBezTo>
                    <a:cubicBezTo>
                      <a:pt x="133" y="27"/>
                      <a:pt x="121" y="20"/>
                      <a:pt x="107" y="16"/>
                    </a:cubicBezTo>
                    <a:cubicBezTo>
                      <a:pt x="100" y="14"/>
                      <a:pt x="93" y="14"/>
                      <a:pt x="8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97"/>
              <p:cNvSpPr/>
              <p:nvPr/>
            </p:nvSpPr>
            <p:spPr bwMode="auto">
              <a:xfrm>
                <a:off x="11859986" y="-317500"/>
                <a:ext cx="423863" cy="431800"/>
              </a:xfrm>
              <a:custGeom>
                <a:avLst/>
                <a:gdLst>
                  <a:gd name="T0" fmla="*/ 64 w 134"/>
                  <a:gd name="T1" fmla="*/ 137 h 137"/>
                  <a:gd name="T2" fmla="*/ 64 w 134"/>
                  <a:gd name="T3" fmla="*/ 92 h 137"/>
                  <a:gd name="T4" fmla="*/ 8 w 134"/>
                  <a:gd name="T5" fmla="*/ 79 h 137"/>
                  <a:gd name="T6" fmla="*/ 14 w 134"/>
                  <a:gd name="T7" fmla="*/ 51 h 137"/>
                  <a:gd name="T8" fmla="*/ 68 w 134"/>
                  <a:gd name="T9" fmla="*/ 14 h 137"/>
                  <a:gd name="T10" fmla="*/ 112 w 134"/>
                  <a:gd name="T11" fmla="*/ 10 h 137"/>
                  <a:gd name="T12" fmla="*/ 129 w 134"/>
                  <a:gd name="T13" fmla="*/ 53 h 137"/>
                  <a:gd name="T14" fmla="*/ 64 w 134"/>
                  <a:gd name="T15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4" h="137">
                    <a:moveTo>
                      <a:pt x="64" y="137"/>
                    </a:moveTo>
                    <a:cubicBezTo>
                      <a:pt x="64" y="123"/>
                      <a:pt x="64" y="109"/>
                      <a:pt x="64" y="92"/>
                    </a:cubicBezTo>
                    <a:cubicBezTo>
                      <a:pt x="40" y="103"/>
                      <a:pt x="22" y="98"/>
                      <a:pt x="8" y="79"/>
                    </a:cubicBezTo>
                    <a:cubicBezTo>
                      <a:pt x="0" y="68"/>
                      <a:pt x="3" y="58"/>
                      <a:pt x="14" y="51"/>
                    </a:cubicBezTo>
                    <a:cubicBezTo>
                      <a:pt x="32" y="39"/>
                      <a:pt x="51" y="27"/>
                      <a:pt x="68" y="14"/>
                    </a:cubicBezTo>
                    <a:cubicBezTo>
                      <a:pt x="83" y="3"/>
                      <a:pt x="98" y="0"/>
                      <a:pt x="112" y="10"/>
                    </a:cubicBezTo>
                    <a:cubicBezTo>
                      <a:pt x="125" y="20"/>
                      <a:pt x="134" y="34"/>
                      <a:pt x="129" y="53"/>
                    </a:cubicBezTo>
                    <a:cubicBezTo>
                      <a:pt x="119" y="89"/>
                      <a:pt x="91" y="126"/>
                      <a:pt x="6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98"/>
              <p:cNvSpPr/>
              <p:nvPr/>
            </p:nvSpPr>
            <p:spPr bwMode="auto">
              <a:xfrm>
                <a:off x="9926411" y="4838700"/>
                <a:ext cx="758825" cy="536575"/>
              </a:xfrm>
              <a:custGeom>
                <a:avLst/>
                <a:gdLst>
                  <a:gd name="T0" fmla="*/ 217 w 240"/>
                  <a:gd name="T1" fmla="*/ 0 h 170"/>
                  <a:gd name="T2" fmla="*/ 235 w 240"/>
                  <a:gd name="T3" fmla="*/ 22 h 170"/>
                  <a:gd name="T4" fmla="*/ 240 w 240"/>
                  <a:gd name="T5" fmla="*/ 28 h 170"/>
                  <a:gd name="T6" fmla="*/ 198 w 240"/>
                  <a:gd name="T7" fmla="*/ 63 h 170"/>
                  <a:gd name="T8" fmla="*/ 107 w 240"/>
                  <a:gd name="T9" fmla="*/ 150 h 170"/>
                  <a:gd name="T10" fmla="*/ 30 w 240"/>
                  <a:gd name="T11" fmla="*/ 149 h 170"/>
                  <a:gd name="T12" fmla="*/ 14 w 240"/>
                  <a:gd name="T13" fmla="*/ 73 h 170"/>
                  <a:gd name="T14" fmla="*/ 36 w 240"/>
                  <a:gd name="T15" fmla="*/ 102 h 170"/>
                  <a:gd name="T16" fmla="*/ 87 w 240"/>
                  <a:gd name="T17" fmla="*/ 128 h 170"/>
                  <a:gd name="T18" fmla="*/ 135 w 240"/>
                  <a:gd name="T19" fmla="*/ 83 h 170"/>
                  <a:gd name="T20" fmla="*/ 217 w 240"/>
                  <a:gd name="T2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70">
                    <a:moveTo>
                      <a:pt x="217" y="0"/>
                    </a:moveTo>
                    <a:cubicBezTo>
                      <a:pt x="224" y="9"/>
                      <a:pt x="230" y="15"/>
                      <a:pt x="235" y="22"/>
                    </a:cubicBezTo>
                    <a:cubicBezTo>
                      <a:pt x="237" y="24"/>
                      <a:pt x="239" y="26"/>
                      <a:pt x="240" y="28"/>
                    </a:cubicBezTo>
                    <a:cubicBezTo>
                      <a:pt x="226" y="39"/>
                      <a:pt x="211" y="51"/>
                      <a:pt x="198" y="63"/>
                    </a:cubicBezTo>
                    <a:cubicBezTo>
                      <a:pt x="167" y="92"/>
                      <a:pt x="138" y="122"/>
                      <a:pt x="107" y="150"/>
                    </a:cubicBezTo>
                    <a:cubicBezTo>
                      <a:pt x="83" y="170"/>
                      <a:pt x="52" y="168"/>
                      <a:pt x="30" y="149"/>
                    </a:cubicBezTo>
                    <a:cubicBezTo>
                      <a:pt x="6" y="128"/>
                      <a:pt x="0" y="100"/>
                      <a:pt x="14" y="73"/>
                    </a:cubicBezTo>
                    <a:cubicBezTo>
                      <a:pt x="27" y="78"/>
                      <a:pt x="39" y="81"/>
                      <a:pt x="36" y="102"/>
                    </a:cubicBezTo>
                    <a:cubicBezTo>
                      <a:pt x="33" y="127"/>
                      <a:pt x="66" y="143"/>
                      <a:pt x="87" y="128"/>
                    </a:cubicBezTo>
                    <a:cubicBezTo>
                      <a:pt x="104" y="115"/>
                      <a:pt x="119" y="99"/>
                      <a:pt x="135" y="83"/>
                    </a:cubicBezTo>
                    <a:cubicBezTo>
                      <a:pt x="162" y="57"/>
                      <a:pt x="188" y="29"/>
                      <a:pt x="2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99"/>
              <p:cNvSpPr>
                <a:spLocks noEditPoints="1"/>
              </p:cNvSpPr>
              <p:nvPr/>
            </p:nvSpPr>
            <p:spPr bwMode="auto">
              <a:xfrm>
                <a:off x="12596586" y="4835525"/>
                <a:ext cx="476250" cy="476250"/>
              </a:xfrm>
              <a:custGeom>
                <a:avLst/>
                <a:gdLst>
                  <a:gd name="T0" fmla="*/ 20 w 151"/>
                  <a:gd name="T1" fmla="*/ 148 h 151"/>
                  <a:gd name="T2" fmla="*/ 20 w 151"/>
                  <a:gd name="T3" fmla="*/ 132 h 151"/>
                  <a:gd name="T4" fmla="*/ 105 w 151"/>
                  <a:gd name="T5" fmla="*/ 93 h 151"/>
                  <a:gd name="T6" fmla="*/ 45 w 151"/>
                  <a:gd name="T7" fmla="*/ 95 h 151"/>
                  <a:gd name="T8" fmla="*/ 1 w 151"/>
                  <a:gd name="T9" fmla="*/ 56 h 151"/>
                  <a:gd name="T10" fmla="*/ 41 w 151"/>
                  <a:gd name="T11" fmla="*/ 9 h 151"/>
                  <a:gd name="T12" fmla="*/ 116 w 151"/>
                  <a:gd name="T13" fmla="*/ 19 h 151"/>
                  <a:gd name="T14" fmla="*/ 101 w 151"/>
                  <a:gd name="T15" fmla="*/ 137 h 151"/>
                  <a:gd name="T16" fmla="*/ 20 w 151"/>
                  <a:gd name="T17" fmla="*/ 148 h 151"/>
                  <a:gd name="T18" fmla="*/ 73 w 151"/>
                  <a:gd name="T19" fmla="*/ 82 h 151"/>
                  <a:gd name="T20" fmla="*/ 109 w 151"/>
                  <a:gd name="T21" fmla="*/ 62 h 151"/>
                  <a:gd name="T22" fmla="*/ 68 w 151"/>
                  <a:gd name="T23" fmla="*/ 19 h 151"/>
                  <a:gd name="T24" fmla="*/ 29 w 151"/>
                  <a:gd name="T25" fmla="*/ 51 h 151"/>
                  <a:gd name="T26" fmla="*/ 73 w 151"/>
                  <a:gd name="T27" fmla="*/ 8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1" h="151">
                    <a:moveTo>
                      <a:pt x="20" y="148"/>
                    </a:moveTo>
                    <a:cubicBezTo>
                      <a:pt x="20" y="142"/>
                      <a:pt x="20" y="137"/>
                      <a:pt x="20" y="132"/>
                    </a:cubicBezTo>
                    <a:cubicBezTo>
                      <a:pt x="72" y="141"/>
                      <a:pt x="104" y="125"/>
                      <a:pt x="105" y="93"/>
                    </a:cubicBezTo>
                    <a:cubicBezTo>
                      <a:pt x="85" y="94"/>
                      <a:pt x="65" y="97"/>
                      <a:pt x="45" y="95"/>
                    </a:cubicBezTo>
                    <a:cubicBezTo>
                      <a:pt x="17" y="92"/>
                      <a:pt x="3" y="77"/>
                      <a:pt x="1" y="56"/>
                    </a:cubicBezTo>
                    <a:cubicBezTo>
                      <a:pt x="0" y="34"/>
                      <a:pt x="14" y="14"/>
                      <a:pt x="41" y="9"/>
                    </a:cubicBezTo>
                    <a:cubicBezTo>
                      <a:pt x="66" y="3"/>
                      <a:pt x="94" y="0"/>
                      <a:pt x="116" y="19"/>
                    </a:cubicBezTo>
                    <a:cubicBezTo>
                      <a:pt x="151" y="49"/>
                      <a:pt x="142" y="113"/>
                      <a:pt x="101" y="137"/>
                    </a:cubicBezTo>
                    <a:cubicBezTo>
                      <a:pt x="76" y="151"/>
                      <a:pt x="50" y="151"/>
                      <a:pt x="20" y="148"/>
                    </a:cubicBezTo>
                    <a:close/>
                    <a:moveTo>
                      <a:pt x="73" y="82"/>
                    </a:moveTo>
                    <a:cubicBezTo>
                      <a:pt x="82" y="74"/>
                      <a:pt x="107" y="88"/>
                      <a:pt x="109" y="62"/>
                    </a:cubicBezTo>
                    <a:cubicBezTo>
                      <a:pt x="112" y="37"/>
                      <a:pt x="93" y="19"/>
                      <a:pt x="68" y="19"/>
                    </a:cubicBezTo>
                    <a:cubicBezTo>
                      <a:pt x="45" y="19"/>
                      <a:pt x="30" y="32"/>
                      <a:pt x="29" y="51"/>
                    </a:cubicBezTo>
                    <a:cubicBezTo>
                      <a:pt x="29" y="70"/>
                      <a:pt x="44" y="82"/>
                      <a:pt x="7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00"/>
              <p:cNvSpPr/>
              <p:nvPr/>
            </p:nvSpPr>
            <p:spPr bwMode="auto">
              <a:xfrm>
                <a:off x="14814324" y="3927475"/>
                <a:ext cx="757238" cy="582613"/>
              </a:xfrm>
              <a:custGeom>
                <a:avLst/>
                <a:gdLst>
                  <a:gd name="T0" fmla="*/ 240 w 240"/>
                  <a:gd name="T1" fmla="*/ 161 h 184"/>
                  <a:gd name="T2" fmla="*/ 228 w 240"/>
                  <a:gd name="T3" fmla="*/ 184 h 184"/>
                  <a:gd name="T4" fmla="*/ 45 w 240"/>
                  <a:gd name="T5" fmla="*/ 77 h 184"/>
                  <a:gd name="T6" fmla="*/ 23 w 240"/>
                  <a:gd name="T7" fmla="*/ 116 h 184"/>
                  <a:gd name="T8" fmla="*/ 0 w 240"/>
                  <a:gd name="T9" fmla="*/ 102 h 184"/>
                  <a:gd name="T10" fmla="*/ 55 w 240"/>
                  <a:gd name="T11" fmla="*/ 0 h 184"/>
                  <a:gd name="T12" fmla="*/ 76 w 240"/>
                  <a:gd name="T13" fmla="*/ 12 h 184"/>
                  <a:gd name="T14" fmla="*/ 76 w 240"/>
                  <a:gd name="T15" fmla="*/ 17 h 184"/>
                  <a:gd name="T16" fmla="*/ 94 w 240"/>
                  <a:gd name="T17" fmla="*/ 75 h 184"/>
                  <a:gd name="T18" fmla="*/ 167 w 240"/>
                  <a:gd name="T19" fmla="*/ 118 h 184"/>
                  <a:gd name="T20" fmla="*/ 240 w 240"/>
                  <a:gd name="T21" fmla="*/ 16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84">
                    <a:moveTo>
                      <a:pt x="240" y="161"/>
                    </a:moveTo>
                    <a:cubicBezTo>
                      <a:pt x="235" y="169"/>
                      <a:pt x="232" y="176"/>
                      <a:pt x="228" y="184"/>
                    </a:cubicBezTo>
                    <a:cubicBezTo>
                      <a:pt x="166" y="148"/>
                      <a:pt x="106" y="113"/>
                      <a:pt x="45" y="77"/>
                    </a:cubicBezTo>
                    <a:cubicBezTo>
                      <a:pt x="37" y="90"/>
                      <a:pt x="30" y="102"/>
                      <a:pt x="23" y="116"/>
                    </a:cubicBezTo>
                    <a:cubicBezTo>
                      <a:pt x="15" y="111"/>
                      <a:pt x="8" y="107"/>
                      <a:pt x="0" y="102"/>
                    </a:cubicBezTo>
                    <a:cubicBezTo>
                      <a:pt x="19" y="68"/>
                      <a:pt x="37" y="34"/>
                      <a:pt x="55" y="0"/>
                    </a:cubicBezTo>
                    <a:cubicBezTo>
                      <a:pt x="64" y="5"/>
                      <a:pt x="71" y="9"/>
                      <a:pt x="76" y="12"/>
                    </a:cubicBezTo>
                    <a:cubicBezTo>
                      <a:pt x="76" y="15"/>
                      <a:pt x="76" y="16"/>
                      <a:pt x="76" y="17"/>
                    </a:cubicBezTo>
                    <a:cubicBezTo>
                      <a:pt x="59" y="54"/>
                      <a:pt x="58" y="54"/>
                      <a:pt x="94" y="75"/>
                    </a:cubicBezTo>
                    <a:cubicBezTo>
                      <a:pt x="118" y="90"/>
                      <a:pt x="143" y="104"/>
                      <a:pt x="167" y="118"/>
                    </a:cubicBezTo>
                    <a:cubicBezTo>
                      <a:pt x="191" y="132"/>
                      <a:pt x="215" y="146"/>
                      <a:pt x="240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01"/>
              <p:cNvSpPr/>
              <p:nvPr/>
            </p:nvSpPr>
            <p:spPr bwMode="auto">
              <a:xfrm>
                <a:off x="10302649" y="4960937"/>
                <a:ext cx="523875" cy="609600"/>
              </a:xfrm>
              <a:custGeom>
                <a:avLst/>
                <a:gdLst>
                  <a:gd name="T0" fmla="*/ 142 w 166"/>
                  <a:gd name="T1" fmla="*/ 0 h 193"/>
                  <a:gd name="T2" fmla="*/ 166 w 166"/>
                  <a:gd name="T3" fmla="*/ 21 h 193"/>
                  <a:gd name="T4" fmla="*/ 26 w 166"/>
                  <a:gd name="T5" fmla="*/ 193 h 193"/>
                  <a:gd name="T6" fmla="*/ 19 w 166"/>
                  <a:gd name="T7" fmla="*/ 152 h 193"/>
                  <a:gd name="T8" fmla="*/ 142 w 166"/>
                  <a:gd name="T9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93">
                    <a:moveTo>
                      <a:pt x="142" y="0"/>
                    </a:moveTo>
                    <a:cubicBezTo>
                      <a:pt x="151" y="8"/>
                      <a:pt x="158" y="14"/>
                      <a:pt x="166" y="21"/>
                    </a:cubicBezTo>
                    <a:cubicBezTo>
                      <a:pt x="119" y="80"/>
                      <a:pt x="72" y="137"/>
                      <a:pt x="26" y="193"/>
                    </a:cubicBezTo>
                    <a:cubicBezTo>
                      <a:pt x="0" y="176"/>
                      <a:pt x="0" y="176"/>
                      <a:pt x="19" y="152"/>
                    </a:cubicBezTo>
                    <a:cubicBezTo>
                      <a:pt x="59" y="102"/>
                      <a:pt x="100" y="52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02"/>
              <p:cNvSpPr/>
              <p:nvPr/>
            </p:nvSpPr>
            <p:spPr bwMode="auto">
              <a:xfrm>
                <a:off x="13190311" y="5445125"/>
                <a:ext cx="280988" cy="698500"/>
              </a:xfrm>
              <a:custGeom>
                <a:avLst/>
                <a:gdLst>
                  <a:gd name="T0" fmla="*/ 0 w 89"/>
                  <a:gd name="T1" fmla="*/ 8 h 221"/>
                  <a:gd name="T2" fmla="*/ 29 w 89"/>
                  <a:gd name="T3" fmla="*/ 0 h 221"/>
                  <a:gd name="T4" fmla="*/ 89 w 89"/>
                  <a:gd name="T5" fmla="*/ 212 h 221"/>
                  <a:gd name="T6" fmla="*/ 60 w 89"/>
                  <a:gd name="T7" fmla="*/ 221 h 221"/>
                  <a:gd name="T8" fmla="*/ 0 w 89"/>
                  <a:gd name="T9" fmla="*/ 8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221">
                    <a:moveTo>
                      <a:pt x="0" y="8"/>
                    </a:moveTo>
                    <a:cubicBezTo>
                      <a:pt x="11" y="5"/>
                      <a:pt x="18" y="3"/>
                      <a:pt x="29" y="0"/>
                    </a:cubicBezTo>
                    <a:cubicBezTo>
                      <a:pt x="49" y="70"/>
                      <a:pt x="69" y="140"/>
                      <a:pt x="89" y="212"/>
                    </a:cubicBezTo>
                    <a:cubicBezTo>
                      <a:pt x="80" y="215"/>
                      <a:pt x="71" y="217"/>
                      <a:pt x="60" y="221"/>
                    </a:cubicBezTo>
                    <a:cubicBezTo>
                      <a:pt x="40" y="150"/>
                      <a:pt x="20" y="80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03"/>
              <p:cNvSpPr/>
              <p:nvPr/>
            </p:nvSpPr>
            <p:spPr bwMode="auto">
              <a:xfrm>
                <a:off x="14706374" y="4360862"/>
                <a:ext cx="663575" cy="449263"/>
              </a:xfrm>
              <a:custGeom>
                <a:avLst/>
                <a:gdLst>
                  <a:gd name="T0" fmla="*/ 210 w 210"/>
                  <a:gd name="T1" fmla="*/ 122 h 142"/>
                  <a:gd name="T2" fmla="*/ 192 w 210"/>
                  <a:gd name="T3" fmla="*/ 142 h 142"/>
                  <a:gd name="T4" fmla="*/ 0 w 210"/>
                  <a:gd name="T5" fmla="*/ 22 h 142"/>
                  <a:gd name="T6" fmla="*/ 15 w 210"/>
                  <a:gd name="T7" fmla="*/ 0 h 142"/>
                  <a:gd name="T8" fmla="*/ 210 w 210"/>
                  <a:gd name="T9" fmla="*/ 12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42">
                    <a:moveTo>
                      <a:pt x="210" y="122"/>
                    </a:moveTo>
                    <a:cubicBezTo>
                      <a:pt x="204" y="130"/>
                      <a:pt x="198" y="136"/>
                      <a:pt x="192" y="142"/>
                    </a:cubicBezTo>
                    <a:cubicBezTo>
                      <a:pt x="129" y="102"/>
                      <a:pt x="65" y="63"/>
                      <a:pt x="0" y="22"/>
                    </a:cubicBezTo>
                    <a:cubicBezTo>
                      <a:pt x="5" y="14"/>
                      <a:pt x="10" y="8"/>
                      <a:pt x="15" y="0"/>
                    </a:cubicBezTo>
                    <a:cubicBezTo>
                      <a:pt x="80" y="40"/>
                      <a:pt x="144" y="80"/>
                      <a:pt x="21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04"/>
              <p:cNvSpPr/>
              <p:nvPr/>
            </p:nvSpPr>
            <p:spPr bwMode="auto">
              <a:xfrm>
                <a:off x="13203011" y="4594225"/>
                <a:ext cx="357188" cy="522288"/>
              </a:xfrm>
              <a:custGeom>
                <a:avLst/>
                <a:gdLst>
                  <a:gd name="T0" fmla="*/ 0 w 113"/>
                  <a:gd name="T1" fmla="*/ 54 h 165"/>
                  <a:gd name="T2" fmla="*/ 93 w 113"/>
                  <a:gd name="T3" fmla="*/ 6 h 165"/>
                  <a:gd name="T4" fmla="*/ 113 w 113"/>
                  <a:gd name="T5" fmla="*/ 17 h 165"/>
                  <a:gd name="T6" fmla="*/ 110 w 113"/>
                  <a:gd name="T7" fmla="*/ 141 h 165"/>
                  <a:gd name="T8" fmla="*/ 97 w 113"/>
                  <a:gd name="T9" fmla="*/ 165 h 165"/>
                  <a:gd name="T10" fmla="*/ 90 w 113"/>
                  <a:gd name="T11" fmla="*/ 162 h 165"/>
                  <a:gd name="T12" fmla="*/ 90 w 113"/>
                  <a:gd name="T13" fmla="*/ 30 h 165"/>
                  <a:gd name="T14" fmla="*/ 18 w 113"/>
                  <a:gd name="T15" fmla="*/ 65 h 165"/>
                  <a:gd name="T16" fmla="*/ 0 w 113"/>
                  <a:gd name="T17" fmla="*/ 54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3" h="165">
                    <a:moveTo>
                      <a:pt x="0" y="54"/>
                    </a:moveTo>
                    <a:cubicBezTo>
                      <a:pt x="31" y="38"/>
                      <a:pt x="62" y="22"/>
                      <a:pt x="93" y="6"/>
                    </a:cubicBezTo>
                    <a:cubicBezTo>
                      <a:pt x="105" y="0"/>
                      <a:pt x="113" y="1"/>
                      <a:pt x="113" y="17"/>
                    </a:cubicBezTo>
                    <a:cubicBezTo>
                      <a:pt x="112" y="59"/>
                      <a:pt x="112" y="100"/>
                      <a:pt x="110" y="141"/>
                    </a:cubicBezTo>
                    <a:cubicBezTo>
                      <a:pt x="109" y="149"/>
                      <a:pt x="101" y="157"/>
                      <a:pt x="97" y="165"/>
                    </a:cubicBezTo>
                    <a:cubicBezTo>
                      <a:pt x="94" y="164"/>
                      <a:pt x="92" y="163"/>
                      <a:pt x="90" y="162"/>
                    </a:cubicBezTo>
                    <a:cubicBezTo>
                      <a:pt x="90" y="119"/>
                      <a:pt x="90" y="77"/>
                      <a:pt x="90" y="30"/>
                    </a:cubicBezTo>
                    <a:cubicBezTo>
                      <a:pt x="64" y="43"/>
                      <a:pt x="41" y="53"/>
                      <a:pt x="18" y="65"/>
                    </a:cubicBezTo>
                    <a:cubicBezTo>
                      <a:pt x="8" y="71"/>
                      <a:pt x="1" y="70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05"/>
              <p:cNvSpPr/>
              <p:nvPr/>
            </p:nvSpPr>
            <p:spPr bwMode="auto">
              <a:xfrm>
                <a:off x="11958411" y="50800"/>
                <a:ext cx="328613" cy="312738"/>
              </a:xfrm>
              <a:custGeom>
                <a:avLst/>
                <a:gdLst>
                  <a:gd name="T0" fmla="*/ 104 w 104"/>
                  <a:gd name="T1" fmla="*/ 17 h 99"/>
                  <a:gd name="T2" fmla="*/ 63 w 104"/>
                  <a:gd name="T3" fmla="*/ 88 h 99"/>
                  <a:gd name="T4" fmla="*/ 2 w 104"/>
                  <a:gd name="T5" fmla="*/ 68 h 99"/>
                  <a:gd name="T6" fmla="*/ 11 w 104"/>
                  <a:gd name="T7" fmla="*/ 48 h 99"/>
                  <a:gd name="T8" fmla="*/ 80 w 104"/>
                  <a:gd name="T9" fmla="*/ 6 h 99"/>
                  <a:gd name="T10" fmla="*/ 98 w 104"/>
                  <a:gd name="T11" fmla="*/ 2 h 99"/>
                  <a:gd name="T12" fmla="*/ 104 w 104"/>
                  <a:gd name="T13" fmla="*/ 1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99">
                    <a:moveTo>
                      <a:pt x="104" y="17"/>
                    </a:moveTo>
                    <a:cubicBezTo>
                      <a:pt x="100" y="48"/>
                      <a:pt x="85" y="71"/>
                      <a:pt x="63" y="88"/>
                    </a:cubicBezTo>
                    <a:cubicBezTo>
                      <a:pt x="49" y="99"/>
                      <a:pt x="6" y="85"/>
                      <a:pt x="2" y="68"/>
                    </a:cubicBezTo>
                    <a:cubicBezTo>
                      <a:pt x="0" y="62"/>
                      <a:pt x="6" y="49"/>
                      <a:pt x="11" y="48"/>
                    </a:cubicBezTo>
                    <a:cubicBezTo>
                      <a:pt x="39" y="40"/>
                      <a:pt x="58" y="21"/>
                      <a:pt x="80" y="6"/>
                    </a:cubicBezTo>
                    <a:cubicBezTo>
                      <a:pt x="85" y="3"/>
                      <a:pt x="94" y="0"/>
                      <a:pt x="98" y="2"/>
                    </a:cubicBezTo>
                    <a:cubicBezTo>
                      <a:pt x="102" y="4"/>
                      <a:pt x="103" y="13"/>
                      <a:pt x="104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06"/>
              <p:cNvSpPr/>
              <p:nvPr/>
            </p:nvSpPr>
            <p:spPr bwMode="auto">
              <a:xfrm>
                <a:off x="13885636" y="838200"/>
                <a:ext cx="239713" cy="303213"/>
              </a:xfrm>
              <a:custGeom>
                <a:avLst/>
                <a:gdLst>
                  <a:gd name="T0" fmla="*/ 75 w 76"/>
                  <a:gd name="T1" fmla="*/ 60 h 96"/>
                  <a:gd name="T2" fmla="*/ 55 w 76"/>
                  <a:gd name="T3" fmla="*/ 90 h 96"/>
                  <a:gd name="T4" fmla="*/ 2 w 76"/>
                  <a:gd name="T5" fmla="*/ 82 h 96"/>
                  <a:gd name="T6" fmla="*/ 0 w 76"/>
                  <a:gd name="T7" fmla="*/ 73 h 96"/>
                  <a:gd name="T8" fmla="*/ 6 w 76"/>
                  <a:gd name="T9" fmla="*/ 26 h 96"/>
                  <a:gd name="T10" fmla="*/ 36 w 76"/>
                  <a:gd name="T11" fmla="*/ 5 h 96"/>
                  <a:gd name="T12" fmla="*/ 75 w 76"/>
                  <a:gd name="T13" fmla="*/ 6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96">
                    <a:moveTo>
                      <a:pt x="75" y="60"/>
                    </a:moveTo>
                    <a:cubicBezTo>
                      <a:pt x="76" y="73"/>
                      <a:pt x="71" y="85"/>
                      <a:pt x="55" y="90"/>
                    </a:cubicBezTo>
                    <a:cubicBezTo>
                      <a:pt x="36" y="96"/>
                      <a:pt x="18" y="94"/>
                      <a:pt x="2" y="82"/>
                    </a:cubicBezTo>
                    <a:cubicBezTo>
                      <a:pt x="0" y="80"/>
                      <a:pt x="0" y="76"/>
                      <a:pt x="0" y="73"/>
                    </a:cubicBezTo>
                    <a:cubicBezTo>
                      <a:pt x="2" y="57"/>
                      <a:pt x="4" y="42"/>
                      <a:pt x="6" y="26"/>
                    </a:cubicBezTo>
                    <a:cubicBezTo>
                      <a:pt x="8" y="9"/>
                      <a:pt x="19" y="0"/>
                      <a:pt x="36" y="5"/>
                    </a:cubicBezTo>
                    <a:cubicBezTo>
                      <a:pt x="63" y="13"/>
                      <a:pt x="74" y="28"/>
                      <a:pt x="7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07"/>
              <p:cNvSpPr/>
              <p:nvPr/>
            </p:nvSpPr>
            <p:spPr bwMode="auto">
              <a:xfrm>
                <a:off x="11288486" y="4664075"/>
                <a:ext cx="360363" cy="490538"/>
              </a:xfrm>
              <a:custGeom>
                <a:avLst/>
                <a:gdLst>
                  <a:gd name="T0" fmla="*/ 55 w 114"/>
                  <a:gd name="T1" fmla="*/ 119 h 155"/>
                  <a:gd name="T2" fmla="*/ 82 w 114"/>
                  <a:gd name="T3" fmla="*/ 138 h 155"/>
                  <a:gd name="T4" fmla="*/ 61 w 114"/>
                  <a:gd name="T5" fmla="*/ 140 h 155"/>
                  <a:gd name="T6" fmla="*/ 6 w 114"/>
                  <a:gd name="T7" fmla="*/ 91 h 155"/>
                  <a:gd name="T8" fmla="*/ 35 w 114"/>
                  <a:gd name="T9" fmla="*/ 106 h 155"/>
                  <a:gd name="T10" fmla="*/ 81 w 114"/>
                  <a:gd name="T11" fmla="*/ 26 h 155"/>
                  <a:gd name="T12" fmla="*/ 48 w 114"/>
                  <a:gd name="T13" fmla="*/ 4 h 155"/>
                  <a:gd name="T14" fmla="*/ 66 w 114"/>
                  <a:gd name="T15" fmla="*/ 1 h 155"/>
                  <a:gd name="T16" fmla="*/ 99 w 114"/>
                  <a:gd name="T17" fmla="*/ 3 h 155"/>
                  <a:gd name="T18" fmla="*/ 112 w 114"/>
                  <a:gd name="T19" fmla="*/ 8 h 155"/>
                  <a:gd name="T20" fmla="*/ 111 w 114"/>
                  <a:gd name="T21" fmla="*/ 22 h 155"/>
                  <a:gd name="T22" fmla="*/ 55 w 114"/>
                  <a:gd name="T23" fmla="*/ 119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" h="155">
                    <a:moveTo>
                      <a:pt x="55" y="119"/>
                    </a:moveTo>
                    <a:cubicBezTo>
                      <a:pt x="65" y="126"/>
                      <a:pt x="74" y="132"/>
                      <a:pt x="82" y="138"/>
                    </a:cubicBezTo>
                    <a:cubicBezTo>
                      <a:pt x="77" y="155"/>
                      <a:pt x="68" y="144"/>
                      <a:pt x="61" y="140"/>
                    </a:cubicBezTo>
                    <a:cubicBezTo>
                      <a:pt x="0" y="104"/>
                      <a:pt x="0" y="104"/>
                      <a:pt x="6" y="91"/>
                    </a:cubicBezTo>
                    <a:cubicBezTo>
                      <a:pt x="15" y="95"/>
                      <a:pt x="25" y="100"/>
                      <a:pt x="35" y="106"/>
                    </a:cubicBezTo>
                    <a:cubicBezTo>
                      <a:pt x="50" y="79"/>
                      <a:pt x="65" y="53"/>
                      <a:pt x="81" y="26"/>
                    </a:cubicBezTo>
                    <a:cubicBezTo>
                      <a:pt x="71" y="20"/>
                      <a:pt x="62" y="13"/>
                      <a:pt x="48" y="4"/>
                    </a:cubicBezTo>
                    <a:cubicBezTo>
                      <a:pt x="57" y="2"/>
                      <a:pt x="61" y="0"/>
                      <a:pt x="66" y="1"/>
                    </a:cubicBezTo>
                    <a:cubicBezTo>
                      <a:pt x="77" y="1"/>
                      <a:pt x="88" y="2"/>
                      <a:pt x="99" y="3"/>
                    </a:cubicBezTo>
                    <a:cubicBezTo>
                      <a:pt x="104" y="4"/>
                      <a:pt x="110" y="5"/>
                      <a:pt x="112" y="8"/>
                    </a:cubicBezTo>
                    <a:cubicBezTo>
                      <a:pt x="114" y="11"/>
                      <a:pt x="113" y="18"/>
                      <a:pt x="111" y="22"/>
                    </a:cubicBezTo>
                    <a:cubicBezTo>
                      <a:pt x="93" y="54"/>
                      <a:pt x="75" y="85"/>
                      <a:pt x="55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08"/>
              <p:cNvSpPr/>
              <p:nvPr/>
            </p:nvSpPr>
            <p:spPr bwMode="auto">
              <a:xfrm>
                <a:off x="11380561" y="-306388"/>
                <a:ext cx="261938" cy="298450"/>
              </a:xfrm>
              <a:custGeom>
                <a:avLst/>
                <a:gdLst>
                  <a:gd name="T0" fmla="*/ 27 w 83"/>
                  <a:gd name="T1" fmla="*/ 94 h 94"/>
                  <a:gd name="T2" fmla="*/ 5 w 83"/>
                  <a:gd name="T3" fmla="*/ 33 h 94"/>
                  <a:gd name="T4" fmla="*/ 32 w 83"/>
                  <a:gd name="T5" fmla="*/ 6 h 94"/>
                  <a:gd name="T6" fmla="*/ 80 w 83"/>
                  <a:gd name="T7" fmla="*/ 41 h 94"/>
                  <a:gd name="T8" fmla="*/ 43 w 83"/>
                  <a:gd name="T9" fmla="*/ 86 h 94"/>
                  <a:gd name="T10" fmla="*/ 27 w 83"/>
                  <a:gd name="T11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94">
                    <a:moveTo>
                      <a:pt x="27" y="94"/>
                    </a:moveTo>
                    <a:cubicBezTo>
                      <a:pt x="19" y="71"/>
                      <a:pt x="10" y="52"/>
                      <a:pt x="5" y="33"/>
                    </a:cubicBezTo>
                    <a:cubicBezTo>
                      <a:pt x="0" y="11"/>
                      <a:pt x="11" y="0"/>
                      <a:pt x="32" y="6"/>
                    </a:cubicBezTo>
                    <a:cubicBezTo>
                      <a:pt x="52" y="12"/>
                      <a:pt x="78" y="18"/>
                      <a:pt x="80" y="41"/>
                    </a:cubicBezTo>
                    <a:cubicBezTo>
                      <a:pt x="83" y="63"/>
                      <a:pt x="61" y="75"/>
                      <a:pt x="43" y="86"/>
                    </a:cubicBezTo>
                    <a:cubicBezTo>
                      <a:pt x="39" y="89"/>
                      <a:pt x="33" y="91"/>
                      <a:pt x="27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109"/>
              <p:cNvSpPr/>
              <p:nvPr/>
            </p:nvSpPr>
            <p:spPr bwMode="auto">
              <a:xfrm>
                <a:off x="11355161" y="57150"/>
                <a:ext cx="249238" cy="303213"/>
              </a:xfrm>
              <a:custGeom>
                <a:avLst/>
                <a:gdLst>
                  <a:gd name="T0" fmla="*/ 0 w 79"/>
                  <a:gd name="T1" fmla="*/ 30 h 96"/>
                  <a:gd name="T2" fmla="*/ 12 w 79"/>
                  <a:gd name="T3" fmla="*/ 12 h 96"/>
                  <a:gd name="T4" fmla="*/ 67 w 79"/>
                  <a:gd name="T5" fmla="*/ 25 h 96"/>
                  <a:gd name="T6" fmla="*/ 68 w 79"/>
                  <a:gd name="T7" fmla="*/ 66 h 96"/>
                  <a:gd name="T8" fmla="*/ 58 w 79"/>
                  <a:gd name="T9" fmla="*/ 79 h 96"/>
                  <a:gd name="T10" fmla="*/ 16 w 79"/>
                  <a:gd name="T11" fmla="*/ 71 h 96"/>
                  <a:gd name="T12" fmla="*/ 0 w 79"/>
                  <a:gd name="T13" fmla="*/ 3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96">
                    <a:moveTo>
                      <a:pt x="0" y="30"/>
                    </a:moveTo>
                    <a:cubicBezTo>
                      <a:pt x="4" y="24"/>
                      <a:pt x="7" y="16"/>
                      <a:pt x="12" y="12"/>
                    </a:cubicBezTo>
                    <a:cubicBezTo>
                      <a:pt x="26" y="0"/>
                      <a:pt x="49" y="6"/>
                      <a:pt x="67" y="25"/>
                    </a:cubicBezTo>
                    <a:cubicBezTo>
                      <a:pt x="79" y="38"/>
                      <a:pt x="77" y="52"/>
                      <a:pt x="68" y="66"/>
                    </a:cubicBezTo>
                    <a:cubicBezTo>
                      <a:pt x="65" y="71"/>
                      <a:pt x="62" y="75"/>
                      <a:pt x="58" y="79"/>
                    </a:cubicBezTo>
                    <a:cubicBezTo>
                      <a:pt x="40" y="96"/>
                      <a:pt x="26" y="94"/>
                      <a:pt x="16" y="71"/>
                    </a:cubicBezTo>
                    <a:cubicBezTo>
                      <a:pt x="10" y="58"/>
                      <a:pt x="5" y="45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10"/>
              <p:cNvSpPr/>
              <p:nvPr/>
            </p:nvSpPr>
            <p:spPr bwMode="auto">
              <a:xfrm>
                <a:off x="9291411" y="1674812"/>
                <a:ext cx="269875" cy="228600"/>
              </a:xfrm>
              <a:custGeom>
                <a:avLst/>
                <a:gdLst>
                  <a:gd name="T0" fmla="*/ 75 w 85"/>
                  <a:gd name="T1" fmla="*/ 72 h 72"/>
                  <a:gd name="T2" fmla="*/ 37 w 85"/>
                  <a:gd name="T3" fmla="*/ 59 h 72"/>
                  <a:gd name="T4" fmla="*/ 1 w 85"/>
                  <a:gd name="T5" fmla="*/ 23 h 72"/>
                  <a:gd name="T6" fmla="*/ 9 w 85"/>
                  <a:gd name="T7" fmla="*/ 10 h 72"/>
                  <a:gd name="T8" fmla="*/ 51 w 85"/>
                  <a:gd name="T9" fmla="*/ 3 h 72"/>
                  <a:gd name="T10" fmla="*/ 84 w 85"/>
                  <a:gd name="T11" fmla="*/ 30 h 72"/>
                  <a:gd name="T12" fmla="*/ 75 w 85"/>
                  <a:gd name="T13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72">
                    <a:moveTo>
                      <a:pt x="75" y="72"/>
                    </a:moveTo>
                    <a:cubicBezTo>
                      <a:pt x="59" y="66"/>
                      <a:pt x="48" y="62"/>
                      <a:pt x="37" y="59"/>
                    </a:cubicBezTo>
                    <a:cubicBezTo>
                      <a:pt x="18" y="53"/>
                      <a:pt x="4" y="43"/>
                      <a:pt x="1" y="23"/>
                    </a:cubicBezTo>
                    <a:cubicBezTo>
                      <a:pt x="0" y="19"/>
                      <a:pt x="5" y="11"/>
                      <a:pt x="9" y="10"/>
                    </a:cubicBezTo>
                    <a:cubicBezTo>
                      <a:pt x="23" y="6"/>
                      <a:pt x="37" y="6"/>
                      <a:pt x="51" y="3"/>
                    </a:cubicBezTo>
                    <a:cubicBezTo>
                      <a:pt x="71" y="0"/>
                      <a:pt x="85" y="10"/>
                      <a:pt x="84" y="30"/>
                    </a:cubicBezTo>
                    <a:cubicBezTo>
                      <a:pt x="82" y="45"/>
                      <a:pt x="78" y="59"/>
                      <a:pt x="75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111"/>
              <p:cNvSpPr/>
              <p:nvPr/>
            </p:nvSpPr>
            <p:spPr bwMode="auto">
              <a:xfrm>
                <a:off x="9510486" y="1884362"/>
                <a:ext cx="280988" cy="239713"/>
              </a:xfrm>
              <a:custGeom>
                <a:avLst/>
                <a:gdLst>
                  <a:gd name="T0" fmla="*/ 77 w 89"/>
                  <a:gd name="T1" fmla="*/ 76 h 76"/>
                  <a:gd name="T2" fmla="*/ 29 w 89"/>
                  <a:gd name="T3" fmla="*/ 56 h 76"/>
                  <a:gd name="T4" fmla="*/ 17 w 89"/>
                  <a:gd name="T5" fmla="*/ 50 h 76"/>
                  <a:gd name="T6" fmla="*/ 0 w 89"/>
                  <a:gd name="T7" fmla="*/ 26 h 76"/>
                  <a:gd name="T8" fmla="*/ 23 w 89"/>
                  <a:gd name="T9" fmla="*/ 14 h 76"/>
                  <a:gd name="T10" fmla="*/ 75 w 89"/>
                  <a:gd name="T11" fmla="*/ 18 h 76"/>
                  <a:gd name="T12" fmla="*/ 77 w 89"/>
                  <a:gd name="T13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76">
                    <a:moveTo>
                      <a:pt x="77" y="76"/>
                    </a:moveTo>
                    <a:cubicBezTo>
                      <a:pt x="61" y="69"/>
                      <a:pt x="45" y="63"/>
                      <a:pt x="29" y="56"/>
                    </a:cubicBezTo>
                    <a:cubicBezTo>
                      <a:pt x="25" y="54"/>
                      <a:pt x="20" y="53"/>
                      <a:pt x="17" y="50"/>
                    </a:cubicBezTo>
                    <a:cubicBezTo>
                      <a:pt x="11" y="43"/>
                      <a:pt x="6" y="34"/>
                      <a:pt x="0" y="26"/>
                    </a:cubicBezTo>
                    <a:cubicBezTo>
                      <a:pt x="8" y="22"/>
                      <a:pt x="15" y="16"/>
                      <a:pt x="23" y="14"/>
                    </a:cubicBezTo>
                    <a:cubicBezTo>
                      <a:pt x="41" y="10"/>
                      <a:pt x="61" y="0"/>
                      <a:pt x="75" y="18"/>
                    </a:cubicBezTo>
                    <a:cubicBezTo>
                      <a:pt x="89" y="37"/>
                      <a:pt x="84" y="58"/>
                      <a:pt x="77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112"/>
              <p:cNvSpPr/>
              <p:nvPr/>
            </p:nvSpPr>
            <p:spPr bwMode="auto">
              <a:xfrm>
                <a:off x="14734949" y="1489075"/>
                <a:ext cx="188913" cy="217488"/>
              </a:xfrm>
              <a:custGeom>
                <a:avLst/>
                <a:gdLst>
                  <a:gd name="T0" fmla="*/ 60 w 60"/>
                  <a:gd name="T1" fmla="*/ 27 h 69"/>
                  <a:gd name="T2" fmla="*/ 49 w 60"/>
                  <a:gd name="T3" fmla="*/ 51 h 69"/>
                  <a:gd name="T4" fmla="*/ 11 w 60"/>
                  <a:gd name="T5" fmla="*/ 61 h 69"/>
                  <a:gd name="T6" fmla="*/ 13 w 60"/>
                  <a:gd name="T7" fmla="*/ 22 h 69"/>
                  <a:gd name="T8" fmla="*/ 25 w 60"/>
                  <a:gd name="T9" fmla="*/ 11 h 69"/>
                  <a:gd name="T10" fmla="*/ 46 w 60"/>
                  <a:gd name="T11" fmla="*/ 3 h 69"/>
                  <a:gd name="T12" fmla="*/ 60 w 60"/>
                  <a:gd name="T13" fmla="*/ 2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69">
                    <a:moveTo>
                      <a:pt x="60" y="27"/>
                    </a:moveTo>
                    <a:cubicBezTo>
                      <a:pt x="56" y="37"/>
                      <a:pt x="54" y="45"/>
                      <a:pt x="49" y="51"/>
                    </a:cubicBezTo>
                    <a:cubicBezTo>
                      <a:pt x="39" y="65"/>
                      <a:pt x="22" y="69"/>
                      <a:pt x="11" y="61"/>
                    </a:cubicBezTo>
                    <a:cubicBezTo>
                      <a:pt x="0" y="52"/>
                      <a:pt x="1" y="37"/>
                      <a:pt x="13" y="22"/>
                    </a:cubicBezTo>
                    <a:cubicBezTo>
                      <a:pt x="17" y="18"/>
                      <a:pt x="20" y="13"/>
                      <a:pt x="25" y="11"/>
                    </a:cubicBezTo>
                    <a:cubicBezTo>
                      <a:pt x="32" y="7"/>
                      <a:pt x="43" y="0"/>
                      <a:pt x="46" y="3"/>
                    </a:cubicBezTo>
                    <a:cubicBezTo>
                      <a:pt x="53" y="8"/>
                      <a:pt x="56" y="19"/>
                      <a:pt x="6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703" name="组合 702"/>
            <p:cNvGrpSpPr/>
            <p:nvPr/>
          </p:nvGrpSpPr>
          <p:grpSpPr>
            <a:xfrm>
              <a:off x="5634" y="2542"/>
              <a:ext cx="3490" cy="1224"/>
              <a:chOff x="6815138" y="1806575"/>
              <a:chExt cx="2881312" cy="1009650"/>
            </a:xfrm>
            <a:grpFill/>
          </p:grpSpPr>
          <p:sp>
            <p:nvSpPr>
              <p:cNvPr id="704" name="Freeform 12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Freeform 12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Freeform 12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Freeform 12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Freeform 12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Freeform 12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Freeform 12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Freeform 12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Freeform 12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Freeform 13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Freeform 13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Freeform 13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6" name="Freeform 13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7" name="Freeform 13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Freeform 13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Freeform 13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Freeform 13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Freeform 13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13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14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Freeform 14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Freeform 14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Freeform 14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Freeform 14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Freeform 14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Freeform 14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0" name="Freeform 14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1" name="Freeform 14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Freeform 14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Freeform 15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Freeform 15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5" name="Freeform 15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6" name="Freeform 15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7" name="Freeform 15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8" name="Freeform 15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9" name="Freeform 15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0" name="Freeform 15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1" name="Freeform 15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2" name="Freeform 15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3" name="Freeform 16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4" name="Freeform 16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5" name="Freeform 16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6" name="Freeform 16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7" name="Freeform 16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16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Freeform 16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16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16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16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17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4" name="Freeform 17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17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17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17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17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17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0" name="Freeform 17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Freeform 17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17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18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2" name="文本框 51"/>
          <p:cNvSpPr txBox="1"/>
          <p:nvPr/>
        </p:nvSpPr>
        <p:spPr>
          <a:xfrm>
            <a:off x="391795" y="363855"/>
            <a:ext cx="2308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>
                <a:solidFill>
                  <a:schemeClr val="bg1"/>
                </a:solidFill>
                <a:latin typeface="Impact" panose="020B0806030902050204" charset="0"/>
                <a:ea typeface="微软雅黑" panose="020B0503020204020204" charset="-122"/>
                <a:cs typeface="Impact" panose="020B0806030902050204" charset="0"/>
              </a:rPr>
              <a:t>04  </a:t>
            </a:r>
            <a:r>
              <a:rPr lang="en-US" altLang="zh-CN" sz="2000">
                <a:solidFill>
                  <a:schemeClr val="bg1"/>
                </a:solidFill>
                <a:latin typeface="Impact" panose="020B0806030902050204" charset="0"/>
                <a:ea typeface="微软雅黑" panose="020B0503020204020204" charset="-122"/>
                <a:cs typeface="Impact" panose="020B0806030902050204" charset="0"/>
              </a:rPr>
              <a:t>Experiments</a:t>
            </a:r>
            <a:endParaRPr lang="en-US" altLang="zh-CN" sz="2000">
              <a:solidFill>
                <a:schemeClr val="bg1"/>
              </a:solidFill>
              <a:latin typeface="Impact" panose="020B0806030902050204" charset="0"/>
              <a:ea typeface="微软雅黑" panose="020B0503020204020204" charset="-122"/>
              <a:cs typeface="Impact" panose="020B080603090205020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244850" y="338455"/>
            <a:ext cx="75279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solidFill>
                  <a:schemeClr val="bg1"/>
                </a:solidFill>
                <a:sym typeface="+mn-ea"/>
              </a:rPr>
              <a:t>Results</a:t>
            </a:r>
            <a:endParaRPr lang="en-US" altLang="zh-CN" sz="2400" b="1">
              <a:solidFill>
                <a:schemeClr val="bg1"/>
              </a:solidFill>
              <a:ea typeface="微软雅黑" panose="020B0503020204020204" charset="-122"/>
              <a:cs typeface="+mn-lt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5025" y="1021715"/>
            <a:ext cx="10027285" cy="57365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266700"/>
            <a:ext cx="12187555" cy="607695"/>
            <a:chOff x="0" y="420"/>
            <a:chExt cx="19193" cy="746"/>
          </a:xfrm>
        </p:grpSpPr>
        <p:sp>
          <p:nvSpPr>
            <p:cNvPr id="19" name="任意多边形 18"/>
            <p:cNvSpPr/>
            <p:nvPr/>
          </p:nvSpPr>
          <p:spPr>
            <a:xfrm>
              <a:off x="0" y="420"/>
              <a:ext cx="4870" cy="746"/>
            </a:xfrm>
            <a:custGeom>
              <a:avLst/>
              <a:gdLst>
                <a:gd name="connsiteX0" fmla="*/ 0 w 4900"/>
                <a:gd name="connsiteY0" fmla="*/ 7 h 746"/>
                <a:gd name="connsiteX1" fmla="*/ 4900 w 4900"/>
                <a:gd name="connsiteY1" fmla="*/ 0 h 746"/>
                <a:gd name="connsiteX2" fmla="*/ 4619 w 4900"/>
                <a:gd name="connsiteY2" fmla="*/ 746 h 746"/>
                <a:gd name="connsiteX3" fmla="*/ 0 w 4900"/>
                <a:gd name="connsiteY3" fmla="*/ 746 h 746"/>
                <a:gd name="connsiteX4" fmla="*/ 0 w 4900"/>
                <a:gd name="connsiteY4" fmla="*/ 7 h 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0" h="746">
                  <a:moveTo>
                    <a:pt x="0" y="7"/>
                  </a:moveTo>
                  <a:lnTo>
                    <a:pt x="4900" y="0"/>
                  </a:lnTo>
                  <a:lnTo>
                    <a:pt x="4619" y="746"/>
                  </a:lnTo>
                  <a:lnTo>
                    <a:pt x="0" y="746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/>
          </p:nvSpPr>
          <p:spPr>
            <a:xfrm flipH="1" flipV="1">
              <a:off x="4712" y="427"/>
              <a:ext cx="14481" cy="739"/>
            </a:xfrm>
            <a:custGeom>
              <a:avLst/>
              <a:gdLst>
                <a:gd name="adj" fmla="val 25000"/>
                <a:gd name="maxAdj" fmla="*/ 100000 w ss"/>
                <a:gd name="a" fmla="pin 0 adj maxAdj"/>
                <a:gd name="x1" fmla="*/ ss a 200000"/>
                <a:gd name="x2" fmla="*/ ss a 100000"/>
                <a:gd name="x6" fmla="+- r 0 x1"/>
                <a:gd name="x5" fmla="+- r 0 x2"/>
                <a:gd name="x3" fmla="*/ x5 1 2"/>
                <a:gd name="x4" fmla="+- r 0 x3"/>
                <a:gd name="il" fmla="*/ wd2 a maxAdj"/>
                <a:gd name="q1" fmla="*/ 5 a maxAdj"/>
                <a:gd name="q2" fmla="+/ 1 q1 12"/>
                <a:gd name="il-1" fmla="*/ q2 w 1"/>
                <a:gd name="it" fmla="*/ q2 h 1"/>
                <a:gd name="ir" fmla="+- r 0 il-1"/>
                <a:gd name="ib" fmla="+- b 0 it"/>
                <a:gd name="q3" fmla="*/ h hc x2"/>
                <a:gd name="y1" fmla="pin 0 q3 h"/>
                <a:gd name="y2" fmla="+- b 0 y1"/>
              </a:gdLst>
              <a:ahLst/>
              <a:cxnLst>
                <a:cxn ang="3">
                  <a:pos x="hc" y="y2"/>
                </a:cxn>
                <a:cxn ang="3">
                  <a:pos x="x4" y="t"/>
                </a:cxn>
                <a:cxn ang="0">
                  <a:pos x="x6" y="vc"/>
                </a:cxn>
                <a:cxn ang="cd4">
                  <a:pos x="x3" y="b"/>
                </a:cxn>
                <a:cxn ang="cd4">
                  <a:pos x="hc" y="y1"/>
                </a:cxn>
                <a:cxn ang="cd2">
                  <a:pos x="x1" y="vc"/>
                </a:cxn>
              </a:cxnLst>
              <a:rect l="l" t="t" r="r" b="b"/>
              <a:pathLst>
                <a:path w="9420" h="739">
                  <a:moveTo>
                    <a:pt x="0" y="0"/>
                  </a:moveTo>
                  <a:lnTo>
                    <a:pt x="9420" y="0"/>
                  </a:lnTo>
                  <a:lnTo>
                    <a:pt x="9235" y="739"/>
                  </a:lnTo>
                  <a:lnTo>
                    <a:pt x="0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0423525" y="360680"/>
            <a:ext cx="1424305" cy="438150"/>
            <a:chOff x="3585" y="2394"/>
            <a:chExt cx="5539" cy="1704"/>
          </a:xfrm>
          <a:solidFill>
            <a:schemeClr val="bg1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3585" y="2394"/>
              <a:ext cx="1707" cy="1705"/>
              <a:chOff x="8645299" y="-830263"/>
              <a:chExt cx="7618413" cy="7602538"/>
            </a:xfrm>
            <a:grpFill/>
          </p:grpSpPr>
          <p:sp>
            <p:nvSpPr>
              <p:cNvPr id="5" name="Freeform 75"/>
              <p:cNvSpPr>
                <a:spLocks noEditPoints="1"/>
              </p:cNvSpPr>
              <p:nvPr/>
            </p:nvSpPr>
            <p:spPr bwMode="auto">
              <a:xfrm>
                <a:off x="8645299" y="-830263"/>
                <a:ext cx="7618413" cy="7602538"/>
              </a:xfrm>
              <a:custGeom>
                <a:avLst/>
                <a:gdLst>
                  <a:gd name="T0" fmla="*/ 1106 w 2412"/>
                  <a:gd name="T1" fmla="*/ 2355 h 2406"/>
                  <a:gd name="T2" fmla="*/ 435 w 2412"/>
                  <a:gd name="T3" fmla="*/ 2057 h 2406"/>
                  <a:gd name="T4" fmla="*/ 57 w 2412"/>
                  <a:gd name="T5" fmla="*/ 1368 h 2406"/>
                  <a:gd name="T6" fmla="*/ 118 w 2412"/>
                  <a:gd name="T7" fmla="*/ 767 h 2406"/>
                  <a:gd name="T8" fmla="*/ 811 w 2412"/>
                  <a:gd name="T9" fmla="*/ 78 h 2406"/>
                  <a:gd name="T10" fmla="*/ 1443 w 2412"/>
                  <a:gd name="T11" fmla="*/ 26 h 2406"/>
                  <a:gd name="T12" fmla="*/ 2296 w 2412"/>
                  <a:gd name="T13" fmla="*/ 701 h 2406"/>
                  <a:gd name="T14" fmla="*/ 2304 w 2412"/>
                  <a:gd name="T15" fmla="*/ 1645 h 2406"/>
                  <a:gd name="T16" fmla="*/ 1649 w 2412"/>
                  <a:gd name="T17" fmla="*/ 2280 h 2406"/>
                  <a:gd name="T18" fmla="*/ 1257 w 2412"/>
                  <a:gd name="T19" fmla="*/ 2363 h 2406"/>
                  <a:gd name="T20" fmla="*/ 2266 w 2412"/>
                  <a:gd name="T21" fmla="*/ 754 h 2406"/>
                  <a:gd name="T22" fmla="*/ 121 w 2412"/>
                  <a:gd name="T23" fmla="*/ 919 h 2406"/>
                  <a:gd name="T24" fmla="*/ 2125 w 2412"/>
                  <a:gd name="T25" fmla="*/ 1861 h 2406"/>
                  <a:gd name="T26" fmla="*/ 2275 w 2412"/>
                  <a:gd name="T27" fmla="*/ 773 h 2406"/>
                  <a:gd name="T28" fmla="*/ 2259 w 2412"/>
                  <a:gd name="T29" fmla="*/ 853 h 2406"/>
                  <a:gd name="T30" fmla="*/ 2163 w 2412"/>
                  <a:gd name="T31" fmla="*/ 912 h 2406"/>
                  <a:gd name="T32" fmla="*/ 2031 w 2412"/>
                  <a:gd name="T33" fmla="*/ 918 h 2406"/>
                  <a:gd name="T34" fmla="*/ 2013 w 2412"/>
                  <a:gd name="T35" fmla="*/ 929 h 2406"/>
                  <a:gd name="T36" fmla="*/ 2035 w 2412"/>
                  <a:gd name="T37" fmla="*/ 966 h 2406"/>
                  <a:gd name="T38" fmla="*/ 1970 w 2412"/>
                  <a:gd name="T39" fmla="*/ 979 h 2406"/>
                  <a:gd name="T40" fmla="*/ 1872 w 2412"/>
                  <a:gd name="T41" fmla="*/ 996 h 2406"/>
                  <a:gd name="T42" fmla="*/ 1842 w 2412"/>
                  <a:gd name="T43" fmla="*/ 942 h 2406"/>
                  <a:gd name="T44" fmla="*/ 1925 w 2412"/>
                  <a:gd name="T45" fmla="*/ 935 h 2406"/>
                  <a:gd name="T46" fmla="*/ 1826 w 2412"/>
                  <a:gd name="T47" fmla="*/ 852 h 2406"/>
                  <a:gd name="T48" fmla="*/ 1886 w 2412"/>
                  <a:gd name="T49" fmla="*/ 861 h 2406"/>
                  <a:gd name="T50" fmla="*/ 1987 w 2412"/>
                  <a:gd name="T51" fmla="*/ 894 h 2406"/>
                  <a:gd name="T52" fmla="*/ 2074 w 2412"/>
                  <a:gd name="T53" fmla="*/ 910 h 2406"/>
                  <a:gd name="T54" fmla="*/ 2018 w 2412"/>
                  <a:gd name="T55" fmla="*/ 883 h 2406"/>
                  <a:gd name="T56" fmla="*/ 1910 w 2412"/>
                  <a:gd name="T57" fmla="*/ 815 h 2406"/>
                  <a:gd name="T58" fmla="*/ 2081 w 2412"/>
                  <a:gd name="T59" fmla="*/ 840 h 2406"/>
                  <a:gd name="T60" fmla="*/ 1994 w 2412"/>
                  <a:gd name="T61" fmla="*/ 808 h 2406"/>
                  <a:gd name="T62" fmla="*/ 2031 w 2412"/>
                  <a:gd name="T63" fmla="*/ 716 h 2406"/>
                  <a:gd name="T64" fmla="*/ 2059 w 2412"/>
                  <a:gd name="T65" fmla="*/ 689 h 2406"/>
                  <a:gd name="T66" fmla="*/ 2049 w 2412"/>
                  <a:gd name="T67" fmla="*/ 805 h 2406"/>
                  <a:gd name="T68" fmla="*/ 2101 w 2412"/>
                  <a:gd name="T69" fmla="*/ 781 h 2406"/>
                  <a:gd name="T70" fmla="*/ 2122 w 2412"/>
                  <a:gd name="T71" fmla="*/ 746 h 2406"/>
                  <a:gd name="T72" fmla="*/ 2167 w 2412"/>
                  <a:gd name="T73" fmla="*/ 753 h 2406"/>
                  <a:gd name="T74" fmla="*/ 2266 w 2412"/>
                  <a:gd name="T75" fmla="*/ 754 h 2406"/>
                  <a:gd name="T76" fmla="*/ 2158 w 2412"/>
                  <a:gd name="T77" fmla="*/ 848 h 2406"/>
                  <a:gd name="T78" fmla="*/ 2151 w 2412"/>
                  <a:gd name="T79" fmla="*/ 869 h 2406"/>
                  <a:gd name="T80" fmla="*/ 2169 w 2412"/>
                  <a:gd name="T81" fmla="*/ 822 h 2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12" h="2406">
                    <a:moveTo>
                      <a:pt x="1189" y="2363"/>
                    </a:moveTo>
                    <a:cubicBezTo>
                      <a:pt x="1161" y="2360"/>
                      <a:pt x="1134" y="2358"/>
                      <a:pt x="1106" y="2355"/>
                    </a:cubicBezTo>
                    <a:cubicBezTo>
                      <a:pt x="947" y="2340"/>
                      <a:pt x="797" y="2293"/>
                      <a:pt x="657" y="2217"/>
                    </a:cubicBezTo>
                    <a:cubicBezTo>
                      <a:pt x="577" y="2172"/>
                      <a:pt x="503" y="2119"/>
                      <a:pt x="435" y="2057"/>
                    </a:cubicBezTo>
                    <a:cubicBezTo>
                      <a:pt x="330" y="1963"/>
                      <a:pt x="245" y="1855"/>
                      <a:pt x="179" y="1731"/>
                    </a:cubicBezTo>
                    <a:cubicBezTo>
                      <a:pt x="118" y="1617"/>
                      <a:pt x="78" y="1496"/>
                      <a:pt x="57" y="1368"/>
                    </a:cubicBezTo>
                    <a:cubicBezTo>
                      <a:pt x="42" y="1274"/>
                      <a:pt x="40" y="1178"/>
                      <a:pt x="47" y="1083"/>
                    </a:cubicBezTo>
                    <a:cubicBezTo>
                      <a:pt x="55" y="975"/>
                      <a:pt x="79" y="869"/>
                      <a:pt x="118" y="767"/>
                    </a:cubicBezTo>
                    <a:cubicBezTo>
                      <a:pt x="171" y="631"/>
                      <a:pt x="245" y="507"/>
                      <a:pt x="343" y="398"/>
                    </a:cubicBezTo>
                    <a:cubicBezTo>
                      <a:pt x="473" y="254"/>
                      <a:pt x="629" y="146"/>
                      <a:pt x="811" y="78"/>
                    </a:cubicBezTo>
                    <a:cubicBezTo>
                      <a:pt x="904" y="43"/>
                      <a:pt x="1001" y="21"/>
                      <a:pt x="1099" y="11"/>
                    </a:cubicBezTo>
                    <a:cubicBezTo>
                      <a:pt x="1215" y="0"/>
                      <a:pt x="1329" y="4"/>
                      <a:pt x="1443" y="26"/>
                    </a:cubicBezTo>
                    <a:cubicBezTo>
                      <a:pt x="1633" y="62"/>
                      <a:pt x="1803" y="141"/>
                      <a:pt x="1955" y="262"/>
                    </a:cubicBezTo>
                    <a:cubicBezTo>
                      <a:pt x="2104" y="381"/>
                      <a:pt x="2217" y="528"/>
                      <a:pt x="2296" y="701"/>
                    </a:cubicBezTo>
                    <a:cubicBezTo>
                      <a:pt x="2348" y="816"/>
                      <a:pt x="2381" y="936"/>
                      <a:pt x="2393" y="1061"/>
                    </a:cubicBezTo>
                    <a:cubicBezTo>
                      <a:pt x="2412" y="1263"/>
                      <a:pt x="2385" y="1458"/>
                      <a:pt x="2304" y="1645"/>
                    </a:cubicBezTo>
                    <a:cubicBezTo>
                      <a:pt x="2259" y="1751"/>
                      <a:pt x="2199" y="1849"/>
                      <a:pt x="2124" y="1937"/>
                    </a:cubicBezTo>
                    <a:cubicBezTo>
                      <a:pt x="1994" y="2091"/>
                      <a:pt x="1836" y="2206"/>
                      <a:pt x="1649" y="2280"/>
                    </a:cubicBezTo>
                    <a:cubicBezTo>
                      <a:pt x="1532" y="2326"/>
                      <a:pt x="1410" y="2353"/>
                      <a:pt x="1284" y="2358"/>
                    </a:cubicBezTo>
                    <a:cubicBezTo>
                      <a:pt x="1275" y="2359"/>
                      <a:pt x="1266" y="2361"/>
                      <a:pt x="1257" y="2363"/>
                    </a:cubicBezTo>
                    <a:cubicBezTo>
                      <a:pt x="1234" y="2363"/>
                      <a:pt x="1212" y="2363"/>
                      <a:pt x="1189" y="2363"/>
                    </a:cubicBezTo>
                    <a:close/>
                    <a:moveTo>
                      <a:pt x="2266" y="754"/>
                    </a:moveTo>
                    <a:cubicBezTo>
                      <a:pt x="2129" y="397"/>
                      <a:pt x="1740" y="51"/>
                      <a:pt x="1218" y="52"/>
                    </a:cubicBezTo>
                    <a:cubicBezTo>
                      <a:pt x="699" y="52"/>
                      <a:pt x="246" y="408"/>
                      <a:pt x="121" y="919"/>
                    </a:cubicBezTo>
                    <a:cubicBezTo>
                      <a:pt x="0" y="1416"/>
                      <a:pt x="233" y="1979"/>
                      <a:pt x="768" y="2219"/>
                    </a:cubicBezTo>
                    <a:cubicBezTo>
                      <a:pt x="1188" y="2406"/>
                      <a:pt x="1766" y="2330"/>
                      <a:pt x="2125" y="1861"/>
                    </a:cubicBezTo>
                    <a:cubicBezTo>
                      <a:pt x="2244" y="1706"/>
                      <a:pt x="2315" y="1529"/>
                      <a:pt x="2341" y="1334"/>
                    </a:cubicBezTo>
                    <a:cubicBezTo>
                      <a:pt x="2367" y="1140"/>
                      <a:pt x="2345" y="952"/>
                      <a:pt x="2275" y="773"/>
                    </a:cubicBezTo>
                    <a:cubicBezTo>
                      <a:pt x="2261" y="788"/>
                      <a:pt x="2247" y="802"/>
                      <a:pt x="2233" y="816"/>
                    </a:cubicBezTo>
                    <a:cubicBezTo>
                      <a:pt x="2250" y="820"/>
                      <a:pt x="2260" y="827"/>
                      <a:pt x="2259" y="853"/>
                    </a:cubicBezTo>
                    <a:cubicBezTo>
                      <a:pt x="2258" y="874"/>
                      <a:pt x="2252" y="881"/>
                      <a:pt x="2236" y="887"/>
                    </a:cubicBezTo>
                    <a:cubicBezTo>
                      <a:pt x="2212" y="896"/>
                      <a:pt x="2187" y="904"/>
                      <a:pt x="2163" y="912"/>
                    </a:cubicBezTo>
                    <a:cubicBezTo>
                      <a:pt x="2155" y="945"/>
                      <a:pt x="2133" y="967"/>
                      <a:pt x="2098" y="942"/>
                    </a:cubicBezTo>
                    <a:cubicBezTo>
                      <a:pt x="2079" y="929"/>
                      <a:pt x="2054" y="925"/>
                      <a:pt x="2031" y="918"/>
                    </a:cubicBezTo>
                    <a:cubicBezTo>
                      <a:pt x="2027" y="917"/>
                      <a:pt x="2022" y="921"/>
                      <a:pt x="2017" y="922"/>
                    </a:cubicBezTo>
                    <a:cubicBezTo>
                      <a:pt x="2016" y="924"/>
                      <a:pt x="2014" y="927"/>
                      <a:pt x="2013" y="929"/>
                    </a:cubicBezTo>
                    <a:cubicBezTo>
                      <a:pt x="2019" y="932"/>
                      <a:pt x="2025" y="935"/>
                      <a:pt x="2030" y="939"/>
                    </a:cubicBezTo>
                    <a:cubicBezTo>
                      <a:pt x="2041" y="946"/>
                      <a:pt x="2044" y="955"/>
                      <a:pt x="2035" y="966"/>
                    </a:cubicBezTo>
                    <a:cubicBezTo>
                      <a:pt x="2026" y="975"/>
                      <a:pt x="2017" y="985"/>
                      <a:pt x="2003" y="974"/>
                    </a:cubicBezTo>
                    <a:cubicBezTo>
                      <a:pt x="1990" y="964"/>
                      <a:pt x="1980" y="968"/>
                      <a:pt x="1970" y="979"/>
                    </a:cubicBezTo>
                    <a:cubicBezTo>
                      <a:pt x="1966" y="984"/>
                      <a:pt x="1961" y="989"/>
                      <a:pt x="1957" y="994"/>
                    </a:cubicBezTo>
                    <a:cubicBezTo>
                      <a:pt x="1922" y="1036"/>
                      <a:pt x="1908" y="1040"/>
                      <a:pt x="1872" y="996"/>
                    </a:cubicBezTo>
                    <a:cubicBezTo>
                      <a:pt x="1859" y="980"/>
                      <a:pt x="1849" y="963"/>
                      <a:pt x="1837" y="947"/>
                    </a:cubicBezTo>
                    <a:cubicBezTo>
                      <a:pt x="1839" y="946"/>
                      <a:pt x="1841" y="944"/>
                      <a:pt x="1842" y="942"/>
                    </a:cubicBezTo>
                    <a:cubicBezTo>
                      <a:pt x="1857" y="948"/>
                      <a:pt x="1870" y="955"/>
                      <a:pt x="1885" y="960"/>
                    </a:cubicBezTo>
                    <a:cubicBezTo>
                      <a:pt x="1906" y="968"/>
                      <a:pt x="1912" y="946"/>
                      <a:pt x="1925" y="935"/>
                    </a:cubicBezTo>
                    <a:cubicBezTo>
                      <a:pt x="1911" y="928"/>
                      <a:pt x="1896" y="921"/>
                      <a:pt x="1881" y="918"/>
                    </a:cubicBezTo>
                    <a:cubicBezTo>
                      <a:pt x="1840" y="911"/>
                      <a:pt x="1832" y="893"/>
                      <a:pt x="1826" y="852"/>
                    </a:cubicBezTo>
                    <a:cubicBezTo>
                      <a:pt x="1825" y="844"/>
                      <a:pt x="1833" y="834"/>
                      <a:pt x="1837" y="826"/>
                    </a:cubicBezTo>
                    <a:cubicBezTo>
                      <a:pt x="1856" y="840"/>
                      <a:pt x="1870" y="853"/>
                      <a:pt x="1886" y="861"/>
                    </a:cubicBezTo>
                    <a:cubicBezTo>
                      <a:pt x="1914" y="874"/>
                      <a:pt x="1943" y="883"/>
                      <a:pt x="1971" y="894"/>
                    </a:cubicBezTo>
                    <a:cubicBezTo>
                      <a:pt x="1976" y="895"/>
                      <a:pt x="1983" y="896"/>
                      <a:pt x="1987" y="894"/>
                    </a:cubicBezTo>
                    <a:cubicBezTo>
                      <a:pt x="2003" y="885"/>
                      <a:pt x="2016" y="891"/>
                      <a:pt x="2030" y="897"/>
                    </a:cubicBezTo>
                    <a:cubicBezTo>
                      <a:pt x="2044" y="903"/>
                      <a:pt x="2059" y="906"/>
                      <a:pt x="2074" y="910"/>
                    </a:cubicBezTo>
                    <a:cubicBezTo>
                      <a:pt x="2075" y="907"/>
                      <a:pt x="2075" y="904"/>
                      <a:pt x="2076" y="901"/>
                    </a:cubicBezTo>
                    <a:cubicBezTo>
                      <a:pt x="2057" y="895"/>
                      <a:pt x="2037" y="883"/>
                      <a:pt x="2018" y="883"/>
                    </a:cubicBezTo>
                    <a:cubicBezTo>
                      <a:pt x="1970" y="884"/>
                      <a:pt x="1939" y="858"/>
                      <a:pt x="1911" y="825"/>
                    </a:cubicBezTo>
                    <a:cubicBezTo>
                      <a:pt x="1910" y="823"/>
                      <a:pt x="1910" y="820"/>
                      <a:pt x="1910" y="815"/>
                    </a:cubicBezTo>
                    <a:cubicBezTo>
                      <a:pt x="1964" y="828"/>
                      <a:pt x="2016" y="841"/>
                      <a:pt x="2070" y="855"/>
                    </a:cubicBezTo>
                    <a:cubicBezTo>
                      <a:pt x="2073" y="849"/>
                      <a:pt x="2078" y="844"/>
                      <a:pt x="2081" y="840"/>
                    </a:cubicBezTo>
                    <a:cubicBezTo>
                      <a:pt x="2064" y="833"/>
                      <a:pt x="2049" y="826"/>
                      <a:pt x="2032" y="818"/>
                    </a:cubicBezTo>
                    <a:cubicBezTo>
                      <a:pt x="2020" y="815"/>
                      <a:pt x="2007" y="811"/>
                      <a:pt x="1994" y="808"/>
                    </a:cubicBezTo>
                    <a:cubicBezTo>
                      <a:pt x="1998" y="794"/>
                      <a:pt x="2000" y="780"/>
                      <a:pt x="2006" y="767"/>
                    </a:cubicBezTo>
                    <a:cubicBezTo>
                      <a:pt x="2013" y="750"/>
                      <a:pt x="2022" y="733"/>
                      <a:pt x="2031" y="716"/>
                    </a:cubicBezTo>
                    <a:cubicBezTo>
                      <a:pt x="2034" y="709"/>
                      <a:pt x="2034" y="701"/>
                      <a:pt x="2039" y="696"/>
                    </a:cubicBezTo>
                    <a:cubicBezTo>
                      <a:pt x="2044" y="691"/>
                      <a:pt x="2053" y="688"/>
                      <a:pt x="2059" y="689"/>
                    </a:cubicBezTo>
                    <a:cubicBezTo>
                      <a:pt x="2063" y="689"/>
                      <a:pt x="2068" y="699"/>
                      <a:pt x="2069" y="705"/>
                    </a:cubicBezTo>
                    <a:cubicBezTo>
                      <a:pt x="2073" y="740"/>
                      <a:pt x="2072" y="774"/>
                      <a:pt x="2049" y="805"/>
                    </a:cubicBezTo>
                    <a:cubicBezTo>
                      <a:pt x="2064" y="807"/>
                      <a:pt x="2075" y="809"/>
                      <a:pt x="2077" y="791"/>
                    </a:cubicBezTo>
                    <a:cubicBezTo>
                      <a:pt x="2079" y="776"/>
                      <a:pt x="2089" y="775"/>
                      <a:pt x="2101" y="781"/>
                    </a:cubicBezTo>
                    <a:cubicBezTo>
                      <a:pt x="2104" y="783"/>
                      <a:pt x="2108" y="786"/>
                      <a:pt x="2112" y="789"/>
                    </a:cubicBezTo>
                    <a:cubicBezTo>
                      <a:pt x="2116" y="774"/>
                      <a:pt x="2118" y="760"/>
                      <a:pt x="2122" y="746"/>
                    </a:cubicBezTo>
                    <a:cubicBezTo>
                      <a:pt x="2125" y="737"/>
                      <a:pt x="2131" y="730"/>
                      <a:pt x="2143" y="738"/>
                    </a:cubicBezTo>
                    <a:cubicBezTo>
                      <a:pt x="2151" y="744"/>
                      <a:pt x="2159" y="748"/>
                      <a:pt x="2167" y="753"/>
                    </a:cubicBezTo>
                    <a:cubicBezTo>
                      <a:pt x="2185" y="764"/>
                      <a:pt x="2202" y="765"/>
                      <a:pt x="2222" y="759"/>
                    </a:cubicBezTo>
                    <a:cubicBezTo>
                      <a:pt x="2236" y="755"/>
                      <a:pt x="2250" y="756"/>
                      <a:pt x="2266" y="754"/>
                    </a:cubicBezTo>
                    <a:close/>
                    <a:moveTo>
                      <a:pt x="2140" y="834"/>
                    </a:moveTo>
                    <a:cubicBezTo>
                      <a:pt x="2148" y="840"/>
                      <a:pt x="2153" y="843"/>
                      <a:pt x="2158" y="848"/>
                    </a:cubicBezTo>
                    <a:cubicBezTo>
                      <a:pt x="2154" y="854"/>
                      <a:pt x="2151" y="859"/>
                      <a:pt x="2148" y="863"/>
                    </a:cubicBezTo>
                    <a:cubicBezTo>
                      <a:pt x="2149" y="865"/>
                      <a:pt x="2150" y="867"/>
                      <a:pt x="2151" y="869"/>
                    </a:cubicBezTo>
                    <a:cubicBezTo>
                      <a:pt x="2161" y="864"/>
                      <a:pt x="2176" y="861"/>
                      <a:pt x="2179" y="854"/>
                    </a:cubicBezTo>
                    <a:cubicBezTo>
                      <a:pt x="2182" y="846"/>
                      <a:pt x="2173" y="834"/>
                      <a:pt x="2169" y="822"/>
                    </a:cubicBezTo>
                    <a:cubicBezTo>
                      <a:pt x="2158" y="827"/>
                      <a:pt x="2150" y="830"/>
                      <a:pt x="2140" y="8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78"/>
              <p:cNvSpPr/>
              <p:nvPr/>
            </p:nvSpPr>
            <p:spPr bwMode="auto">
              <a:xfrm>
                <a:off x="10745561" y="1906587"/>
                <a:ext cx="3482975" cy="2900363"/>
              </a:xfrm>
              <a:custGeom>
                <a:avLst/>
                <a:gdLst>
                  <a:gd name="T0" fmla="*/ 1103 w 1103"/>
                  <a:gd name="T1" fmla="*/ 30 h 918"/>
                  <a:gd name="T2" fmla="*/ 980 w 1103"/>
                  <a:gd name="T3" fmla="*/ 112 h 918"/>
                  <a:gd name="T4" fmla="*/ 922 w 1103"/>
                  <a:gd name="T5" fmla="*/ 108 h 918"/>
                  <a:gd name="T6" fmla="*/ 905 w 1103"/>
                  <a:gd name="T7" fmla="*/ 117 h 918"/>
                  <a:gd name="T8" fmla="*/ 888 w 1103"/>
                  <a:gd name="T9" fmla="*/ 160 h 918"/>
                  <a:gd name="T10" fmla="*/ 1030 w 1103"/>
                  <a:gd name="T11" fmla="*/ 160 h 918"/>
                  <a:gd name="T12" fmla="*/ 930 w 1103"/>
                  <a:gd name="T13" fmla="*/ 244 h 918"/>
                  <a:gd name="T14" fmla="*/ 849 w 1103"/>
                  <a:gd name="T15" fmla="*/ 244 h 918"/>
                  <a:gd name="T16" fmla="*/ 827 w 1103"/>
                  <a:gd name="T17" fmla="*/ 297 h 918"/>
                  <a:gd name="T18" fmla="*/ 943 w 1103"/>
                  <a:gd name="T19" fmla="*/ 297 h 918"/>
                  <a:gd name="T20" fmla="*/ 852 w 1103"/>
                  <a:gd name="T21" fmla="*/ 372 h 918"/>
                  <a:gd name="T22" fmla="*/ 830 w 1103"/>
                  <a:gd name="T23" fmla="*/ 373 h 918"/>
                  <a:gd name="T24" fmla="*/ 775 w 1103"/>
                  <a:gd name="T25" fmla="*/ 424 h 918"/>
                  <a:gd name="T26" fmla="*/ 862 w 1103"/>
                  <a:gd name="T27" fmla="*/ 424 h 918"/>
                  <a:gd name="T28" fmla="*/ 775 w 1103"/>
                  <a:gd name="T29" fmla="*/ 501 h 918"/>
                  <a:gd name="T30" fmla="*/ 720 w 1103"/>
                  <a:gd name="T31" fmla="*/ 553 h 918"/>
                  <a:gd name="T32" fmla="*/ 750 w 1103"/>
                  <a:gd name="T33" fmla="*/ 553 h 918"/>
                  <a:gd name="T34" fmla="*/ 780 w 1103"/>
                  <a:gd name="T35" fmla="*/ 553 h 918"/>
                  <a:gd name="T36" fmla="*/ 715 w 1103"/>
                  <a:gd name="T37" fmla="*/ 620 h 918"/>
                  <a:gd name="T38" fmla="*/ 695 w 1103"/>
                  <a:gd name="T39" fmla="*/ 623 h 918"/>
                  <a:gd name="T40" fmla="*/ 666 w 1103"/>
                  <a:gd name="T41" fmla="*/ 701 h 918"/>
                  <a:gd name="T42" fmla="*/ 682 w 1103"/>
                  <a:gd name="T43" fmla="*/ 719 h 918"/>
                  <a:gd name="T44" fmla="*/ 560 w 1103"/>
                  <a:gd name="T45" fmla="*/ 918 h 918"/>
                  <a:gd name="T46" fmla="*/ 430 w 1103"/>
                  <a:gd name="T47" fmla="*/ 719 h 918"/>
                  <a:gd name="T48" fmla="*/ 453 w 1103"/>
                  <a:gd name="T49" fmla="*/ 676 h 918"/>
                  <a:gd name="T50" fmla="*/ 416 w 1103"/>
                  <a:gd name="T51" fmla="*/ 621 h 918"/>
                  <a:gd name="T52" fmla="*/ 331 w 1103"/>
                  <a:gd name="T53" fmla="*/ 553 h 918"/>
                  <a:gd name="T54" fmla="*/ 393 w 1103"/>
                  <a:gd name="T55" fmla="*/ 553 h 918"/>
                  <a:gd name="T56" fmla="*/ 376 w 1103"/>
                  <a:gd name="T57" fmla="*/ 508 h 918"/>
                  <a:gd name="T58" fmla="*/ 360 w 1103"/>
                  <a:gd name="T59" fmla="*/ 501 h 918"/>
                  <a:gd name="T60" fmla="*/ 254 w 1103"/>
                  <a:gd name="T61" fmla="*/ 430 h 918"/>
                  <a:gd name="T62" fmla="*/ 342 w 1103"/>
                  <a:gd name="T63" fmla="*/ 425 h 918"/>
                  <a:gd name="T64" fmla="*/ 326 w 1103"/>
                  <a:gd name="T65" fmla="*/ 386 h 918"/>
                  <a:gd name="T66" fmla="*/ 309 w 1103"/>
                  <a:gd name="T67" fmla="*/ 380 h 918"/>
                  <a:gd name="T68" fmla="*/ 255 w 1103"/>
                  <a:gd name="T69" fmla="*/ 376 h 918"/>
                  <a:gd name="T70" fmla="*/ 174 w 1103"/>
                  <a:gd name="T71" fmla="*/ 303 h 918"/>
                  <a:gd name="T72" fmla="*/ 291 w 1103"/>
                  <a:gd name="T73" fmla="*/ 303 h 918"/>
                  <a:gd name="T74" fmla="*/ 266 w 1103"/>
                  <a:gd name="T75" fmla="*/ 249 h 918"/>
                  <a:gd name="T76" fmla="*/ 250 w 1103"/>
                  <a:gd name="T77" fmla="*/ 245 h 918"/>
                  <a:gd name="T78" fmla="*/ 190 w 1103"/>
                  <a:gd name="T79" fmla="*/ 244 h 918"/>
                  <a:gd name="T80" fmla="*/ 82 w 1103"/>
                  <a:gd name="T81" fmla="*/ 165 h 918"/>
                  <a:gd name="T82" fmla="*/ 225 w 1103"/>
                  <a:gd name="T83" fmla="*/ 165 h 918"/>
                  <a:gd name="T84" fmla="*/ 207 w 1103"/>
                  <a:gd name="T85" fmla="*/ 120 h 918"/>
                  <a:gd name="T86" fmla="*/ 185 w 1103"/>
                  <a:gd name="T87" fmla="*/ 112 h 918"/>
                  <a:gd name="T88" fmla="*/ 88 w 1103"/>
                  <a:gd name="T89" fmla="*/ 106 h 918"/>
                  <a:gd name="T90" fmla="*/ 0 w 1103"/>
                  <a:gd name="T91" fmla="*/ 38 h 918"/>
                  <a:gd name="T92" fmla="*/ 109 w 1103"/>
                  <a:gd name="T93" fmla="*/ 34 h 918"/>
                  <a:gd name="T94" fmla="*/ 291 w 1103"/>
                  <a:gd name="T95" fmla="*/ 29 h 918"/>
                  <a:gd name="T96" fmla="*/ 419 w 1103"/>
                  <a:gd name="T97" fmla="*/ 112 h 918"/>
                  <a:gd name="T98" fmla="*/ 450 w 1103"/>
                  <a:gd name="T99" fmla="*/ 168 h 918"/>
                  <a:gd name="T100" fmla="*/ 480 w 1103"/>
                  <a:gd name="T101" fmla="*/ 64 h 918"/>
                  <a:gd name="T102" fmla="*/ 553 w 1103"/>
                  <a:gd name="T103" fmla="*/ 4 h 918"/>
                  <a:gd name="T104" fmla="*/ 701 w 1103"/>
                  <a:gd name="T105" fmla="*/ 46 h 918"/>
                  <a:gd name="T106" fmla="*/ 612 w 1103"/>
                  <a:gd name="T107" fmla="*/ 79 h 918"/>
                  <a:gd name="T108" fmla="*/ 655 w 1103"/>
                  <a:gd name="T109" fmla="*/ 182 h 918"/>
                  <a:gd name="T110" fmla="*/ 691 w 1103"/>
                  <a:gd name="T111" fmla="*/ 113 h 918"/>
                  <a:gd name="T112" fmla="*/ 784 w 1103"/>
                  <a:gd name="T113" fmla="*/ 32 h 918"/>
                  <a:gd name="T114" fmla="*/ 802 w 1103"/>
                  <a:gd name="T115" fmla="*/ 29 h 918"/>
                  <a:gd name="T116" fmla="*/ 1092 w 1103"/>
                  <a:gd name="T117" fmla="*/ 29 h 918"/>
                  <a:gd name="T118" fmla="*/ 1103 w 1103"/>
                  <a:gd name="T119" fmla="*/ 3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03" h="918">
                    <a:moveTo>
                      <a:pt x="1103" y="30"/>
                    </a:moveTo>
                    <a:cubicBezTo>
                      <a:pt x="1085" y="84"/>
                      <a:pt x="1044" y="111"/>
                      <a:pt x="980" y="112"/>
                    </a:cubicBezTo>
                    <a:cubicBezTo>
                      <a:pt x="961" y="112"/>
                      <a:pt x="941" y="108"/>
                      <a:pt x="922" y="108"/>
                    </a:cubicBezTo>
                    <a:cubicBezTo>
                      <a:pt x="916" y="108"/>
                      <a:pt x="907" y="112"/>
                      <a:pt x="905" y="117"/>
                    </a:cubicBezTo>
                    <a:cubicBezTo>
                      <a:pt x="898" y="130"/>
                      <a:pt x="894" y="144"/>
                      <a:pt x="888" y="160"/>
                    </a:cubicBezTo>
                    <a:cubicBezTo>
                      <a:pt x="936" y="160"/>
                      <a:pt x="983" y="160"/>
                      <a:pt x="1030" y="160"/>
                    </a:cubicBezTo>
                    <a:cubicBezTo>
                      <a:pt x="1024" y="205"/>
                      <a:pt x="980" y="242"/>
                      <a:pt x="930" y="244"/>
                    </a:cubicBezTo>
                    <a:cubicBezTo>
                      <a:pt x="904" y="245"/>
                      <a:pt x="878" y="244"/>
                      <a:pt x="849" y="244"/>
                    </a:cubicBezTo>
                    <a:cubicBezTo>
                      <a:pt x="843" y="258"/>
                      <a:pt x="836" y="275"/>
                      <a:pt x="827" y="297"/>
                    </a:cubicBezTo>
                    <a:cubicBezTo>
                      <a:pt x="868" y="297"/>
                      <a:pt x="905" y="297"/>
                      <a:pt x="943" y="297"/>
                    </a:cubicBezTo>
                    <a:cubicBezTo>
                      <a:pt x="929" y="339"/>
                      <a:pt x="891" y="369"/>
                      <a:pt x="852" y="372"/>
                    </a:cubicBezTo>
                    <a:cubicBezTo>
                      <a:pt x="844" y="373"/>
                      <a:pt x="837" y="373"/>
                      <a:pt x="830" y="373"/>
                    </a:cubicBezTo>
                    <a:cubicBezTo>
                      <a:pt x="787" y="375"/>
                      <a:pt x="783" y="378"/>
                      <a:pt x="775" y="424"/>
                    </a:cubicBezTo>
                    <a:cubicBezTo>
                      <a:pt x="804" y="424"/>
                      <a:pt x="833" y="424"/>
                      <a:pt x="862" y="424"/>
                    </a:cubicBezTo>
                    <a:cubicBezTo>
                      <a:pt x="852" y="474"/>
                      <a:pt x="823" y="499"/>
                      <a:pt x="775" y="501"/>
                    </a:cubicBezTo>
                    <a:cubicBezTo>
                      <a:pt x="731" y="502"/>
                      <a:pt x="729" y="504"/>
                      <a:pt x="720" y="553"/>
                    </a:cubicBezTo>
                    <a:cubicBezTo>
                      <a:pt x="731" y="553"/>
                      <a:pt x="740" y="553"/>
                      <a:pt x="750" y="553"/>
                    </a:cubicBezTo>
                    <a:cubicBezTo>
                      <a:pt x="760" y="553"/>
                      <a:pt x="770" y="553"/>
                      <a:pt x="780" y="553"/>
                    </a:cubicBezTo>
                    <a:cubicBezTo>
                      <a:pt x="775" y="588"/>
                      <a:pt x="747" y="616"/>
                      <a:pt x="715" y="620"/>
                    </a:cubicBezTo>
                    <a:cubicBezTo>
                      <a:pt x="708" y="621"/>
                      <a:pt x="702" y="623"/>
                      <a:pt x="695" y="623"/>
                    </a:cubicBezTo>
                    <a:cubicBezTo>
                      <a:pt x="653" y="620"/>
                      <a:pt x="642" y="674"/>
                      <a:pt x="666" y="701"/>
                    </a:cubicBezTo>
                    <a:cubicBezTo>
                      <a:pt x="671" y="707"/>
                      <a:pt x="677" y="713"/>
                      <a:pt x="682" y="719"/>
                    </a:cubicBezTo>
                    <a:cubicBezTo>
                      <a:pt x="642" y="784"/>
                      <a:pt x="602" y="850"/>
                      <a:pt x="560" y="918"/>
                    </a:cubicBezTo>
                    <a:cubicBezTo>
                      <a:pt x="515" y="849"/>
                      <a:pt x="471" y="783"/>
                      <a:pt x="430" y="719"/>
                    </a:cubicBezTo>
                    <a:cubicBezTo>
                      <a:pt x="438" y="704"/>
                      <a:pt x="449" y="690"/>
                      <a:pt x="453" y="676"/>
                    </a:cubicBezTo>
                    <a:cubicBezTo>
                      <a:pt x="462" y="644"/>
                      <a:pt x="449" y="624"/>
                      <a:pt x="416" y="621"/>
                    </a:cubicBezTo>
                    <a:cubicBezTo>
                      <a:pt x="374" y="616"/>
                      <a:pt x="347" y="594"/>
                      <a:pt x="331" y="553"/>
                    </a:cubicBezTo>
                    <a:cubicBezTo>
                      <a:pt x="352" y="553"/>
                      <a:pt x="371" y="553"/>
                      <a:pt x="393" y="553"/>
                    </a:cubicBezTo>
                    <a:cubicBezTo>
                      <a:pt x="387" y="536"/>
                      <a:pt x="382" y="521"/>
                      <a:pt x="376" y="508"/>
                    </a:cubicBezTo>
                    <a:cubicBezTo>
                      <a:pt x="374" y="504"/>
                      <a:pt x="365" y="500"/>
                      <a:pt x="360" y="501"/>
                    </a:cubicBezTo>
                    <a:cubicBezTo>
                      <a:pt x="306" y="506"/>
                      <a:pt x="276" y="476"/>
                      <a:pt x="254" y="430"/>
                    </a:cubicBezTo>
                    <a:cubicBezTo>
                      <a:pt x="283" y="428"/>
                      <a:pt x="311" y="426"/>
                      <a:pt x="342" y="425"/>
                    </a:cubicBezTo>
                    <a:cubicBezTo>
                      <a:pt x="336" y="410"/>
                      <a:pt x="332" y="397"/>
                      <a:pt x="326" y="386"/>
                    </a:cubicBezTo>
                    <a:cubicBezTo>
                      <a:pt x="324" y="382"/>
                      <a:pt x="315" y="381"/>
                      <a:pt x="309" y="380"/>
                    </a:cubicBezTo>
                    <a:cubicBezTo>
                      <a:pt x="291" y="378"/>
                      <a:pt x="273" y="378"/>
                      <a:pt x="255" y="376"/>
                    </a:cubicBezTo>
                    <a:cubicBezTo>
                      <a:pt x="214" y="371"/>
                      <a:pt x="193" y="342"/>
                      <a:pt x="174" y="303"/>
                    </a:cubicBezTo>
                    <a:cubicBezTo>
                      <a:pt x="213" y="303"/>
                      <a:pt x="249" y="303"/>
                      <a:pt x="291" y="303"/>
                    </a:cubicBezTo>
                    <a:cubicBezTo>
                      <a:pt x="281" y="281"/>
                      <a:pt x="274" y="265"/>
                      <a:pt x="266" y="249"/>
                    </a:cubicBezTo>
                    <a:cubicBezTo>
                      <a:pt x="264" y="246"/>
                      <a:pt x="255" y="245"/>
                      <a:pt x="250" y="245"/>
                    </a:cubicBezTo>
                    <a:cubicBezTo>
                      <a:pt x="230" y="244"/>
                      <a:pt x="210" y="245"/>
                      <a:pt x="190" y="244"/>
                    </a:cubicBezTo>
                    <a:cubicBezTo>
                      <a:pt x="137" y="243"/>
                      <a:pt x="103" y="218"/>
                      <a:pt x="82" y="165"/>
                    </a:cubicBezTo>
                    <a:cubicBezTo>
                      <a:pt x="129" y="165"/>
                      <a:pt x="175" y="165"/>
                      <a:pt x="225" y="165"/>
                    </a:cubicBezTo>
                    <a:cubicBezTo>
                      <a:pt x="218" y="148"/>
                      <a:pt x="215" y="133"/>
                      <a:pt x="207" y="120"/>
                    </a:cubicBezTo>
                    <a:cubicBezTo>
                      <a:pt x="204" y="115"/>
                      <a:pt x="193" y="113"/>
                      <a:pt x="185" y="112"/>
                    </a:cubicBezTo>
                    <a:cubicBezTo>
                      <a:pt x="153" y="110"/>
                      <a:pt x="120" y="109"/>
                      <a:pt x="88" y="106"/>
                    </a:cubicBezTo>
                    <a:cubicBezTo>
                      <a:pt x="46" y="102"/>
                      <a:pt x="21" y="74"/>
                      <a:pt x="0" y="38"/>
                    </a:cubicBezTo>
                    <a:cubicBezTo>
                      <a:pt x="38" y="37"/>
                      <a:pt x="74" y="35"/>
                      <a:pt x="109" y="34"/>
                    </a:cubicBezTo>
                    <a:cubicBezTo>
                      <a:pt x="170" y="32"/>
                      <a:pt x="230" y="30"/>
                      <a:pt x="291" y="29"/>
                    </a:cubicBezTo>
                    <a:cubicBezTo>
                      <a:pt x="352" y="28"/>
                      <a:pt x="395" y="56"/>
                      <a:pt x="419" y="112"/>
                    </a:cubicBezTo>
                    <a:cubicBezTo>
                      <a:pt x="428" y="131"/>
                      <a:pt x="437" y="150"/>
                      <a:pt x="450" y="168"/>
                    </a:cubicBezTo>
                    <a:cubicBezTo>
                      <a:pt x="460" y="133"/>
                      <a:pt x="471" y="99"/>
                      <a:pt x="480" y="64"/>
                    </a:cubicBezTo>
                    <a:cubicBezTo>
                      <a:pt x="493" y="20"/>
                      <a:pt x="508" y="7"/>
                      <a:pt x="553" y="4"/>
                    </a:cubicBezTo>
                    <a:cubicBezTo>
                      <a:pt x="606" y="0"/>
                      <a:pt x="655" y="12"/>
                      <a:pt x="701" y="46"/>
                    </a:cubicBezTo>
                    <a:cubicBezTo>
                      <a:pt x="671" y="58"/>
                      <a:pt x="642" y="68"/>
                      <a:pt x="612" y="79"/>
                    </a:cubicBezTo>
                    <a:cubicBezTo>
                      <a:pt x="626" y="113"/>
                      <a:pt x="640" y="146"/>
                      <a:pt x="655" y="182"/>
                    </a:cubicBezTo>
                    <a:cubicBezTo>
                      <a:pt x="668" y="157"/>
                      <a:pt x="679" y="135"/>
                      <a:pt x="691" y="113"/>
                    </a:cubicBezTo>
                    <a:cubicBezTo>
                      <a:pt x="713" y="75"/>
                      <a:pt x="740" y="43"/>
                      <a:pt x="784" y="32"/>
                    </a:cubicBezTo>
                    <a:cubicBezTo>
                      <a:pt x="790" y="31"/>
                      <a:pt x="796" y="29"/>
                      <a:pt x="802" y="29"/>
                    </a:cubicBezTo>
                    <a:cubicBezTo>
                      <a:pt x="899" y="29"/>
                      <a:pt x="995" y="29"/>
                      <a:pt x="1092" y="29"/>
                    </a:cubicBezTo>
                    <a:cubicBezTo>
                      <a:pt x="1095" y="29"/>
                      <a:pt x="1098" y="30"/>
                      <a:pt x="110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79"/>
              <p:cNvSpPr/>
              <p:nvPr/>
            </p:nvSpPr>
            <p:spPr bwMode="auto">
              <a:xfrm>
                <a:off x="10196286" y="627062"/>
                <a:ext cx="4621213" cy="3867150"/>
              </a:xfrm>
              <a:custGeom>
                <a:avLst/>
                <a:gdLst>
                  <a:gd name="T0" fmla="*/ 1144 w 1463"/>
                  <a:gd name="T1" fmla="*/ 1224 h 1224"/>
                  <a:gd name="T2" fmla="*/ 1130 w 1463"/>
                  <a:gd name="T3" fmla="*/ 1207 h 1224"/>
                  <a:gd name="T4" fmla="*/ 1352 w 1463"/>
                  <a:gd name="T5" fmla="*/ 646 h 1224"/>
                  <a:gd name="T6" fmla="*/ 1129 w 1463"/>
                  <a:gd name="T7" fmla="*/ 238 h 1224"/>
                  <a:gd name="T8" fmla="*/ 275 w 1463"/>
                  <a:gd name="T9" fmla="*/ 290 h 1224"/>
                  <a:gd name="T10" fmla="*/ 104 w 1463"/>
                  <a:gd name="T11" fmla="*/ 760 h 1224"/>
                  <a:gd name="T12" fmla="*/ 331 w 1463"/>
                  <a:gd name="T13" fmla="*/ 1206 h 1224"/>
                  <a:gd name="T14" fmla="*/ 316 w 1463"/>
                  <a:gd name="T15" fmla="*/ 1223 h 1224"/>
                  <a:gd name="T16" fmla="*/ 233 w 1463"/>
                  <a:gd name="T17" fmla="*/ 301 h 1224"/>
                  <a:gd name="T18" fmla="*/ 1177 w 1463"/>
                  <a:gd name="T19" fmla="*/ 248 h 1224"/>
                  <a:gd name="T20" fmla="*/ 1144 w 1463"/>
                  <a:gd name="T21" fmla="*/ 1224 h 1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63" h="1224">
                    <a:moveTo>
                      <a:pt x="1144" y="1224"/>
                    </a:moveTo>
                    <a:cubicBezTo>
                      <a:pt x="1139" y="1218"/>
                      <a:pt x="1135" y="1213"/>
                      <a:pt x="1130" y="1207"/>
                    </a:cubicBezTo>
                    <a:cubicBezTo>
                      <a:pt x="1297" y="1057"/>
                      <a:pt x="1378" y="871"/>
                      <a:pt x="1352" y="646"/>
                    </a:cubicBezTo>
                    <a:cubicBezTo>
                      <a:pt x="1334" y="481"/>
                      <a:pt x="1258" y="343"/>
                      <a:pt x="1129" y="238"/>
                    </a:cubicBezTo>
                    <a:cubicBezTo>
                      <a:pt x="864" y="20"/>
                      <a:pt x="494" y="58"/>
                      <a:pt x="275" y="290"/>
                    </a:cubicBezTo>
                    <a:cubicBezTo>
                      <a:pt x="152" y="422"/>
                      <a:pt x="93" y="579"/>
                      <a:pt x="104" y="760"/>
                    </a:cubicBezTo>
                    <a:cubicBezTo>
                      <a:pt x="115" y="940"/>
                      <a:pt x="194" y="1088"/>
                      <a:pt x="331" y="1206"/>
                    </a:cubicBezTo>
                    <a:cubicBezTo>
                      <a:pt x="326" y="1212"/>
                      <a:pt x="321" y="1218"/>
                      <a:pt x="316" y="1223"/>
                    </a:cubicBezTo>
                    <a:cubicBezTo>
                      <a:pt x="32" y="988"/>
                      <a:pt x="0" y="575"/>
                      <a:pt x="233" y="301"/>
                    </a:cubicBezTo>
                    <a:cubicBezTo>
                      <a:pt x="491" y="0"/>
                      <a:pt x="922" y="5"/>
                      <a:pt x="1177" y="248"/>
                    </a:cubicBezTo>
                    <a:cubicBezTo>
                      <a:pt x="1463" y="521"/>
                      <a:pt x="1447" y="970"/>
                      <a:pt x="1144" y="1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80"/>
              <p:cNvSpPr/>
              <p:nvPr/>
            </p:nvSpPr>
            <p:spPr bwMode="auto">
              <a:xfrm>
                <a:off x="9645424" y="914400"/>
                <a:ext cx="998538" cy="1724025"/>
              </a:xfrm>
              <a:custGeom>
                <a:avLst/>
                <a:gdLst>
                  <a:gd name="T0" fmla="*/ 99 w 316"/>
                  <a:gd name="T1" fmla="*/ 206 h 546"/>
                  <a:gd name="T2" fmla="*/ 99 w 316"/>
                  <a:gd name="T3" fmla="*/ 151 h 546"/>
                  <a:gd name="T4" fmla="*/ 90 w 316"/>
                  <a:gd name="T5" fmla="*/ 134 h 546"/>
                  <a:gd name="T6" fmla="*/ 64 w 316"/>
                  <a:gd name="T7" fmla="*/ 104 h 546"/>
                  <a:gd name="T8" fmla="*/ 69 w 316"/>
                  <a:gd name="T9" fmla="*/ 62 h 546"/>
                  <a:gd name="T10" fmla="*/ 81 w 316"/>
                  <a:gd name="T11" fmla="*/ 54 h 546"/>
                  <a:gd name="T12" fmla="*/ 102 w 316"/>
                  <a:gd name="T13" fmla="*/ 20 h 546"/>
                  <a:gd name="T14" fmla="*/ 112 w 316"/>
                  <a:gd name="T15" fmla="*/ 0 h 546"/>
                  <a:gd name="T16" fmla="*/ 132 w 316"/>
                  <a:gd name="T17" fmla="*/ 17 h 546"/>
                  <a:gd name="T18" fmla="*/ 133 w 316"/>
                  <a:gd name="T19" fmla="*/ 48 h 546"/>
                  <a:gd name="T20" fmla="*/ 149 w 316"/>
                  <a:gd name="T21" fmla="*/ 100 h 546"/>
                  <a:gd name="T22" fmla="*/ 144 w 316"/>
                  <a:gd name="T23" fmla="*/ 76 h 546"/>
                  <a:gd name="T24" fmla="*/ 149 w 316"/>
                  <a:gd name="T25" fmla="*/ 44 h 546"/>
                  <a:gd name="T26" fmla="*/ 193 w 316"/>
                  <a:gd name="T27" fmla="*/ 23 h 546"/>
                  <a:gd name="T28" fmla="*/ 207 w 316"/>
                  <a:gd name="T29" fmla="*/ 46 h 546"/>
                  <a:gd name="T30" fmla="*/ 221 w 316"/>
                  <a:gd name="T31" fmla="*/ 70 h 546"/>
                  <a:gd name="T32" fmla="*/ 281 w 316"/>
                  <a:gd name="T33" fmla="*/ 109 h 546"/>
                  <a:gd name="T34" fmla="*/ 315 w 316"/>
                  <a:gd name="T35" fmla="*/ 176 h 546"/>
                  <a:gd name="T36" fmla="*/ 308 w 316"/>
                  <a:gd name="T37" fmla="*/ 190 h 546"/>
                  <a:gd name="T38" fmla="*/ 293 w 316"/>
                  <a:gd name="T39" fmla="*/ 186 h 546"/>
                  <a:gd name="T40" fmla="*/ 193 w 316"/>
                  <a:gd name="T41" fmla="*/ 122 h 546"/>
                  <a:gd name="T42" fmla="*/ 224 w 316"/>
                  <a:gd name="T43" fmla="*/ 182 h 546"/>
                  <a:gd name="T44" fmla="*/ 201 w 316"/>
                  <a:gd name="T45" fmla="*/ 221 h 546"/>
                  <a:gd name="T46" fmla="*/ 188 w 316"/>
                  <a:gd name="T47" fmla="*/ 215 h 546"/>
                  <a:gd name="T48" fmla="*/ 122 w 316"/>
                  <a:gd name="T49" fmla="*/ 165 h 546"/>
                  <a:gd name="T50" fmla="*/ 132 w 316"/>
                  <a:gd name="T51" fmla="*/ 211 h 546"/>
                  <a:gd name="T52" fmla="*/ 178 w 316"/>
                  <a:gd name="T53" fmla="*/ 295 h 546"/>
                  <a:gd name="T54" fmla="*/ 199 w 316"/>
                  <a:gd name="T55" fmla="*/ 345 h 546"/>
                  <a:gd name="T56" fmla="*/ 192 w 316"/>
                  <a:gd name="T57" fmla="*/ 363 h 546"/>
                  <a:gd name="T58" fmla="*/ 179 w 316"/>
                  <a:gd name="T59" fmla="*/ 352 h 546"/>
                  <a:gd name="T60" fmla="*/ 150 w 316"/>
                  <a:gd name="T61" fmla="*/ 317 h 546"/>
                  <a:gd name="T62" fmla="*/ 145 w 316"/>
                  <a:gd name="T63" fmla="*/ 319 h 546"/>
                  <a:gd name="T64" fmla="*/ 140 w 316"/>
                  <a:gd name="T65" fmla="*/ 362 h 546"/>
                  <a:gd name="T66" fmla="*/ 108 w 316"/>
                  <a:gd name="T67" fmla="*/ 393 h 546"/>
                  <a:gd name="T68" fmla="*/ 192 w 316"/>
                  <a:gd name="T69" fmla="*/ 502 h 546"/>
                  <a:gd name="T70" fmla="*/ 201 w 316"/>
                  <a:gd name="T71" fmla="*/ 525 h 546"/>
                  <a:gd name="T72" fmla="*/ 178 w 316"/>
                  <a:gd name="T73" fmla="*/ 539 h 546"/>
                  <a:gd name="T74" fmla="*/ 117 w 316"/>
                  <a:gd name="T75" fmla="*/ 491 h 546"/>
                  <a:gd name="T76" fmla="*/ 72 w 316"/>
                  <a:gd name="T77" fmla="*/ 376 h 546"/>
                  <a:gd name="T78" fmla="*/ 64 w 316"/>
                  <a:gd name="T79" fmla="*/ 350 h 546"/>
                  <a:gd name="T80" fmla="*/ 91 w 316"/>
                  <a:gd name="T81" fmla="*/ 365 h 546"/>
                  <a:gd name="T82" fmla="*/ 74 w 316"/>
                  <a:gd name="T83" fmla="*/ 261 h 546"/>
                  <a:gd name="T84" fmla="*/ 59 w 316"/>
                  <a:gd name="T85" fmla="*/ 289 h 546"/>
                  <a:gd name="T86" fmla="*/ 46 w 316"/>
                  <a:gd name="T87" fmla="*/ 295 h 546"/>
                  <a:gd name="T88" fmla="*/ 41 w 316"/>
                  <a:gd name="T89" fmla="*/ 282 h 546"/>
                  <a:gd name="T90" fmla="*/ 9 w 316"/>
                  <a:gd name="T91" fmla="*/ 207 h 546"/>
                  <a:gd name="T92" fmla="*/ 1 w 316"/>
                  <a:gd name="T93" fmla="*/ 189 h 546"/>
                  <a:gd name="T94" fmla="*/ 15 w 316"/>
                  <a:gd name="T95" fmla="*/ 176 h 546"/>
                  <a:gd name="T96" fmla="*/ 41 w 316"/>
                  <a:gd name="T97" fmla="*/ 172 h 546"/>
                  <a:gd name="T98" fmla="*/ 70 w 316"/>
                  <a:gd name="T99" fmla="*/ 170 h 546"/>
                  <a:gd name="T100" fmla="*/ 99 w 316"/>
                  <a:gd name="T101" fmla="*/ 206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6" h="546">
                    <a:moveTo>
                      <a:pt x="99" y="206"/>
                    </a:moveTo>
                    <a:cubicBezTo>
                      <a:pt x="99" y="187"/>
                      <a:pt x="100" y="169"/>
                      <a:pt x="99" y="151"/>
                    </a:cubicBezTo>
                    <a:cubicBezTo>
                      <a:pt x="98" y="145"/>
                      <a:pt x="94" y="139"/>
                      <a:pt x="90" y="134"/>
                    </a:cubicBezTo>
                    <a:cubicBezTo>
                      <a:pt x="82" y="124"/>
                      <a:pt x="72" y="115"/>
                      <a:pt x="64" y="104"/>
                    </a:cubicBezTo>
                    <a:cubicBezTo>
                      <a:pt x="48" y="86"/>
                      <a:pt x="50" y="76"/>
                      <a:pt x="69" y="62"/>
                    </a:cubicBezTo>
                    <a:cubicBezTo>
                      <a:pt x="73" y="59"/>
                      <a:pt x="77" y="56"/>
                      <a:pt x="81" y="54"/>
                    </a:cubicBezTo>
                    <a:cubicBezTo>
                      <a:pt x="98" y="49"/>
                      <a:pt x="102" y="37"/>
                      <a:pt x="102" y="20"/>
                    </a:cubicBezTo>
                    <a:cubicBezTo>
                      <a:pt x="102" y="14"/>
                      <a:pt x="108" y="7"/>
                      <a:pt x="112" y="0"/>
                    </a:cubicBezTo>
                    <a:cubicBezTo>
                      <a:pt x="119" y="5"/>
                      <a:pt x="129" y="10"/>
                      <a:pt x="132" y="17"/>
                    </a:cubicBezTo>
                    <a:cubicBezTo>
                      <a:pt x="136" y="26"/>
                      <a:pt x="133" y="38"/>
                      <a:pt x="133" y="48"/>
                    </a:cubicBezTo>
                    <a:cubicBezTo>
                      <a:pt x="132" y="65"/>
                      <a:pt x="125" y="84"/>
                      <a:pt x="149" y="100"/>
                    </a:cubicBezTo>
                    <a:cubicBezTo>
                      <a:pt x="147" y="89"/>
                      <a:pt x="147" y="82"/>
                      <a:pt x="144" y="76"/>
                    </a:cubicBezTo>
                    <a:cubicBezTo>
                      <a:pt x="136" y="64"/>
                      <a:pt x="140" y="53"/>
                      <a:pt x="149" y="44"/>
                    </a:cubicBezTo>
                    <a:cubicBezTo>
                      <a:pt x="162" y="33"/>
                      <a:pt x="174" y="17"/>
                      <a:pt x="193" y="23"/>
                    </a:cubicBezTo>
                    <a:cubicBezTo>
                      <a:pt x="200" y="25"/>
                      <a:pt x="203" y="38"/>
                      <a:pt x="207" y="46"/>
                    </a:cubicBezTo>
                    <a:cubicBezTo>
                      <a:pt x="212" y="54"/>
                      <a:pt x="214" y="65"/>
                      <a:pt x="221" y="70"/>
                    </a:cubicBezTo>
                    <a:cubicBezTo>
                      <a:pt x="240" y="84"/>
                      <a:pt x="261" y="96"/>
                      <a:pt x="281" y="109"/>
                    </a:cubicBezTo>
                    <a:cubicBezTo>
                      <a:pt x="306" y="124"/>
                      <a:pt x="311" y="150"/>
                      <a:pt x="315" y="176"/>
                    </a:cubicBezTo>
                    <a:cubicBezTo>
                      <a:pt x="316" y="180"/>
                      <a:pt x="312" y="188"/>
                      <a:pt x="308" y="190"/>
                    </a:cubicBezTo>
                    <a:cubicBezTo>
                      <a:pt x="304" y="192"/>
                      <a:pt x="297" y="189"/>
                      <a:pt x="293" y="186"/>
                    </a:cubicBezTo>
                    <a:cubicBezTo>
                      <a:pt x="260" y="166"/>
                      <a:pt x="227" y="144"/>
                      <a:pt x="193" y="122"/>
                    </a:cubicBezTo>
                    <a:cubicBezTo>
                      <a:pt x="204" y="143"/>
                      <a:pt x="215" y="162"/>
                      <a:pt x="224" y="182"/>
                    </a:cubicBezTo>
                    <a:cubicBezTo>
                      <a:pt x="233" y="202"/>
                      <a:pt x="222" y="219"/>
                      <a:pt x="201" y="221"/>
                    </a:cubicBezTo>
                    <a:cubicBezTo>
                      <a:pt x="196" y="221"/>
                      <a:pt x="189" y="218"/>
                      <a:pt x="188" y="215"/>
                    </a:cubicBezTo>
                    <a:cubicBezTo>
                      <a:pt x="177" y="185"/>
                      <a:pt x="149" y="178"/>
                      <a:pt x="122" y="165"/>
                    </a:cubicBezTo>
                    <a:cubicBezTo>
                      <a:pt x="125" y="180"/>
                      <a:pt x="130" y="195"/>
                      <a:pt x="132" y="211"/>
                    </a:cubicBezTo>
                    <a:cubicBezTo>
                      <a:pt x="137" y="245"/>
                      <a:pt x="153" y="271"/>
                      <a:pt x="178" y="295"/>
                    </a:cubicBezTo>
                    <a:cubicBezTo>
                      <a:pt x="190" y="308"/>
                      <a:pt x="194" y="328"/>
                      <a:pt x="199" y="345"/>
                    </a:cubicBezTo>
                    <a:cubicBezTo>
                      <a:pt x="201" y="350"/>
                      <a:pt x="195" y="357"/>
                      <a:pt x="192" y="363"/>
                    </a:cubicBezTo>
                    <a:cubicBezTo>
                      <a:pt x="187" y="360"/>
                      <a:pt x="182" y="357"/>
                      <a:pt x="179" y="352"/>
                    </a:cubicBezTo>
                    <a:cubicBezTo>
                      <a:pt x="169" y="341"/>
                      <a:pt x="160" y="329"/>
                      <a:pt x="150" y="317"/>
                    </a:cubicBezTo>
                    <a:cubicBezTo>
                      <a:pt x="149" y="318"/>
                      <a:pt x="147" y="318"/>
                      <a:pt x="145" y="319"/>
                    </a:cubicBezTo>
                    <a:cubicBezTo>
                      <a:pt x="144" y="333"/>
                      <a:pt x="146" y="350"/>
                      <a:pt x="140" y="362"/>
                    </a:cubicBezTo>
                    <a:cubicBezTo>
                      <a:pt x="134" y="374"/>
                      <a:pt x="120" y="382"/>
                      <a:pt x="108" y="393"/>
                    </a:cubicBezTo>
                    <a:cubicBezTo>
                      <a:pt x="134" y="426"/>
                      <a:pt x="163" y="464"/>
                      <a:pt x="192" y="502"/>
                    </a:cubicBezTo>
                    <a:cubicBezTo>
                      <a:pt x="197" y="508"/>
                      <a:pt x="204" y="520"/>
                      <a:pt x="201" y="525"/>
                    </a:cubicBezTo>
                    <a:cubicBezTo>
                      <a:pt x="198" y="532"/>
                      <a:pt x="187" y="537"/>
                      <a:pt x="178" y="539"/>
                    </a:cubicBezTo>
                    <a:cubicBezTo>
                      <a:pt x="147" y="546"/>
                      <a:pt x="130" y="530"/>
                      <a:pt x="117" y="491"/>
                    </a:cubicBezTo>
                    <a:cubicBezTo>
                      <a:pt x="103" y="452"/>
                      <a:pt x="87" y="415"/>
                      <a:pt x="72" y="376"/>
                    </a:cubicBezTo>
                    <a:cubicBezTo>
                      <a:pt x="69" y="370"/>
                      <a:pt x="68" y="363"/>
                      <a:pt x="64" y="350"/>
                    </a:cubicBezTo>
                    <a:cubicBezTo>
                      <a:pt x="77" y="357"/>
                      <a:pt x="84" y="361"/>
                      <a:pt x="91" y="365"/>
                    </a:cubicBezTo>
                    <a:cubicBezTo>
                      <a:pt x="109" y="344"/>
                      <a:pt x="98" y="275"/>
                      <a:pt x="74" y="261"/>
                    </a:cubicBezTo>
                    <a:cubicBezTo>
                      <a:pt x="69" y="271"/>
                      <a:pt x="65" y="280"/>
                      <a:pt x="59" y="289"/>
                    </a:cubicBezTo>
                    <a:cubicBezTo>
                      <a:pt x="57" y="292"/>
                      <a:pt x="50" y="293"/>
                      <a:pt x="46" y="295"/>
                    </a:cubicBezTo>
                    <a:cubicBezTo>
                      <a:pt x="44" y="291"/>
                      <a:pt x="41" y="286"/>
                      <a:pt x="41" y="282"/>
                    </a:cubicBezTo>
                    <a:cubicBezTo>
                      <a:pt x="46" y="250"/>
                      <a:pt x="39" y="224"/>
                      <a:pt x="9" y="207"/>
                    </a:cubicBezTo>
                    <a:cubicBezTo>
                      <a:pt x="4" y="204"/>
                      <a:pt x="0" y="194"/>
                      <a:pt x="1" y="189"/>
                    </a:cubicBezTo>
                    <a:cubicBezTo>
                      <a:pt x="2" y="184"/>
                      <a:pt x="9" y="178"/>
                      <a:pt x="15" y="176"/>
                    </a:cubicBezTo>
                    <a:cubicBezTo>
                      <a:pt x="23" y="173"/>
                      <a:pt x="32" y="173"/>
                      <a:pt x="41" y="172"/>
                    </a:cubicBezTo>
                    <a:cubicBezTo>
                      <a:pt x="49" y="171"/>
                      <a:pt x="56" y="171"/>
                      <a:pt x="70" y="170"/>
                    </a:cubicBezTo>
                    <a:cubicBezTo>
                      <a:pt x="80" y="176"/>
                      <a:pt x="76" y="204"/>
                      <a:pt x="99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81"/>
              <p:cNvSpPr/>
              <p:nvPr/>
            </p:nvSpPr>
            <p:spPr bwMode="auto">
              <a:xfrm>
                <a:off x="13196661" y="-7938"/>
                <a:ext cx="1047750" cy="858838"/>
              </a:xfrm>
              <a:custGeom>
                <a:avLst/>
                <a:gdLst>
                  <a:gd name="T0" fmla="*/ 36 w 332"/>
                  <a:gd name="T1" fmla="*/ 247 h 272"/>
                  <a:gd name="T2" fmla="*/ 149 w 332"/>
                  <a:gd name="T3" fmla="*/ 203 h 272"/>
                  <a:gd name="T4" fmla="*/ 78 w 332"/>
                  <a:gd name="T5" fmla="*/ 204 h 272"/>
                  <a:gd name="T6" fmla="*/ 3 w 332"/>
                  <a:gd name="T7" fmla="*/ 159 h 272"/>
                  <a:gd name="T8" fmla="*/ 3 w 332"/>
                  <a:gd name="T9" fmla="*/ 137 h 272"/>
                  <a:gd name="T10" fmla="*/ 22 w 332"/>
                  <a:gd name="T11" fmla="*/ 132 h 272"/>
                  <a:gd name="T12" fmla="*/ 153 w 332"/>
                  <a:gd name="T13" fmla="*/ 148 h 272"/>
                  <a:gd name="T14" fmla="*/ 214 w 332"/>
                  <a:gd name="T15" fmla="*/ 109 h 272"/>
                  <a:gd name="T16" fmla="*/ 249 w 332"/>
                  <a:gd name="T17" fmla="*/ 22 h 272"/>
                  <a:gd name="T18" fmla="*/ 269 w 332"/>
                  <a:gd name="T19" fmla="*/ 1 h 272"/>
                  <a:gd name="T20" fmla="*/ 293 w 332"/>
                  <a:gd name="T21" fmla="*/ 18 h 272"/>
                  <a:gd name="T22" fmla="*/ 308 w 332"/>
                  <a:gd name="T23" fmla="*/ 48 h 272"/>
                  <a:gd name="T24" fmla="*/ 298 w 332"/>
                  <a:gd name="T25" fmla="*/ 83 h 272"/>
                  <a:gd name="T26" fmla="*/ 255 w 332"/>
                  <a:gd name="T27" fmla="*/ 151 h 272"/>
                  <a:gd name="T28" fmla="*/ 307 w 332"/>
                  <a:gd name="T29" fmla="*/ 147 h 272"/>
                  <a:gd name="T30" fmla="*/ 331 w 332"/>
                  <a:gd name="T31" fmla="*/ 159 h 272"/>
                  <a:gd name="T32" fmla="*/ 309 w 332"/>
                  <a:gd name="T33" fmla="*/ 182 h 272"/>
                  <a:gd name="T34" fmla="*/ 253 w 332"/>
                  <a:gd name="T35" fmla="*/ 184 h 272"/>
                  <a:gd name="T36" fmla="*/ 229 w 332"/>
                  <a:gd name="T37" fmla="*/ 194 h 272"/>
                  <a:gd name="T38" fmla="*/ 36 w 332"/>
                  <a:gd name="T39" fmla="*/ 247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2" h="272">
                    <a:moveTo>
                      <a:pt x="36" y="247"/>
                    </a:moveTo>
                    <a:cubicBezTo>
                      <a:pt x="76" y="230"/>
                      <a:pt x="119" y="237"/>
                      <a:pt x="149" y="203"/>
                    </a:cubicBezTo>
                    <a:cubicBezTo>
                      <a:pt x="124" y="203"/>
                      <a:pt x="101" y="202"/>
                      <a:pt x="78" y="204"/>
                    </a:cubicBezTo>
                    <a:cubicBezTo>
                      <a:pt x="41" y="207"/>
                      <a:pt x="19" y="188"/>
                      <a:pt x="3" y="159"/>
                    </a:cubicBezTo>
                    <a:cubicBezTo>
                      <a:pt x="0" y="153"/>
                      <a:pt x="0" y="142"/>
                      <a:pt x="3" y="137"/>
                    </a:cubicBezTo>
                    <a:cubicBezTo>
                      <a:pt x="5" y="133"/>
                      <a:pt x="17" y="129"/>
                      <a:pt x="22" y="132"/>
                    </a:cubicBezTo>
                    <a:cubicBezTo>
                      <a:pt x="64" y="152"/>
                      <a:pt x="109" y="144"/>
                      <a:pt x="153" y="148"/>
                    </a:cubicBezTo>
                    <a:cubicBezTo>
                      <a:pt x="186" y="151"/>
                      <a:pt x="203" y="139"/>
                      <a:pt x="214" y="109"/>
                    </a:cubicBezTo>
                    <a:cubicBezTo>
                      <a:pt x="223" y="79"/>
                      <a:pt x="236" y="50"/>
                      <a:pt x="249" y="22"/>
                    </a:cubicBezTo>
                    <a:cubicBezTo>
                      <a:pt x="253" y="13"/>
                      <a:pt x="262" y="2"/>
                      <a:pt x="269" y="1"/>
                    </a:cubicBezTo>
                    <a:cubicBezTo>
                      <a:pt x="277" y="0"/>
                      <a:pt x="287" y="10"/>
                      <a:pt x="293" y="18"/>
                    </a:cubicBezTo>
                    <a:cubicBezTo>
                      <a:pt x="300" y="27"/>
                      <a:pt x="303" y="38"/>
                      <a:pt x="308" y="48"/>
                    </a:cubicBezTo>
                    <a:cubicBezTo>
                      <a:pt x="315" y="63"/>
                      <a:pt x="313" y="73"/>
                      <a:pt x="298" y="83"/>
                    </a:cubicBezTo>
                    <a:cubicBezTo>
                      <a:pt x="275" y="98"/>
                      <a:pt x="266" y="123"/>
                      <a:pt x="255" y="151"/>
                    </a:cubicBezTo>
                    <a:cubicBezTo>
                      <a:pt x="275" y="150"/>
                      <a:pt x="291" y="148"/>
                      <a:pt x="307" y="147"/>
                    </a:cubicBezTo>
                    <a:cubicBezTo>
                      <a:pt x="316" y="147"/>
                      <a:pt x="330" y="144"/>
                      <a:pt x="331" y="159"/>
                    </a:cubicBezTo>
                    <a:cubicBezTo>
                      <a:pt x="332" y="173"/>
                      <a:pt x="322" y="181"/>
                      <a:pt x="309" y="182"/>
                    </a:cubicBezTo>
                    <a:cubicBezTo>
                      <a:pt x="290" y="184"/>
                      <a:pt x="271" y="183"/>
                      <a:pt x="253" y="184"/>
                    </a:cubicBezTo>
                    <a:cubicBezTo>
                      <a:pt x="245" y="185"/>
                      <a:pt x="234" y="188"/>
                      <a:pt x="229" y="194"/>
                    </a:cubicBezTo>
                    <a:cubicBezTo>
                      <a:pt x="170" y="259"/>
                      <a:pt x="127" y="272"/>
                      <a:pt x="36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82"/>
              <p:cNvSpPr/>
              <p:nvPr/>
            </p:nvSpPr>
            <p:spPr bwMode="auto">
              <a:xfrm>
                <a:off x="10912249" y="5257800"/>
                <a:ext cx="663575" cy="809625"/>
              </a:xfrm>
              <a:custGeom>
                <a:avLst/>
                <a:gdLst>
                  <a:gd name="T0" fmla="*/ 30 w 210"/>
                  <a:gd name="T1" fmla="*/ 218 h 256"/>
                  <a:gd name="T2" fmla="*/ 0 w 210"/>
                  <a:gd name="T3" fmla="*/ 204 h 256"/>
                  <a:gd name="T4" fmla="*/ 103 w 210"/>
                  <a:gd name="T5" fmla="*/ 0 h 256"/>
                  <a:gd name="T6" fmla="*/ 129 w 210"/>
                  <a:gd name="T7" fmla="*/ 38 h 256"/>
                  <a:gd name="T8" fmla="*/ 123 w 210"/>
                  <a:gd name="T9" fmla="*/ 153 h 256"/>
                  <a:gd name="T10" fmla="*/ 185 w 210"/>
                  <a:gd name="T11" fmla="*/ 38 h 256"/>
                  <a:gd name="T12" fmla="*/ 210 w 210"/>
                  <a:gd name="T13" fmla="*/ 48 h 256"/>
                  <a:gd name="T14" fmla="*/ 109 w 210"/>
                  <a:gd name="T15" fmla="*/ 256 h 256"/>
                  <a:gd name="T16" fmla="*/ 80 w 210"/>
                  <a:gd name="T17" fmla="*/ 216 h 256"/>
                  <a:gd name="T18" fmla="*/ 90 w 210"/>
                  <a:gd name="T19" fmla="*/ 94 h 256"/>
                  <a:gd name="T20" fmla="*/ 30 w 210"/>
                  <a:gd name="T21" fmla="*/ 218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256">
                    <a:moveTo>
                      <a:pt x="30" y="218"/>
                    </a:moveTo>
                    <a:cubicBezTo>
                      <a:pt x="20" y="214"/>
                      <a:pt x="11" y="210"/>
                      <a:pt x="0" y="204"/>
                    </a:cubicBezTo>
                    <a:cubicBezTo>
                      <a:pt x="35" y="135"/>
                      <a:pt x="69" y="67"/>
                      <a:pt x="103" y="0"/>
                    </a:cubicBezTo>
                    <a:cubicBezTo>
                      <a:pt x="127" y="4"/>
                      <a:pt x="132" y="16"/>
                      <a:pt x="129" y="38"/>
                    </a:cubicBezTo>
                    <a:cubicBezTo>
                      <a:pt x="124" y="76"/>
                      <a:pt x="122" y="113"/>
                      <a:pt x="123" y="153"/>
                    </a:cubicBezTo>
                    <a:cubicBezTo>
                      <a:pt x="143" y="115"/>
                      <a:pt x="164" y="78"/>
                      <a:pt x="185" y="38"/>
                    </a:cubicBezTo>
                    <a:cubicBezTo>
                      <a:pt x="193" y="41"/>
                      <a:pt x="201" y="44"/>
                      <a:pt x="210" y="48"/>
                    </a:cubicBezTo>
                    <a:cubicBezTo>
                      <a:pt x="176" y="118"/>
                      <a:pt x="142" y="187"/>
                      <a:pt x="109" y="256"/>
                    </a:cubicBezTo>
                    <a:cubicBezTo>
                      <a:pt x="77" y="246"/>
                      <a:pt x="77" y="246"/>
                      <a:pt x="80" y="216"/>
                    </a:cubicBezTo>
                    <a:cubicBezTo>
                      <a:pt x="84" y="176"/>
                      <a:pt x="89" y="136"/>
                      <a:pt x="90" y="94"/>
                    </a:cubicBezTo>
                    <a:cubicBezTo>
                      <a:pt x="70" y="135"/>
                      <a:pt x="50" y="176"/>
                      <a:pt x="30" y="2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83"/>
              <p:cNvSpPr/>
              <p:nvPr/>
            </p:nvSpPr>
            <p:spPr bwMode="auto">
              <a:xfrm>
                <a:off x="12772799" y="5489575"/>
                <a:ext cx="433388" cy="757238"/>
              </a:xfrm>
              <a:custGeom>
                <a:avLst/>
                <a:gdLst>
                  <a:gd name="T0" fmla="*/ 137 w 137"/>
                  <a:gd name="T1" fmla="*/ 221 h 240"/>
                  <a:gd name="T2" fmla="*/ 112 w 137"/>
                  <a:gd name="T3" fmla="*/ 226 h 240"/>
                  <a:gd name="T4" fmla="*/ 38 w 137"/>
                  <a:gd name="T5" fmla="*/ 85 h 240"/>
                  <a:gd name="T6" fmla="*/ 35 w 137"/>
                  <a:gd name="T7" fmla="*/ 86 h 240"/>
                  <a:gd name="T8" fmla="*/ 46 w 137"/>
                  <a:gd name="T9" fmla="*/ 237 h 240"/>
                  <a:gd name="T10" fmla="*/ 17 w 137"/>
                  <a:gd name="T11" fmla="*/ 240 h 240"/>
                  <a:gd name="T12" fmla="*/ 0 w 137"/>
                  <a:gd name="T13" fmla="*/ 17 h 240"/>
                  <a:gd name="T14" fmla="*/ 49 w 137"/>
                  <a:gd name="T15" fmla="*/ 37 h 240"/>
                  <a:gd name="T16" fmla="*/ 95 w 137"/>
                  <a:gd name="T17" fmla="*/ 105 h 240"/>
                  <a:gd name="T18" fmla="*/ 86 w 137"/>
                  <a:gd name="T19" fmla="*/ 5 h 240"/>
                  <a:gd name="T20" fmla="*/ 110 w 137"/>
                  <a:gd name="T21" fmla="*/ 0 h 240"/>
                  <a:gd name="T22" fmla="*/ 137 w 137"/>
                  <a:gd name="T23" fmla="*/ 22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" h="240">
                    <a:moveTo>
                      <a:pt x="137" y="221"/>
                    </a:moveTo>
                    <a:cubicBezTo>
                      <a:pt x="127" y="223"/>
                      <a:pt x="120" y="224"/>
                      <a:pt x="112" y="226"/>
                    </a:cubicBezTo>
                    <a:cubicBezTo>
                      <a:pt x="87" y="179"/>
                      <a:pt x="63" y="132"/>
                      <a:pt x="38" y="85"/>
                    </a:cubicBezTo>
                    <a:cubicBezTo>
                      <a:pt x="37" y="85"/>
                      <a:pt x="36" y="86"/>
                      <a:pt x="35" y="86"/>
                    </a:cubicBezTo>
                    <a:cubicBezTo>
                      <a:pt x="39" y="136"/>
                      <a:pt x="42" y="185"/>
                      <a:pt x="46" y="237"/>
                    </a:cubicBezTo>
                    <a:cubicBezTo>
                      <a:pt x="36" y="238"/>
                      <a:pt x="28" y="238"/>
                      <a:pt x="17" y="240"/>
                    </a:cubicBezTo>
                    <a:cubicBezTo>
                      <a:pt x="11" y="164"/>
                      <a:pt x="5" y="91"/>
                      <a:pt x="0" y="17"/>
                    </a:cubicBezTo>
                    <a:cubicBezTo>
                      <a:pt x="33" y="10"/>
                      <a:pt x="33" y="10"/>
                      <a:pt x="49" y="37"/>
                    </a:cubicBezTo>
                    <a:cubicBezTo>
                      <a:pt x="63" y="60"/>
                      <a:pt x="77" y="83"/>
                      <a:pt x="95" y="105"/>
                    </a:cubicBezTo>
                    <a:cubicBezTo>
                      <a:pt x="92" y="72"/>
                      <a:pt x="89" y="39"/>
                      <a:pt x="86" y="5"/>
                    </a:cubicBezTo>
                    <a:cubicBezTo>
                      <a:pt x="94" y="3"/>
                      <a:pt x="101" y="2"/>
                      <a:pt x="110" y="0"/>
                    </a:cubicBezTo>
                    <a:cubicBezTo>
                      <a:pt x="119" y="73"/>
                      <a:pt x="128" y="146"/>
                      <a:pt x="137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84"/>
              <p:cNvSpPr>
                <a:spLocks noEditPoints="1"/>
              </p:cNvSpPr>
              <p:nvPr/>
            </p:nvSpPr>
            <p:spPr bwMode="auto">
              <a:xfrm>
                <a:off x="14103124" y="4878387"/>
                <a:ext cx="720725" cy="762000"/>
              </a:xfrm>
              <a:custGeom>
                <a:avLst/>
                <a:gdLst>
                  <a:gd name="T0" fmla="*/ 124 w 228"/>
                  <a:gd name="T1" fmla="*/ 122 h 241"/>
                  <a:gd name="T2" fmla="*/ 104 w 228"/>
                  <a:gd name="T3" fmla="*/ 142 h 241"/>
                  <a:gd name="T4" fmla="*/ 158 w 228"/>
                  <a:gd name="T5" fmla="*/ 216 h 241"/>
                  <a:gd name="T6" fmla="*/ 135 w 228"/>
                  <a:gd name="T7" fmla="*/ 241 h 241"/>
                  <a:gd name="T8" fmla="*/ 0 w 228"/>
                  <a:gd name="T9" fmla="*/ 51 h 241"/>
                  <a:gd name="T10" fmla="*/ 49 w 228"/>
                  <a:gd name="T11" fmla="*/ 16 h 241"/>
                  <a:gd name="T12" fmla="*/ 122 w 228"/>
                  <a:gd name="T13" fmla="*/ 15 h 241"/>
                  <a:gd name="T14" fmla="*/ 148 w 228"/>
                  <a:gd name="T15" fmla="*/ 87 h 241"/>
                  <a:gd name="T16" fmla="*/ 159 w 228"/>
                  <a:gd name="T17" fmla="*/ 115 h 241"/>
                  <a:gd name="T18" fmla="*/ 228 w 228"/>
                  <a:gd name="T19" fmla="*/ 169 h 241"/>
                  <a:gd name="T20" fmla="*/ 186 w 228"/>
                  <a:gd name="T21" fmla="*/ 174 h 241"/>
                  <a:gd name="T22" fmla="*/ 124 w 228"/>
                  <a:gd name="T23" fmla="*/ 122 h 241"/>
                  <a:gd name="T24" fmla="*/ 85 w 228"/>
                  <a:gd name="T25" fmla="*/ 113 h 241"/>
                  <a:gd name="T26" fmla="*/ 117 w 228"/>
                  <a:gd name="T27" fmla="*/ 72 h 241"/>
                  <a:gd name="T28" fmla="*/ 90 w 228"/>
                  <a:gd name="T29" fmla="*/ 39 h 241"/>
                  <a:gd name="T30" fmla="*/ 41 w 228"/>
                  <a:gd name="T31" fmla="*/ 55 h 241"/>
                  <a:gd name="T32" fmla="*/ 85 w 228"/>
                  <a:gd name="T33" fmla="*/ 113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8" h="241">
                    <a:moveTo>
                      <a:pt x="124" y="122"/>
                    </a:moveTo>
                    <a:cubicBezTo>
                      <a:pt x="116" y="129"/>
                      <a:pt x="111" y="135"/>
                      <a:pt x="104" y="142"/>
                    </a:cubicBezTo>
                    <a:cubicBezTo>
                      <a:pt x="122" y="167"/>
                      <a:pt x="140" y="191"/>
                      <a:pt x="158" y="216"/>
                    </a:cubicBezTo>
                    <a:cubicBezTo>
                      <a:pt x="150" y="225"/>
                      <a:pt x="143" y="232"/>
                      <a:pt x="135" y="241"/>
                    </a:cubicBezTo>
                    <a:cubicBezTo>
                      <a:pt x="90" y="177"/>
                      <a:pt x="46" y="115"/>
                      <a:pt x="0" y="51"/>
                    </a:cubicBezTo>
                    <a:cubicBezTo>
                      <a:pt x="17" y="39"/>
                      <a:pt x="33" y="27"/>
                      <a:pt x="49" y="16"/>
                    </a:cubicBezTo>
                    <a:cubicBezTo>
                      <a:pt x="73" y="1"/>
                      <a:pt x="97" y="0"/>
                      <a:pt x="122" y="15"/>
                    </a:cubicBezTo>
                    <a:cubicBezTo>
                      <a:pt x="150" y="33"/>
                      <a:pt x="153" y="60"/>
                      <a:pt x="148" y="87"/>
                    </a:cubicBezTo>
                    <a:cubicBezTo>
                      <a:pt x="145" y="101"/>
                      <a:pt x="150" y="107"/>
                      <a:pt x="159" y="115"/>
                    </a:cubicBezTo>
                    <a:cubicBezTo>
                      <a:pt x="183" y="132"/>
                      <a:pt x="205" y="151"/>
                      <a:pt x="228" y="169"/>
                    </a:cubicBezTo>
                    <a:cubicBezTo>
                      <a:pt x="208" y="191"/>
                      <a:pt x="208" y="191"/>
                      <a:pt x="186" y="174"/>
                    </a:cubicBezTo>
                    <a:cubicBezTo>
                      <a:pt x="166" y="157"/>
                      <a:pt x="145" y="140"/>
                      <a:pt x="124" y="122"/>
                    </a:cubicBezTo>
                    <a:close/>
                    <a:moveTo>
                      <a:pt x="85" y="113"/>
                    </a:moveTo>
                    <a:cubicBezTo>
                      <a:pt x="102" y="103"/>
                      <a:pt x="118" y="94"/>
                      <a:pt x="117" y="72"/>
                    </a:cubicBezTo>
                    <a:cubicBezTo>
                      <a:pt x="116" y="55"/>
                      <a:pt x="104" y="45"/>
                      <a:pt x="90" y="39"/>
                    </a:cubicBezTo>
                    <a:cubicBezTo>
                      <a:pt x="70" y="30"/>
                      <a:pt x="56" y="40"/>
                      <a:pt x="41" y="55"/>
                    </a:cubicBezTo>
                    <a:cubicBezTo>
                      <a:pt x="55" y="74"/>
                      <a:pt x="69" y="93"/>
                      <a:pt x="85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85"/>
              <p:cNvSpPr/>
              <p:nvPr/>
            </p:nvSpPr>
            <p:spPr bwMode="auto">
              <a:xfrm>
                <a:off x="9386661" y="3990975"/>
                <a:ext cx="820738" cy="669925"/>
              </a:xfrm>
              <a:custGeom>
                <a:avLst/>
                <a:gdLst>
                  <a:gd name="T0" fmla="*/ 108 w 260"/>
                  <a:gd name="T1" fmla="*/ 81 h 212"/>
                  <a:gd name="T2" fmla="*/ 12 w 260"/>
                  <a:gd name="T3" fmla="*/ 129 h 212"/>
                  <a:gd name="T4" fmla="*/ 0 w 260"/>
                  <a:gd name="T5" fmla="*/ 106 h 212"/>
                  <a:gd name="T6" fmla="*/ 204 w 260"/>
                  <a:gd name="T7" fmla="*/ 0 h 212"/>
                  <a:gd name="T8" fmla="*/ 217 w 260"/>
                  <a:gd name="T9" fmla="*/ 24 h 212"/>
                  <a:gd name="T10" fmla="*/ 131 w 260"/>
                  <a:gd name="T11" fmla="*/ 69 h 212"/>
                  <a:gd name="T12" fmla="*/ 161 w 260"/>
                  <a:gd name="T13" fmla="*/ 126 h 212"/>
                  <a:gd name="T14" fmla="*/ 247 w 260"/>
                  <a:gd name="T15" fmla="*/ 84 h 212"/>
                  <a:gd name="T16" fmla="*/ 260 w 260"/>
                  <a:gd name="T17" fmla="*/ 107 h 212"/>
                  <a:gd name="T18" fmla="*/ 55 w 260"/>
                  <a:gd name="T19" fmla="*/ 212 h 212"/>
                  <a:gd name="T20" fmla="*/ 42 w 260"/>
                  <a:gd name="T21" fmla="*/ 189 h 212"/>
                  <a:gd name="T22" fmla="*/ 138 w 260"/>
                  <a:gd name="T23" fmla="*/ 139 h 212"/>
                  <a:gd name="T24" fmla="*/ 108 w 260"/>
                  <a:gd name="T25" fmla="*/ 8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12">
                    <a:moveTo>
                      <a:pt x="108" y="81"/>
                    </a:moveTo>
                    <a:cubicBezTo>
                      <a:pt x="75" y="97"/>
                      <a:pt x="44" y="113"/>
                      <a:pt x="12" y="129"/>
                    </a:cubicBezTo>
                    <a:cubicBezTo>
                      <a:pt x="8" y="121"/>
                      <a:pt x="4" y="114"/>
                      <a:pt x="0" y="106"/>
                    </a:cubicBezTo>
                    <a:cubicBezTo>
                      <a:pt x="68" y="70"/>
                      <a:pt x="135" y="36"/>
                      <a:pt x="204" y="0"/>
                    </a:cubicBezTo>
                    <a:cubicBezTo>
                      <a:pt x="208" y="9"/>
                      <a:pt x="212" y="16"/>
                      <a:pt x="217" y="24"/>
                    </a:cubicBezTo>
                    <a:cubicBezTo>
                      <a:pt x="188" y="39"/>
                      <a:pt x="160" y="54"/>
                      <a:pt x="131" y="69"/>
                    </a:cubicBezTo>
                    <a:cubicBezTo>
                      <a:pt x="141" y="88"/>
                      <a:pt x="151" y="106"/>
                      <a:pt x="161" y="126"/>
                    </a:cubicBezTo>
                    <a:cubicBezTo>
                      <a:pt x="190" y="112"/>
                      <a:pt x="217" y="99"/>
                      <a:pt x="247" y="84"/>
                    </a:cubicBezTo>
                    <a:cubicBezTo>
                      <a:pt x="251" y="91"/>
                      <a:pt x="255" y="99"/>
                      <a:pt x="260" y="107"/>
                    </a:cubicBezTo>
                    <a:cubicBezTo>
                      <a:pt x="191" y="142"/>
                      <a:pt x="124" y="177"/>
                      <a:pt x="55" y="212"/>
                    </a:cubicBezTo>
                    <a:cubicBezTo>
                      <a:pt x="51" y="205"/>
                      <a:pt x="47" y="198"/>
                      <a:pt x="42" y="189"/>
                    </a:cubicBezTo>
                    <a:cubicBezTo>
                      <a:pt x="74" y="172"/>
                      <a:pt x="105" y="156"/>
                      <a:pt x="138" y="139"/>
                    </a:cubicBezTo>
                    <a:cubicBezTo>
                      <a:pt x="127" y="119"/>
                      <a:pt x="118" y="101"/>
                      <a:pt x="108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86"/>
              <p:cNvSpPr>
                <a:spLocks noEditPoints="1"/>
              </p:cNvSpPr>
              <p:nvPr/>
            </p:nvSpPr>
            <p:spPr bwMode="auto">
              <a:xfrm>
                <a:off x="10480449" y="5126037"/>
                <a:ext cx="615950" cy="741363"/>
              </a:xfrm>
              <a:custGeom>
                <a:avLst/>
                <a:gdLst>
                  <a:gd name="T0" fmla="*/ 0 w 195"/>
                  <a:gd name="T1" fmla="*/ 167 h 235"/>
                  <a:gd name="T2" fmla="*/ 160 w 195"/>
                  <a:gd name="T3" fmla="*/ 0 h 235"/>
                  <a:gd name="T4" fmla="*/ 195 w 195"/>
                  <a:gd name="T5" fmla="*/ 22 h 235"/>
                  <a:gd name="T6" fmla="*/ 107 w 195"/>
                  <a:gd name="T7" fmla="*/ 235 h 235"/>
                  <a:gd name="T8" fmla="*/ 79 w 195"/>
                  <a:gd name="T9" fmla="*/ 219 h 235"/>
                  <a:gd name="T10" fmla="*/ 98 w 195"/>
                  <a:gd name="T11" fmla="*/ 178 h 235"/>
                  <a:gd name="T12" fmla="*/ 90 w 195"/>
                  <a:gd name="T13" fmla="*/ 145 h 235"/>
                  <a:gd name="T14" fmla="*/ 70 w 195"/>
                  <a:gd name="T15" fmla="*/ 131 h 235"/>
                  <a:gd name="T16" fmla="*/ 25 w 195"/>
                  <a:gd name="T17" fmla="*/ 187 h 235"/>
                  <a:gd name="T18" fmla="*/ 0 w 195"/>
                  <a:gd name="T19" fmla="*/ 167 h 235"/>
                  <a:gd name="T20" fmla="*/ 121 w 195"/>
                  <a:gd name="T21" fmla="*/ 127 h 235"/>
                  <a:gd name="T22" fmla="*/ 154 w 195"/>
                  <a:gd name="T23" fmla="*/ 50 h 235"/>
                  <a:gd name="T24" fmla="*/ 95 w 195"/>
                  <a:gd name="T25" fmla="*/ 108 h 235"/>
                  <a:gd name="T26" fmla="*/ 121 w 195"/>
                  <a:gd name="T27" fmla="*/ 127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5" h="235">
                    <a:moveTo>
                      <a:pt x="0" y="167"/>
                    </a:moveTo>
                    <a:cubicBezTo>
                      <a:pt x="54" y="111"/>
                      <a:pt x="107" y="56"/>
                      <a:pt x="160" y="0"/>
                    </a:cubicBezTo>
                    <a:cubicBezTo>
                      <a:pt x="173" y="8"/>
                      <a:pt x="183" y="14"/>
                      <a:pt x="195" y="22"/>
                    </a:cubicBezTo>
                    <a:cubicBezTo>
                      <a:pt x="166" y="92"/>
                      <a:pt x="137" y="163"/>
                      <a:pt x="107" y="235"/>
                    </a:cubicBezTo>
                    <a:cubicBezTo>
                      <a:pt x="97" y="230"/>
                      <a:pt x="89" y="225"/>
                      <a:pt x="79" y="219"/>
                    </a:cubicBezTo>
                    <a:cubicBezTo>
                      <a:pt x="85" y="205"/>
                      <a:pt x="90" y="191"/>
                      <a:pt x="98" y="178"/>
                    </a:cubicBezTo>
                    <a:cubicBezTo>
                      <a:pt x="107" y="163"/>
                      <a:pt x="106" y="153"/>
                      <a:pt x="90" y="145"/>
                    </a:cubicBezTo>
                    <a:cubicBezTo>
                      <a:pt x="84" y="142"/>
                      <a:pt x="79" y="137"/>
                      <a:pt x="70" y="131"/>
                    </a:cubicBezTo>
                    <a:cubicBezTo>
                      <a:pt x="55" y="149"/>
                      <a:pt x="40" y="168"/>
                      <a:pt x="25" y="187"/>
                    </a:cubicBezTo>
                    <a:cubicBezTo>
                      <a:pt x="12" y="177"/>
                      <a:pt x="5" y="171"/>
                      <a:pt x="0" y="167"/>
                    </a:cubicBezTo>
                    <a:close/>
                    <a:moveTo>
                      <a:pt x="121" y="127"/>
                    </a:moveTo>
                    <a:cubicBezTo>
                      <a:pt x="132" y="100"/>
                      <a:pt x="143" y="76"/>
                      <a:pt x="154" y="50"/>
                    </a:cubicBezTo>
                    <a:cubicBezTo>
                      <a:pt x="133" y="71"/>
                      <a:pt x="115" y="89"/>
                      <a:pt x="95" y="108"/>
                    </a:cubicBezTo>
                    <a:cubicBezTo>
                      <a:pt x="103" y="114"/>
                      <a:pt x="111" y="119"/>
                      <a:pt x="12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87"/>
              <p:cNvSpPr/>
              <p:nvPr/>
            </p:nvSpPr>
            <p:spPr bwMode="auto">
              <a:xfrm>
                <a:off x="11399611" y="5441950"/>
                <a:ext cx="520700" cy="785813"/>
              </a:xfrm>
              <a:custGeom>
                <a:avLst/>
                <a:gdLst>
                  <a:gd name="T0" fmla="*/ 110 w 165"/>
                  <a:gd name="T1" fmla="*/ 156 h 249"/>
                  <a:gd name="T2" fmla="*/ 76 w 165"/>
                  <a:gd name="T3" fmla="*/ 143 h 249"/>
                  <a:gd name="T4" fmla="*/ 83 w 165"/>
                  <a:gd name="T5" fmla="*/ 120 h 249"/>
                  <a:gd name="T6" fmla="*/ 141 w 165"/>
                  <a:gd name="T7" fmla="*/ 139 h 249"/>
                  <a:gd name="T8" fmla="*/ 107 w 165"/>
                  <a:gd name="T9" fmla="*/ 249 h 249"/>
                  <a:gd name="T10" fmla="*/ 83 w 165"/>
                  <a:gd name="T11" fmla="*/ 227 h 249"/>
                  <a:gd name="T12" fmla="*/ 11 w 165"/>
                  <a:gd name="T13" fmla="*/ 147 h 249"/>
                  <a:gd name="T14" fmla="*/ 47 w 165"/>
                  <a:gd name="T15" fmla="*/ 47 h 249"/>
                  <a:gd name="T16" fmla="*/ 93 w 165"/>
                  <a:gd name="T17" fmla="*/ 12 h 249"/>
                  <a:gd name="T18" fmla="*/ 162 w 165"/>
                  <a:gd name="T19" fmla="*/ 55 h 249"/>
                  <a:gd name="T20" fmla="*/ 165 w 165"/>
                  <a:gd name="T21" fmla="*/ 93 h 249"/>
                  <a:gd name="T22" fmla="*/ 134 w 165"/>
                  <a:gd name="T23" fmla="*/ 90 h 249"/>
                  <a:gd name="T24" fmla="*/ 134 w 165"/>
                  <a:gd name="T25" fmla="*/ 69 h 249"/>
                  <a:gd name="T26" fmla="*/ 115 w 165"/>
                  <a:gd name="T27" fmla="*/ 38 h 249"/>
                  <a:gd name="T28" fmla="*/ 74 w 165"/>
                  <a:gd name="T29" fmla="*/ 54 h 249"/>
                  <a:gd name="T30" fmla="*/ 38 w 165"/>
                  <a:gd name="T31" fmla="*/ 159 h 249"/>
                  <a:gd name="T32" fmla="*/ 64 w 165"/>
                  <a:gd name="T33" fmla="*/ 205 h 249"/>
                  <a:gd name="T34" fmla="*/ 104 w 165"/>
                  <a:gd name="T35" fmla="*/ 175 h 249"/>
                  <a:gd name="T36" fmla="*/ 110 w 165"/>
                  <a:gd name="T3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5" h="249">
                    <a:moveTo>
                      <a:pt x="110" y="156"/>
                    </a:moveTo>
                    <a:cubicBezTo>
                      <a:pt x="99" y="151"/>
                      <a:pt x="88" y="147"/>
                      <a:pt x="76" y="143"/>
                    </a:cubicBezTo>
                    <a:cubicBezTo>
                      <a:pt x="78" y="136"/>
                      <a:pt x="80" y="129"/>
                      <a:pt x="83" y="120"/>
                    </a:cubicBezTo>
                    <a:cubicBezTo>
                      <a:pt x="102" y="126"/>
                      <a:pt x="121" y="132"/>
                      <a:pt x="141" y="139"/>
                    </a:cubicBezTo>
                    <a:cubicBezTo>
                      <a:pt x="130" y="175"/>
                      <a:pt x="119" y="210"/>
                      <a:pt x="107" y="249"/>
                    </a:cubicBezTo>
                    <a:cubicBezTo>
                      <a:pt x="97" y="241"/>
                      <a:pt x="91" y="234"/>
                      <a:pt x="83" y="227"/>
                    </a:cubicBezTo>
                    <a:cubicBezTo>
                      <a:pt x="36" y="234"/>
                      <a:pt x="0" y="200"/>
                      <a:pt x="11" y="147"/>
                    </a:cubicBezTo>
                    <a:cubicBezTo>
                      <a:pt x="18" y="112"/>
                      <a:pt x="31" y="78"/>
                      <a:pt x="47" y="47"/>
                    </a:cubicBezTo>
                    <a:cubicBezTo>
                      <a:pt x="56" y="31"/>
                      <a:pt x="76" y="18"/>
                      <a:pt x="93" y="12"/>
                    </a:cubicBezTo>
                    <a:cubicBezTo>
                      <a:pt x="127" y="0"/>
                      <a:pt x="154" y="19"/>
                      <a:pt x="162" y="55"/>
                    </a:cubicBezTo>
                    <a:cubicBezTo>
                      <a:pt x="164" y="66"/>
                      <a:pt x="164" y="78"/>
                      <a:pt x="165" y="93"/>
                    </a:cubicBezTo>
                    <a:cubicBezTo>
                      <a:pt x="153" y="92"/>
                      <a:pt x="144" y="91"/>
                      <a:pt x="134" y="90"/>
                    </a:cubicBezTo>
                    <a:cubicBezTo>
                      <a:pt x="134" y="82"/>
                      <a:pt x="134" y="76"/>
                      <a:pt x="134" y="69"/>
                    </a:cubicBezTo>
                    <a:cubicBezTo>
                      <a:pt x="134" y="55"/>
                      <a:pt x="130" y="42"/>
                      <a:pt x="115" y="38"/>
                    </a:cubicBezTo>
                    <a:cubicBezTo>
                      <a:pt x="98" y="34"/>
                      <a:pt x="80" y="38"/>
                      <a:pt x="74" y="54"/>
                    </a:cubicBezTo>
                    <a:cubicBezTo>
                      <a:pt x="60" y="88"/>
                      <a:pt x="48" y="123"/>
                      <a:pt x="38" y="159"/>
                    </a:cubicBezTo>
                    <a:cubicBezTo>
                      <a:pt x="33" y="181"/>
                      <a:pt x="46" y="201"/>
                      <a:pt x="64" y="205"/>
                    </a:cubicBezTo>
                    <a:cubicBezTo>
                      <a:pt x="80" y="210"/>
                      <a:pt x="96" y="198"/>
                      <a:pt x="104" y="175"/>
                    </a:cubicBezTo>
                    <a:cubicBezTo>
                      <a:pt x="107" y="170"/>
                      <a:pt x="108" y="164"/>
                      <a:pt x="110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88"/>
              <p:cNvSpPr/>
              <p:nvPr/>
            </p:nvSpPr>
            <p:spPr bwMode="auto">
              <a:xfrm>
                <a:off x="12312424" y="5551487"/>
                <a:ext cx="412750" cy="714375"/>
              </a:xfrm>
              <a:custGeom>
                <a:avLst/>
                <a:gdLst>
                  <a:gd name="T0" fmla="*/ 1 w 131"/>
                  <a:gd name="T1" fmla="*/ 0 h 226"/>
                  <a:gd name="T2" fmla="*/ 30 w 131"/>
                  <a:gd name="T3" fmla="*/ 0 h 226"/>
                  <a:gd name="T4" fmla="*/ 30 w 131"/>
                  <a:gd name="T5" fmla="*/ 98 h 226"/>
                  <a:gd name="T6" fmla="*/ 28 w 131"/>
                  <a:gd name="T7" fmla="*/ 164 h 226"/>
                  <a:gd name="T8" fmla="*/ 68 w 131"/>
                  <a:gd name="T9" fmla="*/ 199 h 226"/>
                  <a:gd name="T10" fmla="*/ 97 w 131"/>
                  <a:gd name="T11" fmla="*/ 163 h 226"/>
                  <a:gd name="T12" fmla="*/ 102 w 131"/>
                  <a:gd name="T13" fmla="*/ 15 h 226"/>
                  <a:gd name="T14" fmla="*/ 103 w 131"/>
                  <a:gd name="T15" fmla="*/ 4 h 226"/>
                  <a:gd name="T16" fmla="*/ 131 w 131"/>
                  <a:gd name="T17" fmla="*/ 4 h 226"/>
                  <a:gd name="T18" fmla="*/ 123 w 131"/>
                  <a:gd name="T19" fmla="*/ 176 h 226"/>
                  <a:gd name="T20" fmla="*/ 64 w 131"/>
                  <a:gd name="T21" fmla="*/ 226 h 226"/>
                  <a:gd name="T22" fmla="*/ 1 w 131"/>
                  <a:gd name="T23" fmla="*/ 172 h 226"/>
                  <a:gd name="T24" fmla="*/ 1 w 131"/>
                  <a:gd name="T2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" h="226">
                    <a:moveTo>
                      <a:pt x="1" y="0"/>
                    </a:moveTo>
                    <a:cubicBezTo>
                      <a:pt x="14" y="0"/>
                      <a:pt x="22" y="0"/>
                      <a:pt x="30" y="0"/>
                    </a:cubicBezTo>
                    <a:cubicBezTo>
                      <a:pt x="30" y="33"/>
                      <a:pt x="30" y="66"/>
                      <a:pt x="30" y="98"/>
                    </a:cubicBezTo>
                    <a:cubicBezTo>
                      <a:pt x="30" y="120"/>
                      <a:pt x="28" y="142"/>
                      <a:pt x="28" y="164"/>
                    </a:cubicBezTo>
                    <a:cubicBezTo>
                      <a:pt x="28" y="189"/>
                      <a:pt x="44" y="201"/>
                      <a:pt x="68" y="199"/>
                    </a:cubicBezTo>
                    <a:cubicBezTo>
                      <a:pt x="86" y="197"/>
                      <a:pt x="96" y="186"/>
                      <a:pt x="97" y="163"/>
                    </a:cubicBezTo>
                    <a:cubicBezTo>
                      <a:pt x="99" y="114"/>
                      <a:pt x="100" y="65"/>
                      <a:pt x="102" y="15"/>
                    </a:cubicBezTo>
                    <a:cubicBezTo>
                      <a:pt x="102" y="12"/>
                      <a:pt x="103" y="9"/>
                      <a:pt x="103" y="4"/>
                    </a:cubicBezTo>
                    <a:cubicBezTo>
                      <a:pt x="112" y="4"/>
                      <a:pt x="121" y="4"/>
                      <a:pt x="131" y="4"/>
                    </a:cubicBezTo>
                    <a:cubicBezTo>
                      <a:pt x="129" y="62"/>
                      <a:pt x="127" y="119"/>
                      <a:pt x="123" y="176"/>
                    </a:cubicBezTo>
                    <a:cubicBezTo>
                      <a:pt x="121" y="206"/>
                      <a:pt x="95" y="226"/>
                      <a:pt x="64" y="226"/>
                    </a:cubicBezTo>
                    <a:cubicBezTo>
                      <a:pt x="28" y="225"/>
                      <a:pt x="2" y="205"/>
                      <a:pt x="1" y="172"/>
                    </a:cubicBezTo>
                    <a:cubicBezTo>
                      <a:pt x="0" y="115"/>
                      <a:pt x="1" y="58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89"/>
              <p:cNvSpPr/>
              <p:nvPr/>
            </p:nvSpPr>
            <p:spPr bwMode="auto">
              <a:xfrm>
                <a:off x="9635899" y="4373562"/>
                <a:ext cx="825500" cy="698500"/>
              </a:xfrm>
              <a:custGeom>
                <a:avLst/>
                <a:gdLst>
                  <a:gd name="T0" fmla="*/ 192 w 261"/>
                  <a:gd name="T1" fmla="*/ 0 h 221"/>
                  <a:gd name="T2" fmla="*/ 261 w 261"/>
                  <a:gd name="T3" fmla="*/ 96 h 221"/>
                  <a:gd name="T4" fmla="*/ 240 w 261"/>
                  <a:gd name="T5" fmla="*/ 110 h 221"/>
                  <a:gd name="T6" fmla="*/ 196 w 261"/>
                  <a:gd name="T7" fmla="*/ 49 h 221"/>
                  <a:gd name="T8" fmla="*/ 175 w 261"/>
                  <a:gd name="T9" fmla="*/ 44 h 221"/>
                  <a:gd name="T10" fmla="*/ 128 w 261"/>
                  <a:gd name="T11" fmla="*/ 73 h 221"/>
                  <a:gd name="T12" fmla="*/ 175 w 261"/>
                  <a:gd name="T13" fmla="*/ 140 h 221"/>
                  <a:gd name="T14" fmla="*/ 156 w 261"/>
                  <a:gd name="T15" fmla="*/ 155 h 221"/>
                  <a:gd name="T16" fmla="*/ 106 w 261"/>
                  <a:gd name="T17" fmla="*/ 87 h 221"/>
                  <a:gd name="T18" fmla="*/ 38 w 261"/>
                  <a:gd name="T19" fmla="*/ 129 h 221"/>
                  <a:gd name="T20" fmla="*/ 93 w 261"/>
                  <a:gd name="T21" fmla="*/ 207 h 221"/>
                  <a:gd name="T22" fmla="*/ 73 w 261"/>
                  <a:gd name="T23" fmla="*/ 221 h 221"/>
                  <a:gd name="T24" fmla="*/ 0 w 261"/>
                  <a:gd name="T25" fmla="*/ 120 h 221"/>
                  <a:gd name="T26" fmla="*/ 192 w 261"/>
                  <a:gd name="T27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1" h="221">
                    <a:moveTo>
                      <a:pt x="192" y="0"/>
                    </a:moveTo>
                    <a:cubicBezTo>
                      <a:pt x="215" y="32"/>
                      <a:pt x="237" y="63"/>
                      <a:pt x="261" y="96"/>
                    </a:cubicBezTo>
                    <a:cubicBezTo>
                      <a:pt x="254" y="101"/>
                      <a:pt x="248" y="105"/>
                      <a:pt x="240" y="110"/>
                    </a:cubicBezTo>
                    <a:cubicBezTo>
                      <a:pt x="225" y="89"/>
                      <a:pt x="210" y="69"/>
                      <a:pt x="196" y="49"/>
                    </a:cubicBezTo>
                    <a:cubicBezTo>
                      <a:pt x="190" y="39"/>
                      <a:pt x="184" y="38"/>
                      <a:pt x="175" y="44"/>
                    </a:cubicBezTo>
                    <a:cubicBezTo>
                      <a:pt x="160" y="54"/>
                      <a:pt x="145" y="63"/>
                      <a:pt x="128" y="73"/>
                    </a:cubicBezTo>
                    <a:cubicBezTo>
                      <a:pt x="144" y="96"/>
                      <a:pt x="159" y="117"/>
                      <a:pt x="175" y="140"/>
                    </a:cubicBezTo>
                    <a:cubicBezTo>
                      <a:pt x="169" y="145"/>
                      <a:pt x="164" y="149"/>
                      <a:pt x="156" y="155"/>
                    </a:cubicBezTo>
                    <a:cubicBezTo>
                      <a:pt x="139" y="132"/>
                      <a:pt x="122" y="109"/>
                      <a:pt x="106" y="87"/>
                    </a:cubicBezTo>
                    <a:cubicBezTo>
                      <a:pt x="83" y="101"/>
                      <a:pt x="62" y="114"/>
                      <a:pt x="38" y="129"/>
                    </a:cubicBezTo>
                    <a:cubicBezTo>
                      <a:pt x="56" y="154"/>
                      <a:pt x="74" y="180"/>
                      <a:pt x="93" y="207"/>
                    </a:cubicBezTo>
                    <a:cubicBezTo>
                      <a:pt x="87" y="211"/>
                      <a:pt x="81" y="216"/>
                      <a:pt x="73" y="221"/>
                    </a:cubicBezTo>
                    <a:cubicBezTo>
                      <a:pt x="49" y="188"/>
                      <a:pt x="25" y="155"/>
                      <a:pt x="0" y="120"/>
                    </a:cubicBezTo>
                    <a:cubicBezTo>
                      <a:pt x="64" y="80"/>
                      <a:pt x="128" y="4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90"/>
              <p:cNvSpPr/>
              <p:nvPr/>
            </p:nvSpPr>
            <p:spPr bwMode="auto">
              <a:xfrm>
                <a:off x="13347474" y="5267325"/>
                <a:ext cx="487363" cy="777875"/>
              </a:xfrm>
              <a:custGeom>
                <a:avLst/>
                <a:gdLst>
                  <a:gd name="T0" fmla="*/ 117 w 154"/>
                  <a:gd name="T1" fmla="*/ 0 h 246"/>
                  <a:gd name="T2" fmla="*/ 135 w 154"/>
                  <a:gd name="T3" fmla="*/ 115 h 246"/>
                  <a:gd name="T4" fmla="*/ 149 w 154"/>
                  <a:gd name="T5" fmla="*/ 208 h 246"/>
                  <a:gd name="T6" fmla="*/ 124 w 154"/>
                  <a:gd name="T7" fmla="*/ 246 h 246"/>
                  <a:gd name="T8" fmla="*/ 0 w 154"/>
                  <a:gd name="T9" fmla="*/ 48 h 246"/>
                  <a:gd name="T10" fmla="*/ 27 w 154"/>
                  <a:gd name="T11" fmla="*/ 36 h 246"/>
                  <a:gd name="T12" fmla="*/ 108 w 154"/>
                  <a:gd name="T13" fmla="*/ 162 h 246"/>
                  <a:gd name="T14" fmla="*/ 112 w 154"/>
                  <a:gd name="T15" fmla="*/ 160 h 246"/>
                  <a:gd name="T16" fmla="*/ 99 w 154"/>
                  <a:gd name="T17" fmla="*/ 70 h 246"/>
                  <a:gd name="T18" fmla="*/ 92 w 154"/>
                  <a:gd name="T19" fmla="*/ 28 h 246"/>
                  <a:gd name="T20" fmla="*/ 117 w 154"/>
                  <a:gd name="T21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246">
                    <a:moveTo>
                      <a:pt x="117" y="0"/>
                    </a:moveTo>
                    <a:cubicBezTo>
                      <a:pt x="123" y="39"/>
                      <a:pt x="129" y="77"/>
                      <a:pt x="135" y="115"/>
                    </a:cubicBezTo>
                    <a:cubicBezTo>
                      <a:pt x="140" y="146"/>
                      <a:pt x="144" y="177"/>
                      <a:pt x="149" y="208"/>
                    </a:cubicBezTo>
                    <a:cubicBezTo>
                      <a:pt x="153" y="236"/>
                      <a:pt x="154" y="236"/>
                      <a:pt x="124" y="246"/>
                    </a:cubicBezTo>
                    <a:cubicBezTo>
                      <a:pt x="83" y="181"/>
                      <a:pt x="42" y="115"/>
                      <a:pt x="0" y="48"/>
                    </a:cubicBezTo>
                    <a:cubicBezTo>
                      <a:pt x="9" y="44"/>
                      <a:pt x="17" y="40"/>
                      <a:pt x="27" y="36"/>
                    </a:cubicBezTo>
                    <a:cubicBezTo>
                      <a:pt x="54" y="78"/>
                      <a:pt x="81" y="120"/>
                      <a:pt x="108" y="162"/>
                    </a:cubicBezTo>
                    <a:cubicBezTo>
                      <a:pt x="109" y="161"/>
                      <a:pt x="111" y="161"/>
                      <a:pt x="112" y="160"/>
                    </a:cubicBezTo>
                    <a:cubicBezTo>
                      <a:pt x="108" y="130"/>
                      <a:pt x="103" y="100"/>
                      <a:pt x="99" y="70"/>
                    </a:cubicBezTo>
                    <a:cubicBezTo>
                      <a:pt x="97" y="56"/>
                      <a:pt x="94" y="42"/>
                      <a:pt x="92" y="28"/>
                    </a:cubicBezTo>
                    <a:cubicBezTo>
                      <a:pt x="90" y="7"/>
                      <a:pt x="91" y="7"/>
                      <a:pt x="1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91"/>
              <p:cNvSpPr/>
              <p:nvPr/>
            </p:nvSpPr>
            <p:spPr bwMode="auto">
              <a:xfrm>
                <a:off x="11237686" y="209550"/>
                <a:ext cx="533400" cy="842963"/>
              </a:xfrm>
              <a:custGeom>
                <a:avLst/>
                <a:gdLst>
                  <a:gd name="T0" fmla="*/ 169 w 169"/>
                  <a:gd name="T1" fmla="*/ 10 h 267"/>
                  <a:gd name="T2" fmla="*/ 164 w 169"/>
                  <a:gd name="T3" fmla="*/ 22 h 267"/>
                  <a:gd name="T4" fmla="*/ 144 w 169"/>
                  <a:gd name="T5" fmla="*/ 89 h 267"/>
                  <a:gd name="T6" fmla="*/ 121 w 169"/>
                  <a:gd name="T7" fmla="*/ 163 h 267"/>
                  <a:gd name="T8" fmla="*/ 94 w 169"/>
                  <a:gd name="T9" fmla="*/ 233 h 267"/>
                  <a:gd name="T10" fmla="*/ 47 w 169"/>
                  <a:gd name="T11" fmla="*/ 252 h 267"/>
                  <a:gd name="T12" fmla="*/ 34 w 169"/>
                  <a:gd name="T13" fmla="*/ 188 h 267"/>
                  <a:gd name="T14" fmla="*/ 100 w 169"/>
                  <a:gd name="T15" fmla="*/ 98 h 267"/>
                  <a:gd name="T16" fmla="*/ 141 w 169"/>
                  <a:gd name="T17" fmla="*/ 11 h 267"/>
                  <a:gd name="T18" fmla="*/ 157 w 169"/>
                  <a:gd name="T19" fmla="*/ 0 h 267"/>
                  <a:gd name="T20" fmla="*/ 169 w 169"/>
                  <a:gd name="T21" fmla="*/ 1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9" h="267">
                    <a:moveTo>
                      <a:pt x="169" y="10"/>
                    </a:moveTo>
                    <a:cubicBezTo>
                      <a:pt x="166" y="16"/>
                      <a:pt x="165" y="19"/>
                      <a:pt x="164" y="22"/>
                    </a:cubicBezTo>
                    <a:cubicBezTo>
                      <a:pt x="157" y="44"/>
                      <a:pt x="150" y="67"/>
                      <a:pt x="144" y="89"/>
                    </a:cubicBezTo>
                    <a:cubicBezTo>
                      <a:pt x="136" y="114"/>
                      <a:pt x="129" y="139"/>
                      <a:pt x="121" y="163"/>
                    </a:cubicBezTo>
                    <a:cubicBezTo>
                      <a:pt x="113" y="187"/>
                      <a:pt x="103" y="210"/>
                      <a:pt x="94" y="233"/>
                    </a:cubicBezTo>
                    <a:cubicBezTo>
                      <a:pt x="84" y="261"/>
                      <a:pt x="72" y="267"/>
                      <a:pt x="47" y="252"/>
                    </a:cubicBezTo>
                    <a:cubicBezTo>
                      <a:pt x="9" y="228"/>
                      <a:pt x="0" y="230"/>
                      <a:pt x="34" y="188"/>
                    </a:cubicBezTo>
                    <a:cubicBezTo>
                      <a:pt x="57" y="159"/>
                      <a:pt x="81" y="130"/>
                      <a:pt x="100" y="98"/>
                    </a:cubicBezTo>
                    <a:cubicBezTo>
                      <a:pt x="117" y="71"/>
                      <a:pt x="127" y="40"/>
                      <a:pt x="141" y="11"/>
                    </a:cubicBezTo>
                    <a:cubicBezTo>
                      <a:pt x="144" y="6"/>
                      <a:pt x="151" y="1"/>
                      <a:pt x="157" y="0"/>
                    </a:cubicBezTo>
                    <a:cubicBezTo>
                      <a:pt x="160" y="0"/>
                      <a:pt x="165" y="7"/>
                      <a:pt x="16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92"/>
              <p:cNvSpPr/>
              <p:nvPr/>
            </p:nvSpPr>
            <p:spPr bwMode="auto">
              <a:xfrm>
                <a:off x="14469836" y="4581525"/>
                <a:ext cx="693738" cy="644525"/>
              </a:xfrm>
              <a:custGeom>
                <a:avLst/>
                <a:gdLst>
                  <a:gd name="T0" fmla="*/ 116 w 220"/>
                  <a:gd name="T1" fmla="*/ 190 h 204"/>
                  <a:gd name="T2" fmla="*/ 126 w 220"/>
                  <a:gd name="T3" fmla="*/ 168 h 204"/>
                  <a:gd name="T4" fmla="*/ 154 w 220"/>
                  <a:gd name="T5" fmla="*/ 170 h 204"/>
                  <a:gd name="T6" fmla="*/ 188 w 220"/>
                  <a:gd name="T7" fmla="*/ 138 h 204"/>
                  <a:gd name="T8" fmla="*/ 158 w 220"/>
                  <a:gd name="T9" fmla="*/ 102 h 204"/>
                  <a:gd name="T10" fmla="*/ 105 w 220"/>
                  <a:gd name="T11" fmla="*/ 112 h 204"/>
                  <a:gd name="T12" fmla="*/ 63 w 220"/>
                  <a:gd name="T13" fmla="*/ 124 h 204"/>
                  <a:gd name="T14" fmla="*/ 9 w 220"/>
                  <a:gd name="T15" fmla="*/ 86 h 204"/>
                  <a:gd name="T16" fmla="*/ 28 w 220"/>
                  <a:gd name="T17" fmla="*/ 13 h 204"/>
                  <a:gd name="T18" fmla="*/ 97 w 220"/>
                  <a:gd name="T19" fmla="*/ 13 h 204"/>
                  <a:gd name="T20" fmla="*/ 87 w 220"/>
                  <a:gd name="T21" fmla="*/ 35 h 204"/>
                  <a:gd name="T22" fmla="*/ 63 w 220"/>
                  <a:gd name="T23" fmla="*/ 33 h 204"/>
                  <a:gd name="T24" fmla="*/ 32 w 220"/>
                  <a:gd name="T25" fmla="*/ 65 h 204"/>
                  <a:gd name="T26" fmla="*/ 65 w 220"/>
                  <a:gd name="T27" fmla="*/ 94 h 204"/>
                  <a:gd name="T28" fmla="*/ 109 w 220"/>
                  <a:gd name="T29" fmla="*/ 77 h 204"/>
                  <a:gd name="T30" fmla="*/ 213 w 220"/>
                  <a:gd name="T31" fmla="*/ 120 h 204"/>
                  <a:gd name="T32" fmla="*/ 189 w 220"/>
                  <a:gd name="T33" fmla="*/ 187 h 204"/>
                  <a:gd name="T34" fmla="*/ 116 w 220"/>
                  <a:gd name="T35" fmla="*/ 19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0" h="204">
                    <a:moveTo>
                      <a:pt x="116" y="190"/>
                    </a:moveTo>
                    <a:cubicBezTo>
                      <a:pt x="120" y="182"/>
                      <a:pt x="123" y="175"/>
                      <a:pt x="126" y="168"/>
                    </a:cubicBezTo>
                    <a:cubicBezTo>
                      <a:pt x="135" y="169"/>
                      <a:pt x="145" y="171"/>
                      <a:pt x="154" y="170"/>
                    </a:cubicBezTo>
                    <a:cubicBezTo>
                      <a:pt x="173" y="170"/>
                      <a:pt x="187" y="156"/>
                      <a:pt x="188" y="138"/>
                    </a:cubicBezTo>
                    <a:cubicBezTo>
                      <a:pt x="188" y="120"/>
                      <a:pt x="176" y="101"/>
                      <a:pt x="158" y="102"/>
                    </a:cubicBezTo>
                    <a:cubicBezTo>
                      <a:pt x="140" y="102"/>
                      <a:pt x="122" y="108"/>
                      <a:pt x="105" y="112"/>
                    </a:cubicBezTo>
                    <a:cubicBezTo>
                      <a:pt x="91" y="116"/>
                      <a:pt x="77" y="123"/>
                      <a:pt x="63" y="124"/>
                    </a:cubicBezTo>
                    <a:cubicBezTo>
                      <a:pt x="35" y="125"/>
                      <a:pt x="18" y="111"/>
                      <a:pt x="9" y="86"/>
                    </a:cubicBezTo>
                    <a:cubicBezTo>
                      <a:pt x="0" y="59"/>
                      <a:pt x="8" y="29"/>
                      <a:pt x="28" y="13"/>
                    </a:cubicBezTo>
                    <a:cubicBezTo>
                      <a:pt x="44" y="0"/>
                      <a:pt x="74" y="0"/>
                      <a:pt x="97" y="13"/>
                    </a:cubicBezTo>
                    <a:cubicBezTo>
                      <a:pt x="94" y="20"/>
                      <a:pt x="91" y="27"/>
                      <a:pt x="87" y="35"/>
                    </a:cubicBezTo>
                    <a:cubicBezTo>
                      <a:pt x="79" y="34"/>
                      <a:pt x="71" y="33"/>
                      <a:pt x="63" y="33"/>
                    </a:cubicBezTo>
                    <a:cubicBezTo>
                      <a:pt x="41" y="33"/>
                      <a:pt x="30" y="44"/>
                      <a:pt x="32" y="65"/>
                    </a:cubicBezTo>
                    <a:cubicBezTo>
                      <a:pt x="33" y="86"/>
                      <a:pt x="44" y="97"/>
                      <a:pt x="65" y="94"/>
                    </a:cubicBezTo>
                    <a:cubicBezTo>
                      <a:pt x="80" y="91"/>
                      <a:pt x="95" y="84"/>
                      <a:pt x="109" y="77"/>
                    </a:cubicBezTo>
                    <a:cubicBezTo>
                      <a:pt x="152" y="57"/>
                      <a:pt x="202" y="77"/>
                      <a:pt x="213" y="120"/>
                    </a:cubicBezTo>
                    <a:cubicBezTo>
                      <a:pt x="220" y="146"/>
                      <a:pt x="210" y="171"/>
                      <a:pt x="189" y="187"/>
                    </a:cubicBezTo>
                    <a:cubicBezTo>
                      <a:pt x="168" y="203"/>
                      <a:pt x="141" y="204"/>
                      <a:pt x="116" y="1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93"/>
              <p:cNvSpPr/>
              <p:nvPr/>
            </p:nvSpPr>
            <p:spPr bwMode="auto">
              <a:xfrm>
                <a:off x="13752286" y="5072062"/>
                <a:ext cx="695325" cy="788988"/>
              </a:xfrm>
              <a:custGeom>
                <a:avLst/>
                <a:gdLst>
                  <a:gd name="T0" fmla="*/ 208 w 220"/>
                  <a:gd name="T1" fmla="*/ 171 h 250"/>
                  <a:gd name="T2" fmla="*/ 220 w 220"/>
                  <a:gd name="T3" fmla="*/ 194 h 250"/>
                  <a:gd name="T4" fmla="*/ 115 w 220"/>
                  <a:gd name="T5" fmla="*/ 250 h 250"/>
                  <a:gd name="T6" fmla="*/ 0 w 220"/>
                  <a:gd name="T7" fmla="*/ 53 h 250"/>
                  <a:gd name="T8" fmla="*/ 99 w 220"/>
                  <a:gd name="T9" fmla="*/ 0 h 250"/>
                  <a:gd name="T10" fmla="*/ 113 w 220"/>
                  <a:gd name="T11" fmla="*/ 21 h 250"/>
                  <a:gd name="T12" fmla="*/ 37 w 220"/>
                  <a:gd name="T13" fmla="*/ 63 h 250"/>
                  <a:gd name="T14" fmla="*/ 72 w 220"/>
                  <a:gd name="T15" fmla="*/ 123 h 250"/>
                  <a:gd name="T16" fmla="*/ 142 w 220"/>
                  <a:gd name="T17" fmla="*/ 86 h 250"/>
                  <a:gd name="T18" fmla="*/ 155 w 220"/>
                  <a:gd name="T19" fmla="*/ 108 h 250"/>
                  <a:gd name="T20" fmla="*/ 86 w 220"/>
                  <a:gd name="T21" fmla="*/ 145 h 250"/>
                  <a:gd name="T22" fmla="*/ 125 w 220"/>
                  <a:gd name="T23" fmla="*/ 215 h 250"/>
                  <a:gd name="T24" fmla="*/ 208 w 220"/>
                  <a:gd name="T25" fmla="*/ 171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250">
                    <a:moveTo>
                      <a:pt x="208" y="171"/>
                    </a:moveTo>
                    <a:cubicBezTo>
                      <a:pt x="212" y="179"/>
                      <a:pt x="216" y="186"/>
                      <a:pt x="220" y="194"/>
                    </a:cubicBezTo>
                    <a:cubicBezTo>
                      <a:pt x="185" y="212"/>
                      <a:pt x="151" y="231"/>
                      <a:pt x="115" y="250"/>
                    </a:cubicBezTo>
                    <a:cubicBezTo>
                      <a:pt x="77" y="184"/>
                      <a:pt x="39" y="119"/>
                      <a:pt x="0" y="53"/>
                    </a:cubicBezTo>
                    <a:cubicBezTo>
                      <a:pt x="33" y="35"/>
                      <a:pt x="66" y="18"/>
                      <a:pt x="99" y="0"/>
                    </a:cubicBezTo>
                    <a:cubicBezTo>
                      <a:pt x="104" y="6"/>
                      <a:pt x="108" y="13"/>
                      <a:pt x="113" y="21"/>
                    </a:cubicBezTo>
                    <a:cubicBezTo>
                      <a:pt x="88" y="35"/>
                      <a:pt x="64" y="48"/>
                      <a:pt x="37" y="63"/>
                    </a:cubicBezTo>
                    <a:cubicBezTo>
                      <a:pt x="49" y="83"/>
                      <a:pt x="60" y="102"/>
                      <a:pt x="72" y="123"/>
                    </a:cubicBezTo>
                    <a:cubicBezTo>
                      <a:pt x="96" y="111"/>
                      <a:pt x="118" y="99"/>
                      <a:pt x="142" y="86"/>
                    </a:cubicBezTo>
                    <a:cubicBezTo>
                      <a:pt x="146" y="93"/>
                      <a:pt x="150" y="100"/>
                      <a:pt x="155" y="108"/>
                    </a:cubicBezTo>
                    <a:cubicBezTo>
                      <a:pt x="131" y="120"/>
                      <a:pt x="109" y="132"/>
                      <a:pt x="86" y="145"/>
                    </a:cubicBezTo>
                    <a:cubicBezTo>
                      <a:pt x="99" y="168"/>
                      <a:pt x="111" y="190"/>
                      <a:pt x="125" y="215"/>
                    </a:cubicBezTo>
                    <a:cubicBezTo>
                      <a:pt x="152" y="201"/>
                      <a:pt x="179" y="187"/>
                      <a:pt x="208" y="1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94"/>
              <p:cNvSpPr/>
              <p:nvPr/>
            </p:nvSpPr>
            <p:spPr bwMode="auto">
              <a:xfrm>
                <a:off x="9172349" y="3549650"/>
                <a:ext cx="827088" cy="603250"/>
              </a:xfrm>
              <a:custGeom>
                <a:avLst/>
                <a:gdLst>
                  <a:gd name="T0" fmla="*/ 198 w 262"/>
                  <a:gd name="T1" fmla="*/ 10 h 191"/>
                  <a:gd name="T2" fmla="*/ 221 w 262"/>
                  <a:gd name="T3" fmla="*/ 0 h 191"/>
                  <a:gd name="T4" fmla="*/ 262 w 262"/>
                  <a:gd name="T5" fmla="*/ 108 h 191"/>
                  <a:gd name="T6" fmla="*/ 207 w 262"/>
                  <a:gd name="T7" fmla="*/ 114 h 191"/>
                  <a:gd name="T8" fmla="*/ 35 w 262"/>
                  <a:gd name="T9" fmla="*/ 88 h 191"/>
                  <a:gd name="T10" fmla="*/ 69 w 262"/>
                  <a:gd name="T11" fmla="*/ 180 h 191"/>
                  <a:gd name="T12" fmla="*/ 46 w 262"/>
                  <a:gd name="T13" fmla="*/ 191 h 191"/>
                  <a:gd name="T14" fmla="*/ 0 w 262"/>
                  <a:gd name="T15" fmla="*/ 69 h 191"/>
                  <a:gd name="T16" fmla="*/ 39 w 262"/>
                  <a:gd name="T17" fmla="*/ 65 h 191"/>
                  <a:gd name="T18" fmla="*/ 214 w 262"/>
                  <a:gd name="T19" fmla="*/ 91 h 191"/>
                  <a:gd name="T20" fmla="*/ 228 w 262"/>
                  <a:gd name="T21" fmla="*/ 92 h 191"/>
                  <a:gd name="T22" fmla="*/ 198 w 262"/>
                  <a:gd name="T23" fmla="*/ 1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91">
                    <a:moveTo>
                      <a:pt x="198" y="10"/>
                    </a:moveTo>
                    <a:cubicBezTo>
                      <a:pt x="205" y="7"/>
                      <a:pt x="212" y="4"/>
                      <a:pt x="221" y="0"/>
                    </a:cubicBezTo>
                    <a:cubicBezTo>
                      <a:pt x="235" y="37"/>
                      <a:pt x="248" y="72"/>
                      <a:pt x="262" y="108"/>
                    </a:cubicBezTo>
                    <a:cubicBezTo>
                      <a:pt x="245" y="123"/>
                      <a:pt x="225" y="117"/>
                      <a:pt x="207" y="114"/>
                    </a:cubicBezTo>
                    <a:cubicBezTo>
                      <a:pt x="151" y="106"/>
                      <a:pt x="95" y="97"/>
                      <a:pt x="35" y="88"/>
                    </a:cubicBezTo>
                    <a:cubicBezTo>
                      <a:pt x="47" y="121"/>
                      <a:pt x="58" y="150"/>
                      <a:pt x="69" y="180"/>
                    </a:cubicBezTo>
                    <a:cubicBezTo>
                      <a:pt x="62" y="183"/>
                      <a:pt x="55" y="186"/>
                      <a:pt x="46" y="191"/>
                    </a:cubicBezTo>
                    <a:cubicBezTo>
                      <a:pt x="31" y="151"/>
                      <a:pt x="16" y="112"/>
                      <a:pt x="0" y="69"/>
                    </a:cubicBezTo>
                    <a:cubicBezTo>
                      <a:pt x="14" y="67"/>
                      <a:pt x="27" y="63"/>
                      <a:pt x="39" y="65"/>
                    </a:cubicBezTo>
                    <a:cubicBezTo>
                      <a:pt x="97" y="73"/>
                      <a:pt x="156" y="82"/>
                      <a:pt x="214" y="91"/>
                    </a:cubicBezTo>
                    <a:cubicBezTo>
                      <a:pt x="217" y="92"/>
                      <a:pt x="221" y="92"/>
                      <a:pt x="228" y="92"/>
                    </a:cubicBezTo>
                    <a:cubicBezTo>
                      <a:pt x="217" y="64"/>
                      <a:pt x="208" y="37"/>
                      <a:pt x="19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95"/>
              <p:cNvSpPr/>
              <p:nvPr/>
            </p:nvSpPr>
            <p:spPr bwMode="auto">
              <a:xfrm>
                <a:off x="15009586" y="3498850"/>
                <a:ext cx="749300" cy="492125"/>
              </a:xfrm>
              <a:custGeom>
                <a:avLst/>
                <a:gdLst>
                  <a:gd name="T0" fmla="*/ 1 w 237"/>
                  <a:gd name="T1" fmla="*/ 123 h 156"/>
                  <a:gd name="T2" fmla="*/ 27 w 237"/>
                  <a:gd name="T3" fmla="*/ 100 h 156"/>
                  <a:gd name="T4" fmla="*/ 107 w 237"/>
                  <a:gd name="T5" fmla="*/ 101 h 156"/>
                  <a:gd name="T6" fmla="*/ 114 w 237"/>
                  <a:gd name="T7" fmla="*/ 98 h 156"/>
                  <a:gd name="T8" fmla="*/ 57 w 237"/>
                  <a:gd name="T9" fmla="*/ 45 h 156"/>
                  <a:gd name="T10" fmla="*/ 50 w 237"/>
                  <a:gd name="T11" fmla="*/ 0 h 156"/>
                  <a:gd name="T12" fmla="*/ 237 w 237"/>
                  <a:gd name="T13" fmla="*/ 128 h 156"/>
                  <a:gd name="T14" fmla="*/ 226 w 237"/>
                  <a:gd name="T15" fmla="*/ 156 h 156"/>
                  <a:gd name="T16" fmla="*/ 1 w 237"/>
                  <a:gd name="T17" fmla="*/ 12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" h="156">
                    <a:moveTo>
                      <a:pt x="1" y="123"/>
                    </a:moveTo>
                    <a:cubicBezTo>
                      <a:pt x="0" y="104"/>
                      <a:pt x="9" y="99"/>
                      <a:pt x="27" y="100"/>
                    </a:cubicBezTo>
                    <a:cubicBezTo>
                      <a:pt x="53" y="102"/>
                      <a:pt x="80" y="101"/>
                      <a:pt x="107" y="101"/>
                    </a:cubicBezTo>
                    <a:cubicBezTo>
                      <a:pt x="108" y="101"/>
                      <a:pt x="109" y="100"/>
                      <a:pt x="114" y="98"/>
                    </a:cubicBezTo>
                    <a:cubicBezTo>
                      <a:pt x="94" y="80"/>
                      <a:pt x="76" y="63"/>
                      <a:pt x="57" y="45"/>
                    </a:cubicBezTo>
                    <a:cubicBezTo>
                      <a:pt x="38" y="27"/>
                      <a:pt x="38" y="27"/>
                      <a:pt x="50" y="0"/>
                    </a:cubicBezTo>
                    <a:cubicBezTo>
                      <a:pt x="110" y="47"/>
                      <a:pt x="157" y="112"/>
                      <a:pt x="237" y="128"/>
                    </a:cubicBezTo>
                    <a:cubicBezTo>
                      <a:pt x="233" y="138"/>
                      <a:pt x="230" y="145"/>
                      <a:pt x="226" y="156"/>
                    </a:cubicBezTo>
                    <a:cubicBezTo>
                      <a:pt x="155" y="113"/>
                      <a:pt x="77" y="133"/>
                      <a:pt x="1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96"/>
              <p:cNvSpPr>
                <a:spLocks noEditPoints="1"/>
              </p:cNvSpPr>
              <p:nvPr/>
            </p:nvSpPr>
            <p:spPr bwMode="auto">
              <a:xfrm>
                <a:off x="11859986" y="4851400"/>
                <a:ext cx="496888" cy="469900"/>
              </a:xfrm>
              <a:custGeom>
                <a:avLst/>
                <a:gdLst>
                  <a:gd name="T0" fmla="*/ 129 w 157"/>
                  <a:gd name="T1" fmla="*/ 71 h 149"/>
                  <a:gd name="T2" fmla="*/ 148 w 157"/>
                  <a:gd name="T3" fmla="*/ 114 h 149"/>
                  <a:gd name="T4" fmla="*/ 105 w 157"/>
                  <a:gd name="T5" fmla="*/ 145 h 149"/>
                  <a:gd name="T6" fmla="*/ 25 w 157"/>
                  <a:gd name="T7" fmla="*/ 129 h 149"/>
                  <a:gd name="T8" fmla="*/ 32 w 157"/>
                  <a:gd name="T9" fmla="*/ 70 h 149"/>
                  <a:gd name="T10" fmla="*/ 47 w 157"/>
                  <a:gd name="T11" fmla="*/ 63 h 149"/>
                  <a:gd name="T12" fmla="*/ 44 w 157"/>
                  <a:gd name="T13" fmla="*/ 59 h 149"/>
                  <a:gd name="T14" fmla="*/ 30 w 157"/>
                  <a:gd name="T15" fmla="*/ 26 h 149"/>
                  <a:gd name="T16" fmla="*/ 67 w 157"/>
                  <a:gd name="T17" fmla="*/ 2 h 149"/>
                  <a:gd name="T18" fmla="*/ 133 w 157"/>
                  <a:gd name="T19" fmla="*/ 11 h 149"/>
                  <a:gd name="T20" fmla="*/ 156 w 157"/>
                  <a:gd name="T21" fmla="*/ 41 h 149"/>
                  <a:gd name="T22" fmla="*/ 133 w 157"/>
                  <a:gd name="T23" fmla="*/ 68 h 149"/>
                  <a:gd name="T24" fmla="*/ 129 w 157"/>
                  <a:gd name="T25" fmla="*/ 71 h 149"/>
                  <a:gd name="T26" fmla="*/ 92 w 157"/>
                  <a:gd name="T27" fmla="*/ 136 h 149"/>
                  <a:gd name="T28" fmla="*/ 118 w 157"/>
                  <a:gd name="T29" fmla="*/ 112 h 149"/>
                  <a:gd name="T30" fmla="*/ 100 w 157"/>
                  <a:gd name="T31" fmla="*/ 84 h 149"/>
                  <a:gd name="T32" fmla="*/ 80 w 157"/>
                  <a:gd name="T33" fmla="*/ 76 h 149"/>
                  <a:gd name="T34" fmla="*/ 39 w 157"/>
                  <a:gd name="T35" fmla="*/ 92 h 149"/>
                  <a:gd name="T36" fmla="*/ 58 w 157"/>
                  <a:gd name="T37" fmla="*/ 127 h 149"/>
                  <a:gd name="T38" fmla="*/ 92 w 157"/>
                  <a:gd name="T39" fmla="*/ 136 h 149"/>
                  <a:gd name="T40" fmla="*/ 81 w 157"/>
                  <a:gd name="T41" fmla="*/ 11 h 149"/>
                  <a:gd name="T42" fmla="*/ 59 w 157"/>
                  <a:gd name="T43" fmla="*/ 28 h 149"/>
                  <a:gd name="T44" fmla="*/ 76 w 157"/>
                  <a:gd name="T45" fmla="*/ 55 h 149"/>
                  <a:gd name="T46" fmla="*/ 91 w 157"/>
                  <a:gd name="T47" fmla="*/ 61 h 149"/>
                  <a:gd name="T48" fmla="*/ 128 w 157"/>
                  <a:gd name="T49" fmla="*/ 44 h 149"/>
                  <a:gd name="T50" fmla="*/ 107 w 157"/>
                  <a:gd name="T51" fmla="*/ 16 h 149"/>
                  <a:gd name="T52" fmla="*/ 81 w 157"/>
                  <a:gd name="T53" fmla="*/ 11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7" h="149">
                    <a:moveTo>
                      <a:pt x="129" y="71"/>
                    </a:moveTo>
                    <a:cubicBezTo>
                      <a:pt x="136" y="86"/>
                      <a:pt x="150" y="101"/>
                      <a:pt x="148" y="114"/>
                    </a:cubicBezTo>
                    <a:cubicBezTo>
                      <a:pt x="145" y="134"/>
                      <a:pt x="125" y="143"/>
                      <a:pt x="105" y="145"/>
                    </a:cubicBezTo>
                    <a:cubicBezTo>
                      <a:pt x="76" y="149"/>
                      <a:pt x="49" y="146"/>
                      <a:pt x="25" y="129"/>
                    </a:cubicBezTo>
                    <a:cubicBezTo>
                      <a:pt x="0" y="110"/>
                      <a:pt x="3" y="84"/>
                      <a:pt x="32" y="70"/>
                    </a:cubicBezTo>
                    <a:cubicBezTo>
                      <a:pt x="37" y="68"/>
                      <a:pt x="42" y="66"/>
                      <a:pt x="47" y="63"/>
                    </a:cubicBezTo>
                    <a:cubicBezTo>
                      <a:pt x="46" y="61"/>
                      <a:pt x="45" y="60"/>
                      <a:pt x="44" y="59"/>
                    </a:cubicBezTo>
                    <a:cubicBezTo>
                      <a:pt x="35" y="49"/>
                      <a:pt x="20" y="39"/>
                      <a:pt x="30" y="26"/>
                    </a:cubicBezTo>
                    <a:cubicBezTo>
                      <a:pt x="38" y="14"/>
                      <a:pt x="54" y="3"/>
                      <a:pt x="67" y="2"/>
                    </a:cubicBezTo>
                    <a:cubicBezTo>
                      <a:pt x="89" y="0"/>
                      <a:pt x="112" y="4"/>
                      <a:pt x="133" y="11"/>
                    </a:cubicBezTo>
                    <a:cubicBezTo>
                      <a:pt x="144" y="14"/>
                      <a:pt x="156" y="30"/>
                      <a:pt x="156" y="41"/>
                    </a:cubicBezTo>
                    <a:cubicBezTo>
                      <a:pt x="157" y="49"/>
                      <a:pt x="142" y="59"/>
                      <a:pt x="133" y="68"/>
                    </a:cubicBezTo>
                    <a:cubicBezTo>
                      <a:pt x="131" y="71"/>
                      <a:pt x="127" y="71"/>
                      <a:pt x="129" y="71"/>
                    </a:cubicBezTo>
                    <a:close/>
                    <a:moveTo>
                      <a:pt x="92" y="136"/>
                    </a:moveTo>
                    <a:cubicBezTo>
                      <a:pt x="100" y="129"/>
                      <a:pt x="113" y="123"/>
                      <a:pt x="118" y="112"/>
                    </a:cubicBezTo>
                    <a:cubicBezTo>
                      <a:pt x="125" y="97"/>
                      <a:pt x="110" y="90"/>
                      <a:pt x="100" y="84"/>
                    </a:cubicBezTo>
                    <a:cubicBezTo>
                      <a:pt x="94" y="80"/>
                      <a:pt x="86" y="78"/>
                      <a:pt x="80" y="76"/>
                    </a:cubicBezTo>
                    <a:cubicBezTo>
                      <a:pt x="65" y="69"/>
                      <a:pt x="44" y="78"/>
                      <a:pt x="39" y="92"/>
                    </a:cubicBezTo>
                    <a:cubicBezTo>
                      <a:pt x="34" y="106"/>
                      <a:pt x="42" y="121"/>
                      <a:pt x="58" y="127"/>
                    </a:cubicBezTo>
                    <a:cubicBezTo>
                      <a:pt x="67" y="130"/>
                      <a:pt x="76" y="132"/>
                      <a:pt x="92" y="136"/>
                    </a:cubicBezTo>
                    <a:close/>
                    <a:moveTo>
                      <a:pt x="81" y="11"/>
                    </a:moveTo>
                    <a:cubicBezTo>
                      <a:pt x="75" y="15"/>
                      <a:pt x="63" y="20"/>
                      <a:pt x="59" y="28"/>
                    </a:cubicBezTo>
                    <a:cubicBezTo>
                      <a:pt x="53" y="42"/>
                      <a:pt x="66" y="49"/>
                      <a:pt x="76" y="55"/>
                    </a:cubicBezTo>
                    <a:cubicBezTo>
                      <a:pt x="81" y="57"/>
                      <a:pt x="86" y="59"/>
                      <a:pt x="91" y="61"/>
                    </a:cubicBezTo>
                    <a:cubicBezTo>
                      <a:pt x="106" y="68"/>
                      <a:pt x="124" y="60"/>
                      <a:pt x="128" y="44"/>
                    </a:cubicBezTo>
                    <a:cubicBezTo>
                      <a:pt x="133" y="27"/>
                      <a:pt x="121" y="20"/>
                      <a:pt x="107" y="16"/>
                    </a:cubicBezTo>
                    <a:cubicBezTo>
                      <a:pt x="100" y="14"/>
                      <a:pt x="93" y="14"/>
                      <a:pt x="8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97"/>
              <p:cNvSpPr/>
              <p:nvPr/>
            </p:nvSpPr>
            <p:spPr bwMode="auto">
              <a:xfrm>
                <a:off x="11859986" y="-317500"/>
                <a:ext cx="423863" cy="431800"/>
              </a:xfrm>
              <a:custGeom>
                <a:avLst/>
                <a:gdLst>
                  <a:gd name="T0" fmla="*/ 64 w 134"/>
                  <a:gd name="T1" fmla="*/ 137 h 137"/>
                  <a:gd name="T2" fmla="*/ 64 w 134"/>
                  <a:gd name="T3" fmla="*/ 92 h 137"/>
                  <a:gd name="T4" fmla="*/ 8 w 134"/>
                  <a:gd name="T5" fmla="*/ 79 h 137"/>
                  <a:gd name="T6" fmla="*/ 14 w 134"/>
                  <a:gd name="T7" fmla="*/ 51 h 137"/>
                  <a:gd name="T8" fmla="*/ 68 w 134"/>
                  <a:gd name="T9" fmla="*/ 14 h 137"/>
                  <a:gd name="T10" fmla="*/ 112 w 134"/>
                  <a:gd name="T11" fmla="*/ 10 h 137"/>
                  <a:gd name="T12" fmla="*/ 129 w 134"/>
                  <a:gd name="T13" fmla="*/ 53 h 137"/>
                  <a:gd name="T14" fmla="*/ 64 w 134"/>
                  <a:gd name="T15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4" h="137">
                    <a:moveTo>
                      <a:pt x="64" y="137"/>
                    </a:moveTo>
                    <a:cubicBezTo>
                      <a:pt x="64" y="123"/>
                      <a:pt x="64" y="109"/>
                      <a:pt x="64" y="92"/>
                    </a:cubicBezTo>
                    <a:cubicBezTo>
                      <a:pt x="40" y="103"/>
                      <a:pt x="22" y="98"/>
                      <a:pt x="8" y="79"/>
                    </a:cubicBezTo>
                    <a:cubicBezTo>
                      <a:pt x="0" y="68"/>
                      <a:pt x="3" y="58"/>
                      <a:pt x="14" y="51"/>
                    </a:cubicBezTo>
                    <a:cubicBezTo>
                      <a:pt x="32" y="39"/>
                      <a:pt x="51" y="27"/>
                      <a:pt x="68" y="14"/>
                    </a:cubicBezTo>
                    <a:cubicBezTo>
                      <a:pt x="83" y="3"/>
                      <a:pt x="98" y="0"/>
                      <a:pt x="112" y="10"/>
                    </a:cubicBezTo>
                    <a:cubicBezTo>
                      <a:pt x="125" y="20"/>
                      <a:pt x="134" y="34"/>
                      <a:pt x="129" y="53"/>
                    </a:cubicBezTo>
                    <a:cubicBezTo>
                      <a:pt x="119" y="89"/>
                      <a:pt x="91" y="126"/>
                      <a:pt x="6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98"/>
              <p:cNvSpPr/>
              <p:nvPr/>
            </p:nvSpPr>
            <p:spPr bwMode="auto">
              <a:xfrm>
                <a:off x="9926411" y="4838700"/>
                <a:ext cx="758825" cy="536575"/>
              </a:xfrm>
              <a:custGeom>
                <a:avLst/>
                <a:gdLst>
                  <a:gd name="T0" fmla="*/ 217 w 240"/>
                  <a:gd name="T1" fmla="*/ 0 h 170"/>
                  <a:gd name="T2" fmla="*/ 235 w 240"/>
                  <a:gd name="T3" fmla="*/ 22 h 170"/>
                  <a:gd name="T4" fmla="*/ 240 w 240"/>
                  <a:gd name="T5" fmla="*/ 28 h 170"/>
                  <a:gd name="T6" fmla="*/ 198 w 240"/>
                  <a:gd name="T7" fmla="*/ 63 h 170"/>
                  <a:gd name="T8" fmla="*/ 107 w 240"/>
                  <a:gd name="T9" fmla="*/ 150 h 170"/>
                  <a:gd name="T10" fmla="*/ 30 w 240"/>
                  <a:gd name="T11" fmla="*/ 149 h 170"/>
                  <a:gd name="T12" fmla="*/ 14 w 240"/>
                  <a:gd name="T13" fmla="*/ 73 h 170"/>
                  <a:gd name="T14" fmla="*/ 36 w 240"/>
                  <a:gd name="T15" fmla="*/ 102 h 170"/>
                  <a:gd name="T16" fmla="*/ 87 w 240"/>
                  <a:gd name="T17" fmla="*/ 128 h 170"/>
                  <a:gd name="T18" fmla="*/ 135 w 240"/>
                  <a:gd name="T19" fmla="*/ 83 h 170"/>
                  <a:gd name="T20" fmla="*/ 217 w 240"/>
                  <a:gd name="T2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70">
                    <a:moveTo>
                      <a:pt x="217" y="0"/>
                    </a:moveTo>
                    <a:cubicBezTo>
                      <a:pt x="224" y="9"/>
                      <a:pt x="230" y="15"/>
                      <a:pt x="235" y="22"/>
                    </a:cubicBezTo>
                    <a:cubicBezTo>
                      <a:pt x="237" y="24"/>
                      <a:pt x="239" y="26"/>
                      <a:pt x="240" y="28"/>
                    </a:cubicBezTo>
                    <a:cubicBezTo>
                      <a:pt x="226" y="39"/>
                      <a:pt x="211" y="51"/>
                      <a:pt x="198" y="63"/>
                    </a:cubicBezTo>
                    <a:cubicBezTo>
                      <a:pt x="167" y="92"/>
                      <a:pt x="138" y="122"/>
                      <a:pt x="107" y="150"/>
                    </a:cubicBezTo>
                    <a:cubicBezTo>
                      <a:pt x="83" y="170"/>
                      <a:pt x="52" y="168"/>
                      <a:pt x="30" y="149"/>
                    </a:cubicBezTo>
                    <a:cubicBezTo>
                      <a:pt x="6" y="128"/>
                      <a:pt x="0" y="100"/>
                      <a:pt x="14" y="73"/>
                    </a:cubicBezTo>
                    <a:cubicBezTo>
                      <a:pt x="27" y="78"/>
                      <a:pt x="39" y="81"/>
                      <a:pt x="36" y="102"/>
                    </a:cubicBezTo>
                    <a:cubicBezTo>
                      <a:pt x="33" y="127"/>
                      <a:pt x="66" y="143"/>
                      <a:pt x="87" y="128"/>
                    </a:cubicBezTo>
                    <a:cubicBezTo>
                      <a:pt x="104" y="115"/>
                      <a:pt x="119" y="99"/>
                      <a:pt x="135" y="83"/>
                    </a:cubicBezTo>
                    <a:cubicBezTo>
                      <a:pt x="162" y="57"/>
                      <a:pt x="188" y="29"/>
                      <a:pt x="2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99"/>
              <p:cNvSpPr>
                <a:spLocks noEditPoints="1"/>
              </p:cNvSpPr>
              <p:nvPr/>
            </p:nvSpPr>
            <p:spPr bwMode="auto">
              <a:xfrm>
                <a:off x="12596586" y="4835525"/>
                <a:ext cx="476250" cy="476250"/>
              </a:xfrm>
              <a:custGeom>
                <a:avLst/>
                <a:gdLst>
                  <a:gd name="T0" fmla="*/ 20 w 151"/>
                  <a:gd name="T1" fmla="*/ 148 h 151"/>
                  <a:gd name="T2" fmla="*/ 20 w 151"/>
                  <a:gd name="T3" fmla="*/ 132 h 151"/>
                  <a:gd name="T4" fmla="*/ 105 w 151"/>
                  <a:gd name="T5" fmla="*/ 93 h 151"/>
                  <a:gd name="T6" fmla="*/ 45 w 151"/>
                  <a:gd name="T7" fmla="*/ 95 h 151"/>
                  <a:gd name="T8" fmla="*/ 1 w 151"/>
                  <a:gd name="T9" fmla="*/ 56 h 151"/>
                  <a:gd name="T10" fmla="*/ 41 w 151"/>
                  <a:gd name="T11" fmla="*/ 9 h 151"/>
                  <a:gd name="T12" fmla="*/ 116 w 151"/>
                  <a:gd name="T13" fmla="*/ 19 h 151"/>
                  <a:gd name="T14" fmla="*/ 101 w 151"/>
                  <a:gd name="T15" fmla="*/ 137 h 151"/>
                  <a:gd name="T16" fmla="*/ 20 w 151"/>
                  <a:gd name="T17" fmla="*/ 148 h 151"/>
                  <a:gd name="T18" fmla="*/ 73 w 151"/>
                  <a:gd name="T19" fmla="*/ 82 h 151"/>
                  <a:gd name="T20" fmla="*/ 109 w 151"/>
                  <a:gd name="T21" fmla="*/ 62 h 151"/>
                  <a:gd name="T22" fmla="*/ 68 w 151"/>
                  <a:gd name="T23" fmla="*/ 19 h 151"/>
                  <a:gd name="T24" fmla="*/ 29 w 151"/>
                  <a:gd name="T25" fmla="*/ 51 h 151"/>
                  <a:gd name="T26" fmla="*/ 73 w 151"/>
                  <a:gd name="T27" fmla="*/ 8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1" h="151">
                    <a:moveTo>
                      <a:pt x="20" y="148"/>
                    </a:moveTo>
                    <a:cubicBezTo>
                      <a:pt x="20" y="142"/>
                      <a:pt x="20" y="137"/>
                      <a:pt x="20" y="132"/>
                    </a:cubicBezTo>
                    <a:cubicBezTo>
                      <a:pt x="72" y="141"/>
                      <a:pt x="104" y="125"/>
                      <a:pt x="105" y="93"/>
                    </a:cubicBezTo>
                    <a:cubicBezTo>
                      <a:pt x="85" y="94"/>
                      <a:pt x="65" y="97"/>
                      <a:pt x="45" y="95"/>
                    </a:cubicBezTo>
                    <a:cubicBezTo>
                      <a:pt x="17" y="92"/>
                      <a:pt x="3" y="77"/>
                      <a:pt x="1" y="56"/>
                    </a:cubicBezTo>
                    <a:cubicBezTo>
                      <a:pt x="0" y="34"/>
                      <a:pt x="14" y="14"/>
                      <a:pt x="41" y="9"/>
                    </a:cubicBezTo>
                    <a:cubicBezTo>
                      <a:pt x="66" y="3"/>
                      <a:pt x="94" y="0"/>
                      <a:pt x="116" y="19"/>
                    </a:cubicBezTo>
                    <a:cubicBezTo>
                      <a:pt x="151" y="49"/>
                      <a:pt x="142" y="113"/>
                      <a:pt x="101" y="137"/>
                    </a:cubicBezTo>
                    <a:cubicBezTo>
                      <a:pt x="76" y="151"/>
                      <a:pt x="50" y="151"/>
                      <a:pt x="20" y="148"/>
                    </a:cubicBezTo>
                    <a:close/>
                    <a:moveTo>
                      <a:pt x="73" y="82"/>
                    </a:moveTo>
                    <a:cubicBezTo>
                      <a:pt x="82" y="74"/>
                      <a:pt x="107" y="88"/>
                      <a:pt x="109" y="62"/>
                    </a:cubicBezTo>
                    <a:cubicBezTo>
                      <a:pt x="112" y="37"/>
                      <a:pt x="93" y="19"/>
                      <a:pt x="68" y="19"/>
                    </a:cubicBezTo>
                    <a:cubicBezTo>
                      <a:pt x="45" y="19"/>
                      <a:pt x="30" y="32"/>
                      <a:pt x="29" y="51"/>
                    </a:cubicBezTo>
                    <a:cubicBezTo>
                      <a:pt x="29" y="70"/>
                      <a:pt x="44" y="82"/>
                      <a:pt x="7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00"/>
              <p:cNvSpPr/>
              <p:nvPr/>
            </p:nvSpPr>
            <p:spPr bwMode="auto">
              <a:xfrm>
                <a:off x="14814324" y="3927475"/>
                <a:ext cx="757238" cy="582613"/>
              </a:xfrm>
              <a:custGeom>
                <a:avLst/>
                <a:gdLst>
                  <a:gd name="T0" fmla="*/ 240 w 240"/>
                  <a:gd name="T1" fmla="*/ 161 h 184"/>
                  <a:gd name="T2" fmla="*/ 228 w 240"/>
                  <a:gd name="T3" fmla="*/ 184 h 184"/>
                  <a:gd name="T4" fmla="*/ 45 w 240"/>
                  <a:gd name="T5" fmla="*/ 77 h 184"/>
                  <a:gd name="T6" fmla="*/ 23 w 240"/>
                  <a:gd name="T7" fmla="*/ 116 h 184"/>
                  <a:gd name="T8" fmla="*/ 0 w 240"/>
                  <a:gd name="T9" fmla="*/ 102 h 184"/>
                  <a:gd name="T10" fmla="*/ 55 w 240"/>
                  <a:gd name="T11" fmla="*/ 0 h 184"/>
                  <a:gd name="T12" fmla="*/ 76 w 240"/>
                  <a:gd name="T13" fmla="*/ 12 h 184"/>
                  <a:gd name="T14" fmla="*/ 76 w 240"/>
                  <a:gd name="T15" fmla="*/ 17 h 184"/>
                  <a:gd name="T16" fmla="*/ 94 w 240"/>
                  <a:gd name="T17" fmla="*/ 75 h 184"/>
                  <a:gd name="T18" fmla="*/ 167 w 240"/>
                  <a:gd name="T19" fmla="*/ 118 h 184"/>
                  <a:gd name="T20" fmla="*/ 240 w 240"/>
                  <a:gd name="T21" fmla="*/ 16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84">
                    <a:moveTo>
                      <a:pt x="240" y="161"/>
                    </a:moveTo>
                    <a:cubicBezTo>
                      <a:pt x="235" y="169"/>
                      <a:pt x="232" y="176"/>
                      <a:pt x="228" y="184"/>
                    </a:cubicBezTo>
                    <a:cubicBezTo>
                      <a:pt x="166" y="148"/>
                      <a:pt x="106" y="113"/>
                      <a:pt x="45" y="77"/>
                    </a:cubicBezTo>
                    <a:cubicBezTo>
                      <a:pt x="37" y="90"/>
                      <a:pt x="30" y="102"/>
                      <a:pt x="23" y="116"/>
                    </a:cubicBezTo>
                    <a:cubicBezTo>
                      <a:pt x="15" y="111"/>
                      <a:pt x="8" y="107"/>
                      <a:pt x="0" y="102"/>
                    </a:cubicBezTo>
                    <a:cubicBezTo>
                      <a:pt x="19" y="68"/>
                      <a:pt x="37" y="34"/>
                      <a:pt x="55" y="0"/>
                    </a:cubicBezTo>
                    <a:cubicBezTo>
                      <a:pt x="64" y="5"/>
                      <a:pt x="71" y="9"/>
                      <a:pt x="76" y="12"/>
                    </a:cubicBezTo>
                    <a:cubicBezTo>
                      <a:pt x="76" y="15"/>
                      <a:pt x="76" y="16"/>
                      <a:pt x="76" y="17"/>
                    </a:cubicBezTo>
                    <a:cubicBezTo>
                      <a:pt x="59" y="54"/>
                      <a:pt x="58" y="54"/>
                      <a:pt x="94" y="75"/>
                    </a:cubicBezTo>
                    <a:cubicBezTo>
                      <a:pt x="118" y="90"/>
                      <a:pt x="143" y="104"/>
                      <a:pt x="167" y="118"/>
                    </a:cubicBezTo>
                    <a:cubicBezTo>
                      <a:pt x="191" y="132"/>
                      <a:pt x="215" y="146"/>
                      <a:pt x="240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01"/>
              <p:cNvSpPr/>
              <p:nvPr/>
            </p:nvSpPr>
            <p:spPr bwMode="auto">
              <a:xfrm>
                <a:off x="10302649" y="4960937"/>
                <a:ext cx="523875" cy="609600"/>
              </a:xfrm>
              <a:custGeom>
                <a:avLst/>
                <a:gdLst>
                  <a:gd name="T0" fmla="*/ 142 w 166"/>
                  <a:gd name="T1" fmla="*/ 0 h 193"/>
                  <a:gd name="T2" fmla="*/ 166 w 166"/>
                  <a:gd name="T3" fmla="*/ 21 h 193"/>
                  <a:gd name="T4" fmla="*/ 26 w 166"/>
                  <a:gd name="T5" fmla="*/ 193 h 193"/>
                  <a:gd name="T6" fmla="*/ 19 w 166"/>
                  <a:gd name="T7" fmla="*/ 152 h 193"/>
                  <a:gd name="T8" fmla="*/ 142 w 166"/>
                  <a:gd name="T9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93">
                    <a:moveTo>
                      <a:pt x="142" y="0"/>
                    </a:moveTo>
                    <a:cubicBezTo>
                      <a:pt x="151" y="8"/>
                      <a:pt x="158" y="14"/>
                      <a:pt x="166" y="21"/>
                    </a:cubicBezTo>
                    <a:cubicBezTo>
                      <a:pt x="119" y="80"/>
                      <a:pt x="72" y="137"/>
                      <a:pt x="26" y="193"/>
                    </a:cubicBezTo>
                    <a:cubicBezTo>
                      <a:pt x="0" y="176"/>
                      <a:pt x="0" y="176"/>
                      <a:pt x="19" y="152"/>
                    </a:cubicBezTo>
                    <a:cubicBezTo>
                      <a:pt x="59" y="102"/>
                      <a:pt x="100" y="52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02"/>
              <p:cNvSpPr/>
              <p:nvPr/>
            </p:nvSpPr>
            <p:spPr bwMode="auto">
              <a:xfrm>
                <a:off x="13190311" y="5445125"/>
                <a:ext cx="280988" cy="698500"/>
              </a:xfrm>
              <a:custGeom>
                <a:avLst/>
                <a:gdLst>
                  <a:gd name="T0" fmla="*/ 0 w 89"/>
                  <a:gd name="T1" fmla="*/ 8 h 221"/>
                  <a:gd name="T2" fmla="*/ 29 w 89"/>
                  <a:gd name="T3" fmla="*/ 0 h 221"/>
                  <a:gd name="T4" fmla="*/ 89 w 89"/>
                  <a:gd name="T5" fmla="*/ 212 h 221"/>
                  <a:gd name="T6" fmla="*/ 60 w 89"/>
                  <a:gd name="T7" fmla="*/ 221 h 221"/>
                  <a:gd name="T8" fmla="*/ 0 w 89"/>
                  <a:gd name="T9" fmla="*/ 8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221">
                    <a:moveTo>
                      <a:pt x="0" y="8"/>
                    </a:moveTo>
                    <a:cubicBezTo>
                      <a:pt x="11" y="5"/>
                      <a:pt x="18" y="3"/>
                      <a:pt x="29" y="0"/>
                    </a:cubicBezTo>
                    <a:cubicBezTo>
                      <a:pt x="49" y="70"/>
                      <a:pt x="69" y="140"/>
                      <a:pt x="89" y="212"/>
                    </a:cubicBezTo>
                    <a:cubicBezTo>
                      <a:pt x="80" y="215"/>
                      <a:pt x="71" y="217"/>
                      <a:pt x="60" y="221"/>
                    </a:cubicBezTo>
                    <a:cubicBezTo>
                      <a:pt x="40" y="150"/>
                      <a:pt x="20" y="80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03"/>
              <p:cNvSpPr/>
              <p:nvPr/>
            </p:nvSpPr>
            <p:spPr bwMode="auto">
              <a:xfrm>
                <a:off x="14706374" y="4360862"/>
                <a:ext cx="663575" cy="449263"/>
              </a:xfrm>
              <a:custGeom>
                <a:avLst/>
                <a:gdLst>
                  <a:gd name="T0" fmla="*/ 210 w 210"/>
                  <a:gd name="T1" fmla="*/ 122 h 142"/>
                  <a:gd name="T2" fmla="*/ 192 w 210"/>
                  <a:gd name="T3" fmla="*/ 142 h 142"/>
                  <a:gd name="T4" fmla="*/ 0 w 210"/>
                  <a:gd name="T5" fmla="*/ 22 h 142"/>
                  <a:gd name="T6" fmla="*/ 15 w 210"/>
                  <a:gd name="T7" fmla="*/ 0 h 142"/>
                  <a:gd name="T8" fmla="*/ 210 w 210"/>
                  <a:gd name="T9" fmla="*/ 12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42">
                    <a:moveTo>
                      <a:pt x="210" y="122"/>
                    </a:moveTo>
                    <a:cubicBezTo>
                      <a:pt x="204" y="130"/>
                      <a:pt x="198" y="136"/>
                      <a:pt x="192" y="142"/>
                    </a:cubicBezTo>
                    <a:cubicBezTo>
                      <a:pt x="129" y="102"/>
                      <a:pt x="65" y="63"/>
                      <a:pt x="0" y="22"/>
                    </a:cubicBezTo>
                    <a:cubicBezTo>
                      <a:pt x="5" y="14"/>
                      <a:pt x="10" y="8"/>
                      <a:pt x="15" y="0"/>
                    </a:cubicBezTo>
                    <a:cubicBezTo>
                      <a:pt x="80" y="40"/>
                      <a:pt x="144" y="80"/>
                      <a:pt x="21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04"/>
              <p:cNvSpPr/>
              <p:nvPr/>
            </p:nvSpPr>
            <p:spPr bwMode="auto">
              <a:xfrm>
                <a:off x="13203011" y="4594225"/>
                <a:ext cx="357188" cy="522288"/>
              </a:xfrm>
              <a:custGeom>
                <a:avLst/>
                <a:gdLst>
                  <a:gd name="T0" fmla="*/ 0 w 113"/>
                  <a:gd name="T1" fmla="*/ 54 h 165"/>
                  <a:gd name="T2" fmla="*/ 93 w 113"/>
                  <a:gd name="T3" fmla="*/ 6 h 165"/>
                  <a:gd name="T4" fmla="*/ 113 w 113"/>
                  <a:gd name="T5" fmla="*/ 17 h 165"/>
                  <a:gd name="T6" fmla="*/ 110 w 113"/>
                  <a:gd name="T7" fmla="*/ 141 h 165"/>
                  <a:gd name="T8" fmla="*/ 97 w 113"/>
                  <a:gd name="T9" fmla="*/ 165 h 165"/>
                  <a:gd name="T10" fmla="*/ 90 w 113"/>
                  <a:gd name="T11" fmla="*/ 162 h 165"/>
                  <a:gd name="T12" fmla="*/ 90 w 113"/>
                  <a:gd name="T13" fmla="*/ 30 h 165"/>
                  <a:gd name="T14" fmla="*/ 18 w 113"/>
                  <a:gd name="T15" fmla="*/ 65 h 165"/>
                  <a:gd name="T16" fmla="*/ 0 w 113"/>
                  <a:gd name="T17" fmla="*/ 54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3" h="165">
                    <a:moveTo>
                      <a:pt x="0" y="54"/>
                    </a:moveTo>
                    <a:cubicBezTo>
                      <a:pt x="31" y="38"/>
                      <a:pt x="62" y="22"/>
                      <a:pt x="93" y="6"/>
                    </a:cubicBezTo>
                    <a:cubicBezTo>
                      <a:pt x="105" y="0"/>
                      <a:pt x="113" y="1"/>
                      <a:pt x="113" y="17"/>
                    </a:cubicBezTo>
                    <a:cubicBezTo>
                      <a:pt x="112" y="59"/>
                      <a:pt x="112" y="100"/>
                      <a:pt x="110" y="141"/>
                    </a:cubicBezTo>
                    <a:cubicBezTo>
                      <a:pt x="109" y="149"/>
                      <a:pt x="101" y="157"/>
                      <a:pt x="97" y="165"/>
                    </a:cubicBezTo>
                    <a:cubicBezTo>
                      <a:pt x="94" y="164"/>
                      <a:pt x="92" y="163"/>
                      <a:pt x="90" y="162"/>
                    </a:cubicBezTo>
                    <a:cubicBezTo>
                      <a:pt x="90" y="119"/>
                      <a:pt x="90" y="77"/>
                      <a:pt x="90" y="30"/>
                    </a:cubicBezTo>
                    <a:cubicBezTo>
                      <a:pt x="64" y="43"/>
                      <a:pt x="41" y="53"/>
                      <a:pt x="18" y="65"/>
                    </a:cubicBezTo>
                    <a:cubicBezTo>
                      <a:pt x="8" y="71"/>
                      <a:pt x="1" y="70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05"/>
              <p:cNvSpPr/>
              <p:nvPr/>
            </p:nvSpPr>
            <p:spPr bwMode="auto">
              <a:xfrm>
                <a:off x="11958411" y="50800"/>
                <a:ext cx="328613" cy="312738"/>
              </a:xfrm>
              <a:custGeom>
                <a:avLst/>
                <a:gdLst>
                  <a:gd name="T0" fmla="*/ 104 w 104"/>
                  <a:gd name="T1" fmla="*/ 17 h 99"/>
                  <a:gd name="T2" fmla="*/ 63 w 104"/>
                  <a:gd name="T3" fmla="*/ 88 h 99"/>
                  <a:gd name="T4" fmla="*/ 2 w 104"/>
                  <a:gd name="T5" fmla="*/ 68 h 99"/>
                  <a:gd name="T6" fmla="*/ 11 w 104"/>
                  <a:gd name="T7" fmla="*/ 48 h 99"/>
                  <a:gd name="T8" fmla="*/ 80 w 104"/>
                  <a:gd name="T9" fmla="*/ 6 h 99"/>
                  <a:gd name="T10" fmla="*/ 98 w 104"/>
                  <a:gd name="T11" fmla="*/ 2 h 99"/>
                  <a:gd name="T12" fmla="*/ 104 w 104"/>
                  <a:gd name="T13" fmla="*/ 1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99">
                    <a:moveTo>
                      <a:pt x="104" y="17"/>
                    </a:moveTo>
                    <a:cubicBezTo>
                      <a:pt x="100" y="48"/>
                      <a:pt x="85" y="71"/>
                      <a:pt x="63" y="88"/>
                    </a:cubicBezTo>
                    <a:cubicBezTo>
                      <a:pt x="49" y="99"/>
                      <a:pt x="6" y="85"/>
                      <a:pt x="2" y="68"/>
                    </a:cubicBezTo>
                    <a:cubicBezTo>
                      <a:pt x="0" y="62"/>
                      <a:pt x="6" y="49"/>
                      <a:pt x="11" y="48"/>
                    </a:cubicBezTo>
                    <a:cubicBezTo>
                      <a:pt x="39" y="40"/>
                      <a:pt x="58" y="21"/>
                      <a:pt x="80" y="6"/>
                    </a:cubicBezTo>
                    <a:cubicBezTo>
                      <a:pt x="85" y="3"/>
                      <a:pt x="94" y="0"/>
                      <a:pt x="98" y="2"/>
                    </a:cubicBezTo>
                    <a:cubicBezTo>
                      <a:pt x="102" y="4"/>
                      <a:pt x="103" y="13"/>
                      <a:pt x="104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06"/>
              <p:cNvSpPr/>
              <p:nvPr/>
            </p:nvSpPr>
            <p:spPr bwMode="auto">
              <a:xfrm>
                <a:off x="13885636" y="838200"/>
                <a:ext cx="239713" cy="303213"/>
              </a:xfrm>
              <a:custGeom>
                <a:avLst/>
                <a:gdLst>
                  <a:gd name="T0" fmla="*/ 75 w 76"/>
                  <a:gd name="T1" fmla="*/ 60 h 96"/>
                  <a:gd name="T2" fmla="*/ 55 w 76"/>
                  <a:gd name="T3" fmla="*/ 90 h 96"/>
                  <a:gd name="T4" fmla="*/ 2 w 76"/>
                  <a:gd name="T5" fmla="*/ 82 h 96"/>
                  <a:gd name="T6" fmla="*/ 0 w 76"/>
                  <a:gd name="T7" fmla="*/ 73 h 96"/>
                  <a:gd name="T8" fmla="*/ 6 w 76"/>
                  <a:gd name="T9" fmla="*/ 26 h 96"/>
                  <a:gd name="T10" fmla="*/ 36 w 76"/>
                  <a:gd name="T11" fmla="*/ 5 h 96"/>
                  <a:gd name="T12" fmla="*/ 75 w 76"/>
                  <a:gd name="T13" fmla="*/ 6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96">
                    <a:moveTo>
                      <a:pt x="75" y="60"/>
                    </a:moveTo>
                    <a:cubicBezTo>
                      <a:pt x="76" y="73"/>
                      <a:pt x="71" y="85"/>
                      <a:pt x="55" y="90"/>
                    </a:cubicBezTo>
                    <a:cubicBezTo>
                      <a:pt x="36" y="96"/>
                      <a:pt x="18" y="94"/>
                      <a:pt x="2" y="82"/>
                    </a:cubicBezTo>
                    <a:cubicBezTo>
                      <a:pt x="0" y="80"/>
                      <a:pt x="0" y="76"/>
                      <a:pt x="0" y="73"/>
                    </a:cubicBezTo>
                    <a:cubicBezTo>
                      <a:pt x="2" y="57"/>
                      <a:pt x="4" y="42"/>
                      <a:pt x="6" y="26"/>
                    </a:cubicBezTo>
                    <a:cubicBezTo>
                      <a:pt x="8" y="9"/>
                      <a:pt x="19" y="0"/>
                      <a:pt x="36" y="5"/>
                    </a:cubicBezTo>
                    <a:cubicBezTo>
                      <a:pt x="63" y="13"/>
                      <a:pt x="74" y="28"/>
                      <a:pt x="7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07"/>
              <p:cNvSpPr/>
              <p:nvPr/>
            </p:nvSpPr>
            <p:spPr bwMode="auto">
              <a:xfrm>
                <a:off x="11288486" y="4664075"/>
                <a:ext cx="360363" cy="490538"/>
              </a:xfrm>
              <a:custGeom>
                <a:avLst/>
                <a:gdLst>
                  <a:gd name="T0" fmla="*/ 55 w 114"/>
                  <a:gd name="T1" fmla="*/ 119 h 155"/>
                  <a:gd name="T2" fmla="*/ 82 w 114"/>
                  <a:gd name="T3" fmla="*/ 138 h 155"/>
                  <a:gd name="T4" fmla="*/ 61 w 114"/>
                  <a:gd name="T5" fmla="*/ 140 h 155"/>
                  <a:gd name="T6" fmla="*/ 6 w 114"/>
                  <a:gd name="T7" fmla="*/ 91 h 155"/>
                  <a:gd name="T8" fmla="*/ 35 w 114"/>
                  <a:gd name="T9" fmla="*/ 106 h 155"/>
                  <a:gd name="T10" fmla="*/ 81 w 114"/>
                  <a:gd name="T11" fmla="*/ 26 h 155"/>
                  <a:gd name="T12" fmla="*/ 48 w 114"/>
                  <a:gd name="T13" fmla="*/ 4 h 155"/>
                  <a:gd name="T14" fmla="*/ 66 w 114"/>
                  <a:gd name="T15" fmla="*/ 1 h 155"/>
                  <a:gd name="T16" fmla="*/ 99 w 114"/>
                  <a:gd name="T17" fmla="*/ 3 h 155"/>
                  <a:gd name="T18" fmla="*/ 112 w 114"/>
                  <a:gd name="T19" fmla="*/ 8 h 155"/>
                  <a:gd name="T20" fmla="*/ 111 w 114"/>
                  <a:gd name="T21" fmla="*/ 22 h 155"/>
                  <a:gd name="T22" fmla="*/ 55 w 114"/>
                  <a:gd name="T23" fmla="*/ 119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" h="155">
                    <a:moveTo>
                      <a:pt x="55" y="119"/>
                    </a:moveTo>
                    <a:cubicBezTo>
                      <a:pt x="65" y="126"/>
                      <a:pt x="74" y="132"/>
                      <a:pt x="82" y="138"/>
                    </a:cubicBezTo>
                    <a:cubicBezTo>
                      <a:pt x="77" y="155"/>
                      <a:pt x="68" y="144"/>
                      <a:pt x="61" y="140"/>
                    </a:cubicBezTo>
                    <a:cubicBezTo>
                      <a:pt x="0" y="104"/>
                      <a:pt x="0" y="104"/>
                      <a:pt x="6" y="91"/>
                    </a:cubicBezTo>
                    <a:cubicBezTo>
                      <a:pt x="15" y="95"/>
                      <a:pt x="25" y="100"/>
                      <a:pt x="35" y="106"/>
                    </a:cubicBezTo>
                    <a:cubicBezTo>
                      <a:pt x="50" y="79"/>
                      <a:pt x="65" y="53"/>
                      <a:pt x="81" y="26"/>
                    </a:cubicBezTo>
                    <a:cubicBezTo>
                      <a:pt x="71" y="20"/>
                      <a:pt x="62" y="13"/>
                      <a:pt x="48" y="4"/>
                    </a:cubicBezTo>
                    <a:cubicBezTo>
                      <a:pt x="57" y="2"/>
                      <a:pt x="61" y="0"/>
                      <a:pt x="66" y="1"/>
                    </a:cubicBezTo>
                    <a:cubicBezTo>
                      <a:pt x="77" y="1"/>
                      <a:pt x="88" y="2"/>
                      <a:pt x="99" y="3"/>
                    </a:cubicBezTo>
                    <a:cubicBezTo>
                      <a:pt x="104" y="4"/>
                      <a:pt x="110" y="5"/>
                      <a:pt x="112" y="8"/>
                    </a:cubicBezTo>
                    <a:cubicBezTo>
                      <a:pt x="114" y="11"/>
                      <a:pt x="113" y="18"/>
                      <a:pt x="111" y="22"/>
                    </a:cubicBezTo>
                    <a:cubicBezTo>
                      <a:pt x="93" y="54"/>
                      <a:pt x="75" y="85"/>
                      <a:pt x="55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08"/>
              <p:cNvSpPr/>
              <p:nvPr/>
            </p:nvSpPr>
            <p:spPr bwMode="auto">
              <a:xfrm>
                <a:off x="11380561" y="-306388"/>
                <a:ext cx="261938" cy="298450"/>
              </a:xfrm>
              <a:custGeom>
                <a:avLst/>
                <a:gdLst>
                  <a:gd name="T0" fmla="*/ 27 w 83"/>
                  <a:gd name="T1" fmla="*/ 94 h 94"/>
                  <a:gd name="T2" fmla="*/ 5 w 83"/>
                  <a:gd name="T3" fmla="*/ 33 h 94"/>
                  <a:gd name="T4" fmla="*/ 32 w 83"/>
                  <a:gd name="T5" fmla="*/ 6 h 94"/>
                  <a:gd name="T6" fmla="*/ 80 w 83"/>
                  <a:gd name="T7" fmla="*/ 41 h 94"/>
                  <a:gd name="T8" fmla="*/ 43 w 83"/>
                  <a:gd name="T9" fmla="*/ 86 h 94"/>
                  <a:gd name="T10" fmla="*/ 27 w 83"/>
                  <a:gd name="T11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94">
                    <a:moveTo>
                      <a:pt x="27" y="94"/>
                    </a:moveTo>
                    <a:cubicBezTo>
                      <a:pt x="19" y="71"/>
                      <a:pt x="10" y="52"/>
                      <a:pt x="5" y="33"/>
                    </a:cubicBezTo>
                    <a:cubicBezTo>
                      <a:pt x="0" y="11"/>
                      <a:pt x="11" y="0"/>
                      <a:pt x="32" y="6"/>
                    </a:cubicBezTo>
                    <a:cubicBezTo>
                      <a:pt x="52" y="12"/>
                      <a:pt x="78" y="18"/>
                      <a:pt x="80" y="41"/>
                    </a:cubicBezTo>
                    <a:cubicBezTo>
                      <a:pt x="83" y="63"/>
                      <a:pt x="61" y="75"/>
                      <a:pt x="43" y="86"/>
                    </a:cubicBezTo>
                    <a:cubicBezTo>
                      <a:pt x="39" y="89"/>
                      <a:pt x="33" y="91"/>
                      <a:pt x="27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109"/>
              <p:cNvSpPr/>
              <p:nvPr/>
            </p:nvSpPr>
            <p:spPr bwMode="auto">
              <a:xfrm>
                <a:off x="11355161" y="57150"/>
                <a:ext cx="249238" cy="303213"/>
              </a:xfrm>
              <a:custGeom>
                <a:avLst/>
                <a:gdLst>
                  <a:gd name="T0" fmla="*/ 0 w 79"/>
                  <a:gd name="T1" fmla="*/ 30 h 96"/>
                  <a:gd name="T2" fmla="*/ 12 w 79"/>
                  <a:gd name="T3" fmla="*/ 12 h 96"/>
                  <a:gd name="T4" fmla="*/ 67 w 79"/>
                  <a:gd name="T5" fmla="*/ 25 h 96"/>
                  <a:gd name="T6" fmla="*/ 68 w 79"/>
                  <a:gd name="T7" fmla="*/ 66 h 96"/>
                  <a:gd name="T8" fmla="*/ 58 w 79"/>
                  <a:gd name="T9" fmla="*/ 79 h 96"/>
                  <a:gd name="T10" fmla="*/ 16 w 79"/>
                  <a:gd name="T11" fmla="*/ 71 h 96"/>
                  <a:gd name="T12" fmla="*/ 0 w 79"/>
                  <a:gd name="T13" fmla="*/ 3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96">
                    <a:moveTo>
                      <a:pt x="0" y="30"/>
                    </a:moveTo>
                    <a:cubicBezTo>
                      <a:pt x="4" y="24"/>
                      <a:pt x="7" y="16"/>
                      <a:pt x="12" y="12"/>
                    </a:cubicBezTo>
                    <a:cubicBezTo>
                      <a:pt x="26" y="0"/>
                      <a:pt x="49" y="6"/>
                      <a:pt x="67" y="25"/>
                    </a:cubicBezTo>
                    <a:cubicBezTo>
                      <a:pt x="79" y="38"/>
                      <a:pt x="77" y="52"/>
                      <a:pt x="68" y="66"/>
                    </a:cubicBezTo>
                    <a:cubicBezTo>
                      <a:pt x="65" y="71"/>
                      <a:pt x="62" y="75"/>
                      <a:pt x="58" y="79"/>
                    </a:cubicBezTo>
                    <a:cubicBezTo>
                      <a:pt x="40" y="96"/>
                      <a:pt x="26" y="94"/>
                      <a:pt x="16" y="71"/>
                    </a:cubicBezTo>
                    <a:cubicBezTo>
                      <a:pt x="10" y="58"/>
                      <a:pt x="5" y="45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10"/>
              <p:cNvSpPr/>
              <p:nvPr/>
            </p:nvSpPr>
            <p:spPr bwMode="auto">
              <a:xfrm>
                <a:off x="9291411" y="1674812"/>
                <a:ext cx="269875" cy="228600"/>
              </a:xfrm>
              <a:custGeom>
                <a:avLst/>
                <a:gdLst>
                  <a:gd name="T0" fmla="*/ 75 w 85"/>
                  <a:gd name="T1" fmla="*/ 72 h 72"/>
                  <a:gd name="T2" fmla="*/ 37 w 85"/>
                  <a:gd name="T3" fmla="*/ 59 h 72"/>
                  <a:gd name="T4" fmla="*/ 1 w 85"/>
                  <a:gd name="T5" fmla="*/ 23 h 72"/>
                  <a:gd name="T6" fmla="*/ 9 w 85"/>
                  <a:gd name="T7" fmla="*/ 10 h 72"/>
                  <a:gd name="T8" fmla="*/ 51 w 85"/>
                  <a:gd name="T9" fmla="*/ 3 h 72"/>
                  <a:gd name="T10" fmla="*/ 84 w 85"/>
                  <a:gd name="T11" fmla="*/ 30 h 72"/>
                  <a:gd name="T12" fmla="*/ 75 w 85"/>
                  <a:gd name="T13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72">
                    <a:moveTo>
                      <a:pt x="75" y="72"/>
                    </a:moveTo>
                    <a:cubicBezTo>
                      <a:pt x="59" y="66"/>
                      <a:pt x="48" y="62"/>
                      <a:pt x="37" y="59"/>
                    </a:cubicBezTo>
                    <a:cubicBezTo>
                      <a:pt x="18" y="53"/>
                      <a:pt x="4" y="43"/>
                      <a:pt x="1" y="23"/>
                    </a:cubicBezTo>
                    <a:cubicBezTo>
                      <a:pt x="0" y="19"/>
                      <a:pt x="5" y="11"/>
                      <a:pt x="9" y="10"/>
                    </a:cubicBezTo>
                    <a:cubicBezTo>
                      <a:pt x="23" y="6"/>
                      <a:pt x="37" y="6"/>
                      <a:pt x="51" y="3"/>
                    </a:cubicBezTo>
                    <a:cubicBezTo>
                      <a:pt x="71" y="0"/>
                      <a:pt x="85" y="10"/>
                      <a:pt x="84" y="30"/>
                    </a:cubicBezTo>
                    <a:cubicBezTo>
                      <a:pt x="82" y="45"/>
                      <a:pt x="78" y="59"/>
                      <a:pt x="75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111"/>
              <p:cNvSpPr/>
              <p:nvPr/>
            </p:nvSpPr>
            <p:spPr bwMode="auto">
              <a:xfrm>
                <a:off x="9510486" y="1884362"/>
                <a:ext cx="280988" cy="239713"/>
              </a:xfrm>
              <a:custGeom>
                <a:avLst/>
                <a:gdLst>
                  <a:gd name="T0" fmla="*/ 77 w 89"/>
                  <a:gd name="T1" fmla="*/ 76 h 76"/>
                  <a:gd name="T2" fmla="*/ 29 w 89"/>
                  <a:gd name="T3" fmla="*/ 56 h 76"/>
                  <a:gd name="T4" fmla="*/ 17 w 89"/>
                  <a:gd name="T5" fmla="*/ 50 h 76"/>
                  <a:gd name="T6" fmla="*/ 0 w 89"/>
                  <a:gd name="T7" fmla="*/ 26 h 76"/>
                  <a:gd name="T8" fmla="*/ 23 w 89"/>
                  <a:gd name="T9" fmla="*/ 14 h 76"/>
                  <a:gd name="T10" fmla="*/ 75 w 89"/>
                  <a:gd name="T11" fmla="*/ 18 h 76"/>
                  <a:gd name="T12" fmla="*/ 77 w 89"/>
                  <a:gd name="T13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76">
                    <a:moveTo>
                      <a:pt x="77" y="76"/>
                    </a:moveTo>
                    <a:cubicBezTo>
                      <a:pt x="61" y="69"/>
                      <a:pt x="45" y="63"/>
                      <a:pt x="29" y="56"/>
                    </a:cubicBezTo>
                    <a:cubicBezTo>
                      <a:pt x="25" y="54"/>
                      <a:pt x="20" y="53"/>
                      <a:pt x="17" y="50"/>
                    </a:cubicBezTo>
                    <a:cubicBezTo>
                      <a:pt x="11" y="43"/>
                      <a:pt x="6" y="34"/>
                      <a:pt x="0" y="26"/>
                    </a:cubicBezTo>
                    <a:cubicBezTo>
                      <a:pt x="8" y="22"/>
                      <a:pt x="15" y="16"/>
                      <a:pt x="23" y="14"/>
                    </a:cubicBezTo>
                    <a:cubicBezTo>
                      <a:pt x="41" y="10"/>
                      <a:pt x="61" y="0"/>
                      <a:pt x="75" y="18"/>
                    </a:cubicBezTo>
                    <a:cubicBezTo>
                      <a:pt x="89" y="37"/>
                      <a:pt x="84" y="58"/>
                      <a:pt x="77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112"/>
              <p:cNvSpPr/>
              <p:nvPr/>
            </p:nvSpPr>
            <p:spPr bwMode="auto">
              <a:xfrm>
                <a:off x="14734949" y="1489075"/>
                <a:ext cx="188913" cy="217488"/>
              </a:xfrm>
              <a:custGeom>
                <a:avLst/>
                <a:gdLst>
                  <a:gd name="T0" fmla="*/ 60 w 60"/>
                  <a:gd name="T1" fmla="*/ 27 h 69"/>
                  <a:gd name="T2" fmla="*/ 49 w 60"/>
                  <a:gd name="T3" fmla="*/ 51 h 69"/>
                  <a:gd name="T4" fmla="*/ 11 w 60"/>
                  <a:gd name="T5" fmla="*/ 61 h 69"/>
                  <a:gd name="T6" fmla="*/ 13 w 60"/>
                  <a:gd name="T7" fmla="*/ 22 h 69"/>
                  <a:gd name="T8" fmla="*/ 25 w 60"/>
                  <a:gd name="T9" fmla="*/ 11 h 69"/>
                  <a:gd name="T10" fmla="*/ 46 w 60"/>
                  <a:gd name="T11" fmla="*/ 3 h 69"/>
                  <a:gd name="T12" fmla="*/ 60 w 60"/>
                  <a:gd name="T13" fmla="*/ 2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69">
                    <a:moveTo>
                      <a:pt x="60" y="27"/>
                    </a:moveTo>
                    <a:cubicBezTo>
                      <a:pt x="56" y="37"/>
                      <a:pt x="54" y="45"/>
                      <a:pt x="49" y="51"/>
                    </a:cubicBezTo>
                    <a:cubicBezTo>
                      <a:pt x="39" y="65"/>
                      <a:pt x="22" y="69"/>
                      <a:pt x="11" y="61"/>
                    </a:cubicBezTo>
                    <a:cubicBezTo>
                      <a:pt x="0" y="52"/>
                      <a:pt x="1" y="37"/>
                      <a:pt x="13" y="22"/>
                    </a:cubicBezTo>
                    <a:cubicBezTo>
                      <a:pt x="17" y="18"/>
                      <a:pt x="20" y="13"/>
                      <a:pt x="25" y="11"/>
                    </a:cubicBezTo>
                    <a:cubicBezTo>
                      <a:pt x="32" y="7"/>
                      <a:pt x="43" y="0"/>
                      <a:pt x="46" y="3"/>
                    </a:cubicBezTo>
                    <a:cubicBezTo>
                      <a:pt x="53" y="8"/>
                      <a:pt x="56" y="19"/>
                      <a:pt x="6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703" name="组合 702"/>
            <p:cNvGrpSpPr/>
            <p:nvPr/>
          </p:nvGrpSpPr>
          <p:grpSpPr>
            <a:xfrm>
              <a:off x="5634" y="2542"/>
              <a:ext cx="3490" cy="1224"/>
              <a:chOff x="6815138" y="1806575"/>
              <a:chExt cx="2881312" cy="1009650"/>
            </a:xfrm>
            <a:grpFill/>
          </p:grpSpPr>
          <p:sp>
            <p:nvSpPr>
              <p:cNvPr id="704" name="Freeform 12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Freeform 12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Freeform 12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Freeform 12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Freeform 12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Freeform 12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Freeform 12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Freeform 12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Freeform 12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Freeform 13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Freeform 13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Freeform 13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6" name="Freeform 13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7" name="Freeform 13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Freeform 13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Freeform 13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Freeform 13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Freeform 13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13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14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Freeform 14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Freeform 14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Freeform 14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Freeform 14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Freeform 14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Freeform 14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0" name="Freeform 14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1" name="Freeform 14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Freeform 14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Freeform 15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Freeform 15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5" name="Freeform 15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6" name="Freeform 15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7" name="Freeform 15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8" name="Freeform 15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9" name="Freeform 15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0" name="Freeform 15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1" name="Freeform 15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2" name="Freeform 15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3" name="Freeform 16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4" name="Freeform 16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5" name="Freeform 16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6" name="Freeform 16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7" name="Freeform 16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16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Freeform 16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16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16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16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17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4" name="Freeform 17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17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17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17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17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17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0" name="Freeform 17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Freeform 17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17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18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2" name="文本框 51"/>
          <p:cNvSpPr txBox="1"/>
          <p:nvPr/>
        </p:nvSpPr>
        <p:spPr>
          <a:xfrm>
            <a:off x="391795" y="363855"/>
            <a:ext cx="2308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>
                <a:solidFill>
                  <a:schemeClr val="bg1"/>
                </a:solidFill>
                <a:latin typeface="Impact" panose="020B0806030902050204" charset="0"/>
                <a:ea typeface="微软雅黑" panose="020B0503020204020204" charset="-122"/>
                <a:cs typeface="Impact" panose="020B0806030902050204" charset="0"/>
              </a:rPr>
              <a:t>04  </a:t>
            </a:r>
            <a:r>
              <a:rPr lang="en-US" altLang="zh-CN" sz="2000">
                <a:solidFill>
                  <a:schemeClr val="bg1"/>
                </a:solidFill>
                <a:latin typeface="Impact" panose="020B0806030902050204" charset="0"/>
                <a:ea typeface="微软雅黑" panose="020B0503020204020204" charset="-122"/>
                <a:cs typeface="Impact" panose="020B0806030902050204" charset="0"/>
              </a:rPr>
              <a:t>Experiments</a:t>
            </a:r>
            <a:endParaRPr lang="en-US" altLang="zh-CN" sz="2000">
              <a:solidFill>
                <a:schemeClr val="bg1"/>
              </a:solidFill>
              <a:latin typeface="Impact" panose="020B0806030902050204" charset="0"/>
              <a:ea typeface="微软雅黑" panose="020B0503020204020204" charset="-122"/>
              <a:cs typeface="Impact" panose="020B080603090205020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244850" y="338455"/>
            <a:ext cx="75279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solidFill>
                  <a:schemeClr val="bg1"/>
                </a:solidFill>
                <a:sym typeface="+mn-ea"/>
              </a:rPr>
              <a:t>Ablation Study</a:t>
            </a:r>
            <a:endParaRPr lang="en-US" altLang="zh-CN" sz="2400" b="1">
              <a:solidFill>
                <a:schemeClr val="bg1"/>
              </a:solidFill>
              <a:ea typeface="微软雅黑" panose="020B0503020204020204" charset="-122"/>
              <a:cs typeface="+mn-lt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6110" y="2175510"/>
            <a:ext cx="10613390" cy="33331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155575" y="82550"/>
            <a:ext cx="6897370" cy="6887210"/>
            <a:chOff x="8645299" y="-830263"/>
            <a:chExt cx="7618413" cy="7602538"/>
          </a:xfrm>
          <a:solidFill>
            <a:srgbClr val="00458E">
              <a:alpha val="6000"/>
            </a:srgbClr>
          </a:solidFill>
        </p:grpSpPr>
        <p:sp>
          <p:nvSpPr>
            <p:cNvPr id="16" name="Freeform 75"/>
            <p:cNvSpPr>
              <a:spLocks noEditPoints="1"/>
            </p:cNvSpPr>
            <p:nvPr/>
          </p:nvSpPr>
          <p:spPr bwMode="auto">
            <a:xfrm>
              <a:off x="8645299" y="-830263"/>
              <a:ext cx="7618413" cy="7602538"/>
            </a:xfrm>
            <a:custGeom>
              <a:avLst/>
              <a:gdLst>
                <a:gd name="T0" fmla="*/ 1106 w 2412"/>
                <a:gd name="T1" fmla="*/ 2355 h 2406"/>
                <a:gd name="T2" fmla="*/ 435 w 2412"/>
                <a:gd name="T3" fmla="*/ 2057 h 2406"/>
                <a:gd name="T4" fmla="*/ 57 w 2412"/>
                <a:gd name="T5" fmla="*/ 1368 h 2406"/>
                <a:gd name="T6" fmla="*/ 118 w 2412"/>
                <a:gd name="T7" fmla="*/ 767 h 2406"/>
                <a:gd name="T8" fmla="*/ 811 w 2412"/>
                <a:gd name="T9" fmla="*/ 78 h 2406"/>
                <a:gd name="T10" fmla="*/ 1443 w 2412"/>
                <a:gd name="T11" fmla="*/ 26 h 2406"/>
                <a:gd name="T12" fmla="*/ 2296 w 2412"/>
                <a:gd name="T13" fmla="*/ 701 h 2406"/>
                <a:gd name="T14" fmla="*/ 2304 w 2412"/>
                <a:gd name="T15" fmla="*/ 1645 h 2406"/>
                <a:gd name="T16" fmla="*/ 1649 w 2412"/>
                <a:gd name="T17" fmla="*/ 2280 h 2406"/>
                <a:gd name="T18" fmla="*/ 1257 w 2412"/>
                <a:gd name="T19" fmla="*/ 2363 h 2406"/>
                <a:gd name="T20" fmla="*/ 2266 w 2412"/>
                <a:gd name="T21" fmla="*/ 754 h 2406"/>
                <a:gd name="T22" fmla="*/ 121 w 2412"/>
                <a:gd name="T23" fmla="*/ 919 h 2406"/>
                <a:gd name="T24" fmla="*/ 2125 w 2412"/>
                <a:gd name="T25" fmla="*/ 1861 h 2406"/>
                <a:gd name="T26" fmla="*/ 2275 w 2412"/>
                <a:gd name="T27" fmla="*/ 773 h 2406"/>
                <a:gd name="T28" fmla="*/ 2259 w 2412"/>
                <a:gd name="T29" fmla="*/ 853 h 2406"/>
                <a:gd name="T30" fmla="*/ 2163 w 2412"/>
                <a:gd name="T31" fmla="*/ 912 h 2406"/>
                <a:gd name="T32" fmla="*/ 2031 w 2412"/>
                <a:gd name="T33" fmla="*/ 918 h 2406"/>
                <a:gd name="T34" fmla="*/ 2013 w 2412"/>
                <a:gd name="T35" fmla="*/ 929 h 2406"/>
                <a:gd name="T36" fmla="*/ 2035 w 2412"/>
                <a:gd name="T37" fmla="*/ 966 h 2406"/>
                <a:gd name="T38" fmla="*/ 1970 w 2412"/>
                <a:gd name="T39" fmla="*/ 979 h 2406"/>
                <a:gd name="T40" fmla="*/ 1872 w 2412"/>
                <a:gd name="T41" fmla="*/ 996 h 2406"/>
                <a:gd name="T42" fmla="*/ 1842 w 2412"/>
                <a:gd name="T43" fmla="*/ 942 h 2406"/>
                <a:gd name="T44" fmla="*/ 1925 w 2412"/>
                <a:gd name="T45" fmla="*/ 935 h 2406"/>
                <a:gd name="T46" fmla="*/ 1826 w 2412"/>
                <a:gd name="T47" fmla="*/ 852 h 2406"/>
                <a:gd name="T48" fmla="*/ 1886 w 2412"/>
                <a:gd name="T49" fmla="*/ 861 h 2406"/>
                <a:gd name="T50" fmla="*/ 1987 w 2412"/>
                <a:gd name="T51" fmla="*/ 894 h 2406"/>
                <a:gd name="T52" fmla="*/ 2074 w 2412"/>
                <a:gd name="T53" fmla="*/ 910 h 2406"/>
                <a:gd name="T54" fmla="*/ 2018 w 2412"/>
                <a:gd name="T55" fmla="*/ 883 h 2406"/>
                <a:gd name="T56" fmla="*/ 1910 w 2412"/>
                <a:gd name="T57" fmla="*/ 815 h 2406"/>
                <a:gd name="T58" fmla="*/ 2081 w 2412"/>
                <a:gd name="T59" fmla="*/ 840 h 2406"/>
                <a:gd name="T60" fmla="*/ 1994 w 2412"/>
                <a:gd name="T61" fmla="*/ 808 h 2406"/>
                <a:gd name="T62" fmla="*/ 2031 w 2412"/>
                <a:gd name="T63" fmla="*/ 716 h 2406"/>
                <a:gd name="T64" fmla="*/ 2059 w 2412"/>
                <a:gd name="T65" fmla="*/ 689 h 2406"/>
                <a:gd name="T66" fmla="*/ 2049 w 2412"/>
                <a:gd name="T67" fmla="*/ 805 h 2406"/>
                <a:gd name="T68" fmla="*/ 2101 w 2412"/>
                <a:gd name="T69" fmla="*/ 781 h 2406"/>
                <a:gd name="T70" fmla="*/ 2122 w 2412"/>
                <a:gd name="T71" fmla="*/ 746 h 2406"/>
                <a:gd name="T72" fmla="*/ 2167 w 2412"/>
                <a:gd name="T73" fmla="*/ 753 h 2406"/>
                <a:gd name="T74" fmla="*/ 2266 w 2412"/>
                <a:gd name="T75" fmla="*/ 754 h 2406"/>
                <a:gd name="T76" fmla="*/ 2158 w 2412"/>
                <a:gd name="T77" fmla="*/ 848 h 2406"/>
                <a:gd name="T78" fmla="*/ 2151 w 2412"/>
                <a:gd name="T79" fmla="*/ 869 h 2406"/>
                <a:gd name="T80" fmla="*/ 2169 w 2412"/>
                <a:gd name="T81" fmla="*/ 822 h 2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12" h="2406">
                  <a:moveTo>
                    <a:pt x="1189" y="2363"/>
                  </a:moveTo>
                  <a:cubicBezTo>
                    <a:pt x="1161" y="2360"/>
                    <a:pt x="1134" y="2358"/>
                    <a:pt x="1106" y="2355"/>
                  </a:cubicBezTo>
                  <a:cubicBezTo>
                    <a:pt x="947" y="2340"/>
                    <a:pt x="797" y="2293"/>
                    <a:pt x="657" y="2217"/>
                  </a:cubicBezTo>
                  <a:cubicBezTo>
                    <a:pt x="577" y="2172"/>
                    <a:pt x="503" y="2119"/>
                    <a:pt x="435" y="2057"/>
                  </a:cubicBezTo>
                  <a:cubicBezTo>
                    <a:pt x="330" y="1963"/>
                    <a:pt x="245" y="1855"/>
                    <a:pt x="179" y="1731"/>
                  </a:cubicBezTo>
                  <a:cubicBezTo>
                    <a:pt x="118" y="1617"/>
                    <a:pt x="78" y="1496"/>
                    <a:pt x="57" y="1368"/>
                  </a:cubicBezTo>
                  <a:cubicBezTo>
                    <a:pt x="42" y="1274"/>
                    <a:pt x="40" y="1178"/>
                    <a:pt x="47" y="1083"/>
                  </a:cubicBezTo>
                  <a:cubicBezTo>
                    <a:pt x="55" y="975"/>
                    <a:pt x="79" y="869"/>
                    <a:pt x="118" y="767"/>
                  </a:cubicBezTo>
                  <a:cubicBezTo>
                    <a:pt x="171" y="631"/>
                    <a:pt x="245" y="507"/>
                    <a:pt x="343" y="398"/>
                  </a:cubicBezTo>
                  <a:cubicBezTo>
                    <a:pt x="473" y="254"/>
                    <a:pt x="629" y="146"/>
                    <a:pt x="811" y="78"/>
                  </a:cubicBezTo>
                  <a:cubicBezTo>
                    <a:pt x="904" y="43"/>
                    <a:pt x="1001" y="21"/>
                    <a:pt x="1099" y="11"/>
                  </a:cubicBezTo>
                  <a:cubicBezTo>
                    <a:pt x="1215" y="0"/>
                    <a:pt x="1329" y="4"/>
                    <a:pt x="1443" y="26"/>
                  </a:cubicBezTo>
                  <a:cubicBezTo>
                    <a:pt x="1633" y="62"/>
                    <a:pt x="1803" y="141"/>
                    <a:pt x="1955" y="262"/>
                  </a:cubicBezTo>
                  <a:cubicBezTo>
                    <a:pt x="2104" y="381"/>
                    <a:pt x="2217" y="528"/>
                    <a:pt x="2296" y="701"/>
                  </a:cubicBezTo>
                  <a:cubicBezTo>
                    <a:pt x="2348" y="816"/>
                    <a:pt x="2381" y="936"/>
                    <a:pt x="2393" y="1061"/>
                  </a:cubicBezTo>
                  <a:cubicBezTo>
                    <a:pt x="2412" y="1263"/>
                    <a:pt x="2385" y="1458"/>
                    <a:pt x="2304" y="1645"/>
                  </a:cubicBezTo>
                  <a:cubicBezTo>
                    <a:pt x="2259" y="1751"/>
                    <a:pt x="2199" y="1849"/>
                    <a:pt x="2124" y="1937"/>
                  </a:cubicBezTo>
                  <a:cubicBezTo>
                    <a:pt x="1994" y="2091"/>
                    <a:pt x="1836" y="2206"/>
                    <a:pt x="1649" y="2280"/>
                  </a:cubicBezTo>
                  <a:cubicBezTo>
                    <a:pt x="1532" y="2326"/>
                    <a:pt x="1410" y="2353"/>
                    <a:pt x="1284" y="2358"/>
                  </a:cubicBezTo>
                  <a:cubicBezTo>
                    <a:pt x="1275" y="2359"/>
                    <a:pt x="1266" y="2361"/>
                    <a:pt x="1257" y="2363"/>
                  </a:cubicBezTo>
                  <a:cubicBezTo>
                    <a:pt x="1234" y="2363"/>
                    <a:pt x="1212" y="2363"/>
                    <a:pt x="1189" y="2363"/>
                  </a:cubicBezTo>
                  <a:close/>
                  <a:moveTo>
                    <a:pt x="2266" y="754"/>
                  </a:moveTo>
                  <a:cubicBezTo>
                    <a:pt x="2129" y="397"/>
                    <a:pt x="1740" y="51"/>
                    <a:pt x="1218" y="52"/>
                  </a:cubicBezTo>
                  <a:cubicBezTo>
                    <a:pt x="699" y="52"/>
                    <a:pt x="246" y="408"/>
                    <a:pt x="121" y="919"/>
                  </a:cubicBezTo>
                  <a:cubicBezTo>
                    <a:pt x="0" y="1416"/>
                    <a:pt x="233" y="1979"/>
                    <a:pt x="768" y="2219"/>
                  </a:cubicBezTo>
                  <a:cubicBezTo>
                    <a:pt x="1188" y="2406"/>
                    <a:pt x="1766" y="2330"/>
                    <a:pt x="2125" y="1861"/>
                  </a:cubicBezTo>
                  <a:cubicBezTo>
                    <a:pt x="2244" y="1706"/>
                    <a:pt x="2315" y="1529"/>
                    <a:pt x="2341" y="1334"/>
                  </a:cubicBezTo>
                  <a:cubicBezTo>
                    <a:pt x="2367" y="1140"/>
                    <a:pt x="2345" y="952"/>
                    <a:pt x="2275" y="773"/>
                  </a:cubicBezTo>
                  <a:cubicBezTo>
                    <a:pt x="2261" y="788"/>
                    <a:pt x="2247" y="802"/>
                    <a:pt x="2233" y="816"/>
                  </a:cubicBezTo>
                  <a:cubicBezTo>
                    <a:pt x="2250" y="820"/>
                    <a:pt x="2260" y="827"/>
                    <a:pt x="2259" y="853"/>
                  </a:cubicBezTo>
                  <a:cubicBezTo>
                    <a:pt x="2258" y="874"/>
                    <a:pt x="2252" y="881"/>
                    <a:pt x="2236" y="887"/>
                  </a:cubicBezTo>
                  <a:cubicBezTo>
                    <a:pt x="2212" y="896"/>
                    <a:pt x="2187" y="904"/>
                    <a:pt x="2163" y="912"/>
                  </a:cubicBezTo>
                  <a:cubicBezTo>
                    <a:pt x="2155" y="945"/>
                    <a:pt x="2133" y="967"/>
                    <a:pt x="2098" y="942"/>
                  </a:cubicBezTo>
                  <a:cubicBezTo>
                    <a:pt x="2079" y="929"/>
                    <a:pt x="2054" y="925"/>
                    <a:pt x="2031" y="918"/>
                  </a:cubicBezTo>
                  <a:cubicBezTo>
                    <a:pt x="2027" y="917"/>
                    <a:pt x="2022" y="921"/>
                    <a:pt x="2017" y="922"/>
                  </a:cubicBezTo>
                  <a:cubicBezTo>
                    <a:pt x="2016" y="924"/>
                    <a:pt x="2014" y="927"/>
                    <a:pt x="2013" y="929"/>
                  </a:cubicBezTo>
                  <a:cubicBezTo>
                    <a:pt x="2019" y="932"/>
                    <a:pt x="2025" y="935"/>
                    <a:pt x="2030" y="939"/>
                  </a:cubicBezTo>
                  <a:cubicBezTo>
                    <a:pt x="2041" y="946"/>
                    <a:pt x="2044" y="955"/>
                    <a:pt x="2035" y="966"/>
                  </a:cubicBezTo>
                  <a:cubicBezTo>
                    <a:pt x="2026" y="975"/>
                    <a:pt x="2017" y="985"/>
                    <a:pt x="2003" y="974"/>
                  </a:cubicBezTo>
                  <a:cubicBezTo>
                    <a:pt x="1990" y="964"/>
                    <a:pt x="1980" y="968"/>
                    <a:pt x="1970" y="979"/>
                  </a:cubicBezTo>
                  <a:cubicBezTo>
                    <a:pt x="1966" y="984"/>
                    <a:pt x="1961" y="989"/>
                    <a:pt x="1957" y="994"/>
                  </a:cubicBezTo>
                  <a:cubicBezTo>
                    <a:pt x="1922" y="1036"/>
                    <a:pt x="1908" y="1040"/>
                    <a:pt x="1872" y="996"/>
                  </a:cubicBezTo>
                  <a:cubicBezTo>
                    <a:pt x="1859" y="980"/>
                    <a:pt x="1849" y="963"/>
                    <a:pt x="1837" y="947"/>
                  </a:cubicBezTo>
                  <a:cubicBezTo>
                    <a:pt x="1839" y="946"/>
                    <a:pt x="1841" y="944"/>
                    <a:pt x="1842" y="942"/>
                  </a:cubicBezTo>
                  <a:cubicBezTo>
                    <a:pt x="1857" y="948"/>
                    <a:pt x="1870" y="955"/>
                    <a:pt x="1885" y="960"/>
                  </a:cubicBezTo>
                  <a:cubicBezTo>
                    <a:pt x="1906" y="968"/>
                    <a:pt x="1912" y="946"/>
                    <a:pt x="1925" y="935"/>
                  </a:cubicBezTo>
                  <a:cubicBezTo>
                    <a:pt x="1911" y="928"/>
                    <a:pt x="1896" y="921"/>
                    <a:pt x="1881" y="918"/>
                  </a:cubicBezTo>
                  <a:cubicBezTo>
                    <a:pt x="1840" y="911"/>
                    <a:pt x="1832" y="893"/>
                    <a:pt x="1826" y="852"/>
                  </a:cubicBezTo>
                  <a:cubicBezTo>
                    <a:pt x="1825" y="844"/>
                    <a:pt x="1833" y="834"/>
                    <a:pt x="1837" y="826"/>
                  </a:cubicBezTo>
                  <a:cubicBezTo>
                    <a:pt x="1856" y="840"/>
                    <a:pt x="1870" y="853"/>
                    <a:pt x="1886" y="861"/>
                  </a:cubicBezTo>
                  <a:cubicBezTo>
                    <a:pt x="1914" y="874"/>
                    <a:pt x="1943" y="883"/>
                    <a:pt x="1971" y="894"/>
                  </a:cubicBezTo>
                  <a:cubicBezTo>
                    <a:pt x="1976" y="895"/>
                    <a:pt x="1983" y="896"/>
                    <a:pt x="1987" y="894"/>
                  </a:cubicBezTo>
                  <a:cubicBezTo>
                    <a:pt x="2003" y="885"/>
                    <a:pt x="2016" y="891"/>
                    <a:pt x="2030" y="897"/>
                  </a:cubicBezTo>
                  <a:cubicBezTo>
                    <a:pt x="2044" y="903"/>
                    <a:pt x="2059" y="906"/>
                    <a:pt x="2074" y="910"/>
                  </a:cubicBezTo>
                  <a:cubicBezTo>
                    <a:pt x="2075" y="907"/>
                    <a:pt x="2075" y="904"/>
                    <a:pt x="2076" y="901"/>
                  </a:cubicBezTo>
                  <a:cubicBezTo>
                    <a:pt x="2057" y="895"/>
                    <a:pt x="2037" y="883"/>
                    <a:pt x="2018" y="883"/>
                  </a:cubicBezTo>
                  <a:cubicBezTo>
                    <a:pt x="1970" y="884"/>
                    <a:pt x="1939" y="858"/>
                    <a:pt x="1911" y="825"/>
                  </a:cubicBezTo>
                  <a:cubicBezTo>
                    <a:pt x="1910" y="823"/>
                    <a:pt x="1910" y="820"/>
                    <a:pt x="1910" y="815"/>
                  </a:cubicBezTo>
                  <a:cubicBezTo>
                    <a:pt x="1964" y="828"/>
                    <a:pt x="2016" y="841"/>
                    <a:pt x="2070" y="855"/>
                  </a:cubicBezTo>
                  <a:cubicBezTo>
                    <a:pt x="2073" y="849"/>
                    <a:pt x="2078" y="844"/>
                    <a:pt x="2081" y="840"/>
                  </a:cubicBezTo>
                  <a:cubicBezTo>
                    <a:pt x="2064" y="833"/>
                    <a:pt x="2049" y="826"/>
                    <a:pt x="2032" y="818"/>
                  </a:cubicBezTo>
                  <a:cubicBezTo>
                    <a:pt x="2020" y="815"/>
                    <a:pt x="2007" y="811"/>
                    <a:pt x="1994" y="808"/>
                  </a:cubicBezTo>
                  <a:cubicBezTo>
                    <a:pt x="1998" y="794"/>
                    <a:pt x="2000" y="780"/>
                    <a:pt x="2006" y="767"/>
                  </a:cubicBezTo>
                  <a:cubicBezTo>
                    <a:pt x="2013" y="750"/>
                    <a:pt x="2022" y="733"/>
                    <a:pt x="2031" y="716"/>
                  </a:cubicBezTo>
                  <a:cubicBezTo>
                    <a:pt x="2034" y="709"/>
                    <a:pt x="2034" y="701"/>
                    <a:pt x="2039" y="696"/>
                  </a:cubicBezTo>
                  <a:cubicBezTo>
                    <a:pt x="2044" y="691"/>
                    <a:pt x="2053" y="688"/>
                    <a:pt x="2059" y="689"/>
                  </a:cubicBezTo>
                  <a:cubicBezTo>
                    <a:pt x="2063" y="689"/>
                    <a:pt x="2068" y="699"/>
                    <a:pt x="2069" y="705"/>
                  </a:cubicBezTo>
                  <a:cubicBezTo>
                    <a:pt x="2073" y="740"/>
                    <a:pt x="2072" y="774"/>
                    <a:pt x="2049" y="805"/>
                  </a:cubicBezTo>
                  <a:cubicBezTo>
                    <a:pt x="2064" y="807"/>
                    <a:pt x="2075" y="809"/>
                    <a:pt x="2077" y="791"/>
                  </a:cubicBezTo>
                  <a:cubicBezTo>
                    <a:pt x="2079" y="776"/>
                    <a:pt x="2089" y="775"/>
                    <a:pt x="2101" y="781"/>
                  </a:cubicBezTo>
                  <a:cubicBezTo>
                    <a:pt x="2104" y="783"/>
                    <a:pt x="2108" y="786"/>
                    <a:pt x="2112" y="789"/>
                  </a:cubicBezTo>
                  <a:cubicBezTo>
                    <a:pt x="2116" y="774"/>
                    <a:pt x="2118" y="760"/>
                    <a:pt x="2122" y="746"/>
                  </a:cubicBezTo>
                  <a:cubicBezTo>
                    <a:pt x="2125" y="737"/>
                    <a:pt x="2131" y="730"/>
                    <a:pt x="2143" y="738"/>
                  </a:cubicBezTo>
                  <a:cubicBezTo>
                    <a:pt x="2151" y="744"/>
                    <a:pt x="2159" y="748"/>
                    <a:pt x="2167" y="753"/>
                  </a:cubicBezTo>
                  <a:cubicBezTo>
                    <a:pt x="2185" y="764"/>
                    <a:pt x="2202" y="765"/>
                    <a:pt x="2222" y="759"/>
                  </a:cubicBezTo>
                  <a:cubicBezTo>
                    <a:pt x="2236" y="755"/>
                    <a:pt x="2250" y="756"/>
                    <a:pt x="2266" y="754"/>
                  </a:cubicBezTo>
                  <a:close/>
                  <a:moveTo>
                    <a:pt x="2140" y="834"/>
                  </a:moveTo>
                  <a:cubicBezTo>
                    <a:pt x="2148" y="840"/>
                    <a:pt x="2153" y="843"/>
                    <a:pt x="2158" y="848"/>
                  </a:cubicBezTo>
                  <a:cubicBezTo>
                    <a:pt x="2154" y="854"/>
                    <a:pt x="2151" y="859"/>
                    <a:pt x="2148" y="863"/>
                  </a:cubicBezTo>
                  <a:cubicBezTo>
                    <a:pt x="2149" y="865"/>
                    <a:pt x="2150" y="867"/>
                    <a:pt x="2151" y="869"/>
                  </a:cubicBezTo>
                  <a:cubicBezTo>
                    <a:pt x="2161" y="864"/>
                    <a:pt x="2176" y="861"/>
                    <a:pt x="2179" y="854"/>
                  </a:cubicBezTo>
                  <a:cubicBezTo>
                    <a:pt x="2182" y="846"/>
                    <a:pt x="2173" y="834"/>
                    <a:pt x="2169" y="822"/>
                  </a:cubicBezTo>
                  <a:cubicBezTo>
                    <a:pt x="2158" y="827"/>
                    <a:pt x="2150" y="830"/>
                    <a:pt x="2140" y="8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78"/>
            <p:cNvSpPr/>
            <p:nvPr/>
          </p:nvSpPr>
          <p:spPr bwMode="auto">
            <a:xfrm>
              <a:off x="10745561" y="1906587"/>
              <a:ext cx="3482975" cy="2900363"/>
            </a:xfrm>
            <a:custGeom>
              <a:avLst/>
              <a:gdLst>
                <a:gd name="T0" fmla="*/ 1103 w 1103"/>
                <a:gd name="T1" fmla="*/ 30 h 918"/>
                <a:gd name="T2" fmla="*/ 980 w 1103"/>
                <a:gd name="T3" fmla="*/ 112 h 918"/>
                <a:gd name="T4" fmla="*/ 922 w 1103"/>
                <a:gd name="T5" fmla="*/ 108 h 918"/>
                <a:gd name="T6" fmla="*/ 905 w 1103"/>
                <a:gd name="T7" fmla="*/ 117 h 918"/>
                <a:gd name="T8" fmla="*/ 888 w 1103"/>
                <a:gd name="T9" fmla="*/ 160 h 918"/>
                <a:gd name="T10" fmla="*/ 1030 w 1103"/>
                <a:gd name="T11" fmla="*/ 160 h 918"/>
                <a:gd name="T12" fmla="*/ 930 w 1103"/>
                <a:gd name="T13" fmla="*/ 244 h 918"/>
                <a:gd name="T14" fmla="*/ 849 w 1103"/>
                <a:gd name="T15" fmla="*/ 244 h 918"/>
                <a:gd name="T16" fmla="*/ 827 w 1103"/>
                <a:gd name="T17" fmla="*/ 297 h 918"/>
                <a:gd name="T18" fmla="*/ 943 w 1103"/>
                <a:gd name="T19" fmla="*/ 297 h 918"/>
                <a:gd name="T20" fmla="*/ 852 w 1103"/>
                <a:gd name="T21" fmla="*/ 372 h 918"/>
                <a:gd name="T22" fmla="*/ 830 w 1103"/>
                <a:gd name="T23" fmla="*/ 373 h 918"/>
                <a:gd name="T24" fmla="*/ 775 w 1103"/>
                <a:gd name="T25" fmla="*/ 424 h 918"/>
                <a:gd name="T26" fmla="*/ 862 w 1103"/>
                <a:gd name="T27" fmla="*/ 424 h 918"/>
                <a:gd name="T28" fmla="*/ 775 w 1103"/>
                <a:gd name="T29" fmla="*/ 501 h 918"/>
                <a:gd name="T30" fmla="*/ 720 w 1103"/>
                <a:gd name="T31" fmla="*/ 553 h 918"/>
                <a:gd name="T32" fmla="*/ 750 w 1103"/>
                <a:gd name="T33" fmla="*/ 553 h 918"/>
                <a:gd name="T34" fmla="*/ 780 w 1103"/>
                <a:gd name="T35" fmla="*/ 553 h 918"/>
                <a:gd name="T36" fmla="*/ 715 w 1103"/>
                <a:gd name="T37" fmla="*/ 620 h 918"/>
                <a:gd name="T38" fmla="*/ 695 w 1103"/>
                <a:gd name="T39" fmla="*/ 623 h 918"/>
                <a:gd name="T40" fmla="*/ 666 w 1103"/>
                <a:gd name="T41" fmla="*/ 701 h 918"/>
                <a:gd name="T42" fmla="*/ 682 w 1103"/>
                <a:gd name="T43" fmla="*/ 719 h 918"/>
                <a:gd name="T44" fmla="*/ 560 w 1103"/>
                <a:gd name="T45" fmla="*/ 918 h 918"/>
                <a:gd name="T46" fmla="*/ 430 w 1103"/>
                <a:gd name="T47" fmla="*/ 719 h 918"/>
                <a:gd name="T48" fmla="*/ 453 w 1103"/>
                <a:gd name="T49" fmla="*/ 676 h 918"/>
                <a:gd name="T50" fmla="*/ 416 w 1103"/>
                <a:gd name="T51" fmla="*/ 621 h 918"/>
                <a:gd name="T52" fmla="*/ 331 w 1103"/>
                <a:gd name="T53" fmla="*/ 553 h 918"/>
                <a:gd name="T54" fmla="*/ 393 w 1103"/>
                <a:gd name="T55" fmla="*/ 553 h 918"/>
                <a:gd name="T56" fmla="*/ 376 w 1103"/>
                <a:gd name="T57" fmla="*/ 508 h 918"/>
                <a:gd name="T58" fmla="*/ 360 w 1103"/>
                <a:gd name="T59" fmla="*/ 501 h 918"/>
                <a:gd name="T60" fmla="*/ 254 w 1103"/>
                <a:gd name="T61" fmla="*/ 430 h 918"/>
                <a:gd name="T62" fmla="*/ 342 w 1103"/>
                <a:gd name="T63" fmla="*/ 425 h 918"/>
                <a:gd name="T64" fmla="*/ 326 w 1103"/>
                <a:gd name="T65" fmla="*/ 386 h 918"/>
                <a:gd name="T66" fmla="*/ 309 w 1103"/>
                <a:gd name="T67" fmla="*/ 380 h 918"/>
                <a:gd name="T68" fmla="*/ 255 w 1103"/>
                <a:gd name="T69" fmla="*/ 376 h 918"/>
                <a:gd name="T70" fmla="*/ 174 w 1103"/>
                <a:gd name="T71" fmla="*/ 303 h 918"/>
                <a:gd name="T72" fmla="*/ 291 w 1103"/>
                <a:gd name="T73" fmla="*/ 303 h 918"/>
                <a:gd name="T74" fmla="*/ 266 w 1103"/>
                <a:gd name="T75" fmla="*/ 249 h 918"/>
                <a:gd name="T76" fmla="*/ 250 w 1103"/>
                <a:gd name="T77" fmla="*/ 245 h 918"/>
                <a:gd name="T78" fmla="*/ 190 w 1103"/>
                <a:gd name="T79" fmla="*/ 244 h 918"/>
                <a:gd name="T80" fmla="*/ 82 w 1103"/>
                <a:gd name="T81" fmla="*/ 165 h 918"/>
                <a:gd name="T82" fmla="*/ 225 w 1103"/>
                <a:gd name="T83" fmla="*/ 165 h 918"/>
                <a:gd name="T84" fmla="*/ 207 w 1103"/>
                <a:gd name="T85" fmla="*/ 120 h 918"/>
                <a:gd name="T86" fmla="*/ 185 w 1103"/>
                <a:gd name="T87" fmla="*/ 112 h 918"/>
                <a:gd name="T88" fmla="*/ 88 w 1103"/>
                <a:gd name="T89" fmla="*/ 106 h 918"/>
                <a:gd name="T90" fmla="*/ 0 w 1103"/>
                <a:gd name="T91" fmla="*/ 38 h 918"/>
                <a:gd name="T92" fmla="*/ 109 w 1103"/>
                <a:gd name="T93" fmla="*/ 34 h 918"/>
                <a:gd name="T94" fmla="*/ 291 w 1103"/>
                <a:gd name="T95" fmla="*/ 29 h 918"/>
                <a:gd name="T96" fmla="*/ 419 w 1103"/>
                <a:gd name="T97" fmla="*/ 112 h 918"/>
                <a:gd name="T98" fmla="*/ 450 w 1103"/>
                <a:gd name="T99" fmla="*/ 168 h 918"/>
                <a:gd name="T100" fmla="*/ 480 w 1103"/>
                <a:gd name="T101" fmla="*/ 64 h 918"/>
                <a:gd name="T102" fmla="*/ 553 w 1103"/>
                <a:gd name="T103" fmla="*/ 4 h 918"/>
                <a:gd name="T104" fmla="*/ 701 w 1103"/>
                <a:gd name="T105" fmla="*/ 46 h 918"/>
                <a:gd name="T106" fmla="*/ 612 w 1103"/>
                <a:gd name="T107" fmla="*/ 79 h 918"/>
                <a:gd name="T108" fmla="*/ 655 w 1103"/>
                <a:gd name="T109" fmla="*/ 182 h 918"/>
                <a:gd name="T110" fmla="*/ 691 w 1103"/>
                <a:gd name="T111" fmla="*/ 113 h 918"/>
                <a:gd name="T112" fmla="*/ 784 w 1103"/>
                <a:gd name="T113" fmla="*/ 32 h 918"/>
                <a:gd name="T114" fmla="*/ 802 w 1103"/>
                <a:gd name="T115" fmla="*/ 29 h 918"/>
                <a:gd name="T116" fmla="*/ 1092 w 1103"/>
                <a:gd name="T117" fmla="*/ 29 h 918"/>
                <a:gd name="T118" fmla="*/ 1103 w 1103"/>
                <a:gd name="T119" fmla="*/ 30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03" h="918">
                  <a:moveTo>
                    <a:pt x="1103" y="30"/>
                  </a:moveTo>
                  <a:cubicBezTo>
                    <a:pt x="1085" y="84"/>
                    <a:pt x="1044" y="111"/>
                    <a:pt x="980" y="112"/>
                  </a:cubicBezTo>
                  <a:cubicBezTo>
                    <a:pt x="961" y="112"/>
                    <a:pt x="941" y="108"/>
                    <a:pt x="922" y="108"/>
                  </a:cubicBezTo>
                  <a:cubicBezTo>
                    <a:pt x="916" y="108"/>
                    <a:pt x="907" y="112"/>
                    <a:pt x="905" y="117"/>
                  </a:cubicBezTo>
                  <a:cubicBezTo>
                    <a:pt x="898" y="130"/>
                    <a:pt x="894" y="144"/>
                    <a:pt x="888" y="160"/>
                  </a:cubicBezTo>
                  <a:cubicBezTo>
                    <a:pt x="936" y="160"/>
                    <a:pt x="983" y="160"/>
                    <a:pt x="1030" y="160"/>
                  </a:cubicBezTo>
                  <a:cubicBezTo>
                    <a:pt x="1024" y="205"/>
                    <a:pt x="980" y="242"/>
                    <a:pt x="930" y="244"/>
                  </a:cubicBezTo>
                  <a:cubicBezTo>
                    <a:pt x="904" y="245"/>
                    <a:pt x="878" y="244"/>
                    <a:pt x="849" y="244"/>
                  </a:cubicBezTo>
                  <a:cubicBezTo>
                    <a:pt x="843" y="258"/>
                    <a:pt x="836" y="275"/>
                    <a:pt x="827" y="297"/>
                  </a:cubicBezTo>
                  <a:cubicBezTo>
                    <a:pt x="868" y="297"/>
                    <a:pt x="905" y="297"/>
                    <a:pt x="943" y="297"/>
                  </a:cubicBezTo>
                  <a:cubicBezTo>
                    <a:pt x="929" y="339"/>
                    <a:pt x="891" y="369"/>
                    <a:pt x="852" y="372"/>
                  </a:cubicBezTo>
                  <a:cubicBezTo>
                    <a:pt x="844" y="373"/>
                    <a:pt x="837" y="373"/>
                    <a:pt x="830" y="373"/>
                  </a:cubicBezTo>
                  <a:cubicBezTo>
                    <a:pt x="787" y="375"/>
                    <a:pt x="783" y="378"/>
                    <a:pt x="775" y="424"/>
                  </a:cubicBezTo>
                  <a:cubicBezTo>
                    <a:pt x="804" y="424"/>
                    <a:pt x="833" y="424"/>
                    <a:pt x="862" y="424"/>
                  </a:cubicBezTo>
                  <a:cubicBezTo>
                    <a:pt x="852" y="474"/>
                    <a:pt x="823" y="499"/>
                    <a:pt x="775" y="501"/>
                  </a:cubicBezTo>
                  <a:cubicBezTo>
                    <a:pt x="731" y="502"/>
                    <a:pt x="729" y="504"/>
                    <a:pt x="720" y="553"/>
                  </a:cubicBezTo>
                  <a:cubicBezTo>
                    <a:pt x="731" y="553"/>
                    <a:pt x="740" y="553"/>
                    <a:pt x="750" y="553"/>
                  </a:cubicBezTo>
                  <a:cubicBezTo>
                    <a:pt x="760" y="553"/>
                    <a:pt x="770" y="553"/>
                    <a:pt x="780" y="553"/>
                  </a:cubicBezTo>
                  <a:cubicBezTo>
                    <a:pt x="775" y="588"/>
                    <a:pt x="747" y="616"/>
                    <a:pt x="715" y="620"/>
                  </a:cubicBezTo>
                  <a:cubicBezTo>
                    <a:pt x="708" y="621"/>
                    <a:pt x="702" y="623"/>
                    <a:pt x="695" y="623"/>
                  </a:cubicBezTo>
                  <a:cubicBezTo>
                    <a:pt x="653" y="620"/>
                    <a:pt x="642" y="674"/>
                    <a:pt x="666" y="701"/>
                  </a:cubicBezTo>
                  <a:cubicBezTo>
                    <a:pt x="671" y="707"/>
                    <a:pt x="677" y="713"/>
                    <a:pt x="682" y="719"/>
                  </a:cubicBezTo>
                  <a:cubicBezTo>
                    <a:pt x="642" y="784"/>
                    <a:pt x="602" y="850"/>
                    <a:pt x="560" y="918"/>
                  </a:cubicBezTo>
                  <a:cubicBezTo>
                    <a:pt x="515" y="849"/>
                    <a:pt x="471" y="783"/>
                    <a:pt x="430" y="719"/>
                  </a:cubicBezTo>
                  <a:cubicBezTo>
                    <a:pt x="438" y="704"/>
                    <a:pt x="449" y="690"/>
                    <a:pt x="453" y="676"/>
                  </a:cubicBezTo>
                  <a:cubicBezTo>
                    <a:pt x="462" y="644"/>
                    <a:pt x="449" y="624"/>
                    <a:pt x="416" y="621"/>
                  </a:cubicBezTo>
                  <a:cubicBezTo>
                    <a:pt x="374" y="616"/>
                    <a:pt x="347" y="594"/>
                    <a:pt x="331" y="553"/>
                  </a:cubicBezTo>
                  <a:cubicBezTo>
                    <a:pt x="352" y="553"/>
                    <a:pt x="371" y="553"/>
                    <a:pt x="393" y="553"/>
                  </a:cubicBezTo>
                  <a:cubicBezTo>
                    <a:pt x="387" y="536"/>
                    <a:pt x="382" y="521"/>
                    <a:pt x="376" y="508"/>
                  </a:cubicBezTo>
                  <a:cubicBezTo>
                    <a:pt x="374" y="504"/>
                    <a:pt x="365" y="500"/>
                    <a:pt x="360" y="501"/>
                  </a:cubicBezTo>
                  <a:cubicBezTo>
                    <a:pt x="306" y="506"/>
                    <a:pt x="276" y="476"/>
                    <a:pt x="254" y="430"/>
                  </a:cubicBezTo>
                  <a:cubicBezTo>
                    <a:pt x="283" y="428"/>
                    <a:pt x="311" y="426"/>
                    <a:pt x="342" y="425"/>
                  </a:cubicBezTo>
                  <a:cubicBezTo>
                    <a:pt x="336" y="410"/>
                    <a:pt x="332" y="397"/>
                    <a:pt x="326" y="386"/>
                  </a:cubicBezTo>
                  <a:cubicBezTo>
                    <a:pt x="324" y="382"/>
                    <a:pt x="315" y="381"/>
                    <a:pt x="309" y="380"/>
                  </a:cubicBezTo>
                  <a:cubicBezTo>
                    <a:pt x="291" y="378"/>
                    <a:pt x="273" y="378"/>
                    <a:pt x="255" y="376"/>
                  </a:cubicBezTo>
                  <a:cubicBezTo>
                    <a:pt x="214" y="371"/>
                    <a:pt x="193" y="342"/>
                    <a:pt x="174" y="303"/>
                  </a:cubicBezTo>
                  <a:cubicBezTo>
                    <a:pt x="213" y="303"/>
                    <a:pt x="249" y="303"/>
                    <a:pt x="291" y="303"/>
                  </a:cubicBezTo>
                  <a:cubicBezTo>
                    <a:pt x="281" y="281"/>
                    <a:pt x="274" y="265"/>
                    <a:pt x="266" y="249"/>
                  </a:cubicBezTo>
                  <a:cubicBezTo>
                    <a:pt x="264" y="246"/>
                    <a:pt x="255" y="245"/>
                    <a:pt x="250" y="245"/>
                  </a:cubicBezTo>
                  <a:cubicBezTo>
                    <a:pt x="230" y="244"/>
                    <a:pt x="210" y="245"/>
                    <a:pt x="190" y="244"/>
                  </a:cubicBezTo>
                  <a:cubicBezTo>
                    <a:pt x="137" y="243"/>
                    <a:pt x="103" y="218"/>
                    <a:pt x="82" y="165"/>
                  </a:cubicBezTo>
                  <a:cubicBezTo>
                    <a:pt x="129" y="165"/>
                    <a:pt x="175" y="165"/>
                    <a:pt x="225" y="165"/>
                  </a:cubicBezTo>
                  <a:cubicBezTo>
                    <a:pt x="218" y="148"/>
                    <a:pt x="215" y="133"/>
                    <a:pt x="207" y="120"/>
                  </a:cubicBezTo>
                  <a:cubicBezTo>
                    <a:pt x="204" y="115"/>
                    <a:pt x="193" y="113"/>
                    <a:pt x="185" y="112"/>
                  </a:cubicBezTo>
                  <a:cubicBezTo>
                    <a:pt x="153" y="110"/>
                    <a:pt x="120" y="109"/>
                    <a:pt x="88" y="106"/>
                  </a:cubicBezTo>
                  <a:cubicBezTo>
                    <a:pt x="46" y="102"/>
                    <a:pt x="21" y="74"/>
                    <a:pt x="0" y="38"/>
                  </a:cubicBezTo>
                  <a:cubicBezTo>
                    <a:pt x="38" y="37"/>
                    <a:pt x="74" y="35"/>
                    <a:pt x="109" y="34"/>
                  </a:cubicBezTo>
                  <a:cubicBezTo>
                    <a:pt x="170" y="32"/>
                    <a:pt x="230" y="30"/>
                    <a:pt x="291" y="29"/>
                  </a:cubicBezTo>
                  <a:cubicBezTo>
                    <a:pt x="352" y="28"/>
                    <a:pt x="395" y="56"/>
                    <a:pt x="419" y="112"/>
                  </a:cubicBezTo>
                  <a:cubicBezTo>
                    <a:pt x="428" y="131"/>
                    <a:pt x="437" y="150"/>
                    <a:pt x="450" y="168"/>
                  </a:cubicBezTo>
                  <a:cubicBezTo>
                    <a:pt x="460" y="133"/>
                    <a:pt x="471" y="99"/>
                    <a:pt x="480" y="64"/>
                  </a:cubicBezTo>
                  <a:cubicBezTo>
                    <a:pt x="493" y="20"/>
                    <a:pt x="508" y="7"/>
                    <a:pt x="553" y="4"/>
                  </a:cubicBezTo>
                  <a:cubicBezTo>
                    <a:pt x="606" y="0"/>
                    <a:pt x="655" y="12"/>
                    <a:pt x="701" y="46"/>
                  </a:cubicBezTo>
                  <a:cubicBezTo>
                    <a:pt x="671" y="58"/>
                    <a:pt x="642" y="68"/>
                    <a:pt x="612" y="79"/>
                  </a:cubicBezTo>
                  <a:cubicBezTo>
                    <a:pt x="626" y="113"/>
                    <a:pt x="640" y="146"/>
                    <a:pt x="655" y="182"/>
                  </a:cubicBezTo>
                  <a:cubicBezTo>
                    <a:pt x="668" y="157"/>
                    <a:pt x="679" y="135"/>
                    <a:pt x="691" y="113"/>
                  </a:cubicBezTo>
                  <a:cubicBezTo>
                    <a:pt x="713" y="75"/>
                    <a:pt x="740" y="43"/>
                    <a:pt x="784" y="32"/>
                  </a:cubicBezTo>
                  <a:cubicBezTo>
                    <a:pt x="790" y="31"/>
                    <a:pt x="796" y="29"/>
                    <a:pt x="802" y="29"/>
                  </a:cubicBezTo>
                  <a:cubicBezTo>
                    <a:pt x="899" y="29"/>
                    <a:pt x="995" y="29"/>
                    <a:pt x="1092" y="29"/>
                  </a:cubicBezTo>
                  <a:cubicBezTo>
                    <a:pt x="1095" y="29"/>
                    <a:pt x="1098" y="30"/>
                    <a:pt x="110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79"/>
            <p:cNvSpPr/>
            <p:nvPr/>
          </p:nvSpPr>
          <p:spPr bwMode="auto">
            <a:xfrm>
              <a:off x="10196286" y="627062"/>
              <a:ext cx="4621213" cy="3867150"/>
            </a:xfrm>
            <a:custGeom>
              <a:avLst/>
              <a:gdLst>
                <a:gd name="T0" fmla="*/ 1144 w 1463"/>
                <a:gd name="T1" fmla="*/ 1224 h 1224"/>
                <a:gd name="T2" fmla="*/ 1130 w 1463"/>
                <a:gd name="T3" fmla="*/ 1207 h 1224"/>
                <a:gd name="T4" fmla="*/ 1352 w 1463"/>
                <a:gd name="T5" fmla="*/ 646 h 1224"/>
                <a:gd name="T6" fmla="*/ 1129 w 1463"/>
                <a:gd name="T7" fmla="*/ 238 h 1224"/>
                <a:gd name="T8" fmla="*/ 275 w 1463"/>
                <a:gd name="T9" fmla="*/ 290 h 1224"/>
                <a:gd name="T10" fmla="*/ 104 w 1463"/>
                <a:gd name="T11" fmla="*/ 760 h 1224"/>
                <a:gd name="T12" fmla="*/ 331 w 1463"/>
                <a:gd name="T13" fmla="*/ 1206 h 1224"/>
                <a:gd name="T14" fmla="*/ 316 w 1463"/>
                <a:gd name="T15" fmla="*/ 1223 h 1224"/>
                <a:gd name="T16" fmla="*/ 233 w 1463"/>
                <a:gd name="T17" fmla="*/ 301 h 1224"/>
                <a:gd name="T18" fmla="*/ 1177 w 1463"/>
                <a:gd name="T19" fmla="*/ 248 h 1224"/>
                <a:gd name="T20" fmla="*/ 1144 w 1463"/>
                <a:gd name="T21" fmla="*/ 1224 h 1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63" h="1224">
                  <a:moveTo>
                    <a:pt x="1144" y="1224"/>
                  </a:moveTo>
                  <a:cubicBezTo>
                    <a:pt x="1139" y="1218"/>
                    <a:pt x="1135" y="1213"/>
                    <a:pt x="1130" y="1207"/>
                  </a:cubicBezTo>
                  <a:cubicBezTo>
                    <a:pt x="1297" y="1057"/>
                    <a:pt x="1378" y="871"/>
                    <a:pt x="1352" y="646"/>
                  </a:cubicBezTo>
                  <a:cubicBezTo>
                    <a:pt x="1334" y="481"/>
                    <a:pt x="1258" y="343"/>
                    <a:pt x="1129" y="238"/>
                  </a:cubicBezTo>
                  <a:cubicBezTo>
                    <a:pt x="864" y="20"/>
                    <a:pt x="494" y="58"/>
                    <a:pt x="275" y="290"/>
                  </a:cubicBezTo>
                  <a:cubicBezTo>
                    <a:pt x="152" y="422"/>
                    <a:pt x="93" y="579"/>
                    <a:pt x="104" y="760"/>
                  </a:cubicBezTo>
                  <a:cubicBezTo>
                    <a:pt x="115" y="940"/>
                    <a:pt x="194" y="1088"/>
                    <a:pt x="331" y="1206"/>
                  </a:cubicBezTo>
                  <a:cubicBezTo>
                    <a:pt x="326" y="1212"/>
                    <a:pt x="321" y="1218"/>
                    <a:pt x="316" y="1223"/>
                  </a:cubicBezTo>
                  <a:cubicBezTo>
                    <a:pt x="32" y="988"/>
                    <a:pt x="0" y="575"/>
                    <a:pt x="233" y="301"/>
                  </a:cubicBezTo>
                  <a:cubicBezTo>
                    <a:pt x="491" y="0"/>
                    <a:pt x="922" y="5"/>
                    <a:pt x="1177" y="248"/>
                  </a:cubicBezTo>
                  <a:cubicBezTo>
                    <a:pt x="1463" y="521"/>
                    <a:pt x="1447" y="970"/>
                    <a:pt x="1144" y="12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80"/>
            <p:cNvSpPr/>
            <p:nvPr/>
          </p:nvSpPr>
          <p:spPr bwMode="auto">
            <a:xfrm>
              <a:off x="9645424" y="914400"/>
              <a:ext cx="998538" cy="1724025"/>
            </a:xfrm>
            <a:custGeom>
              <a:avLst/>
              <a:gdLst>
                <a:gd name="T0" fmla="*/ 99 w 316"/>
                <a:gd name="T1" fmla="*/ 206 h 546"/>
                <a:gd name="T2" fmla="*/ 99 w 316"/>
                <a:gd name="T3" fmla="*/ 151 h 546"/>
                <a:gd name="T4" fmla="*/ 90 w 316"/>
                <a:gd name="T5" fmla="*/ 134 h 546"/>
                <a:gd name="T6" fmla="*/ 64 w 316"/>
                <a:gd name="T7" fmla="*/ 104 h 546"/>
                <a:gd name="T8" fmla="*/ 69 w 316"/>
                <a:gd name="T9" fmla="*/ 62 h 546"/>
                <a:gd name="T10" fmla="*/ 81 w 316"/>
                <a:gd name="T11" fmla="*/ 54 h 546"/>
                <a:gd name="T12" fmla="*/ 102 w 316"/>
                <a:gd name="T13" fmla="*/ 20 h 546"/>
                <a:gd name="T14" fmla="*/ 112 w 316"/>
                <a:gd name="T15" fmla="*/ 0 h 546"/>
                <a:gd name="T16" fmla="*/ 132 w 316"/>
                <a:gd name="T17" fmla="*/ 17 h 546"/>
                <a:gd name="T18" fmla="*/ 133 w 316"/>
                <a:gd name="T19" fmla="*/ 48 h 546"/>
                <a:gd name="T20" fmla="*/ 149 w 316"/>
                <a:gd name="T21" fmla="*/ 100 h 546"/>
                <a:gd name="T22" fmla="*/ 144 w 316"/>
                <a:gd name="T23" fmla="*/ 76 h 546"/>
                <a:gd name="T24" fmla="*/ 149 w 316"/>
                <a:gd name="T25" fmla="*/ 44 h 546"/>
                <a:gd name="T26" fmla="*/ 193 w 316"/>
                <a:gd name="T27" fmla="*/ 23 h 546"/>
                <a:gd name="T28" fmla="*/ 207 w 316"/>
                <a:gd name="T29" fmla="*/ 46 h 546"/>
                <a:gd name="T30" fmla="*/ 221 w 316"/>
                <a:gd name="T31" fmla="*/ 70 h 546"/>
                <a:gd name="T32" fmla="*/ 281 w 316"/>
                <a:gd name="T33" fmla="*/ 109 h 546"/>
                <a:gd name="T34" fmla="*/ 315 w 316"/>
                <a:gd name="T35" fmla="*/ 176 h 546"/>
                <a:gd name="T36" fmla="*/ 308 w 316"/>
                <a:gd name="T37" fmla="*/ 190 h 546"/>
                <a:gd name="T38" fmla="*/ 293 w 316"/>
                <a:gd name="T39" fmla="*/ 186 h 546"/>
                <a:gd name="T40" fmla="*/ 193 w 316"/>
                <a:gd name="T41" fmla="*/ 122 h 546"/>
                <a:gd name="T42" fmla="*/ 224 w 316"/>
                <a:gd name="T43" fmla="*/ 182 h 546"/>
                <a:gd name="T44" fmla="*/ 201 w 316"/>
                <a:gd name="T45" fmla="*/ 221 h 546"/>
                <a:gd name="T46" fmla="*/ 188 w 316"/>
                <a:gd name="T47" fmla="*/ 215 h 546"/>
                <a:gd name="T48" fmla="*/ 122 w 316"/>
                <a:gd name="T49" fmla="*/ 165 h 546"/>
                <a:gd name="T50" fmla="*/ 132 w 316"/>
                <a:gd name="T51" fmla="*/ 211 h 546"/>
                <a:gd name="T52" fmla="*/ 178 w 316"/>
                <a:gd name="T53" fmla="*/ 295 h 546"/>
                <a:gd name="T54" fmla="*/ 199 w 316"/>
                <a:gd name="T55" fmla="*/ 345 h 546"/>
                <a:gd name="T56" fmla="*/ 192 w 316"/>
                <a:gd name="T57" fmla="*/ 363 h 546"/>
                <a:gd name="T58" fmla="*/ 179 w 316"/>
                <a:gd name="T59" fmla="*/ 352 h 546"/>
                <a:gd name="T60" fmla="*/ 150 w 316"/>
                <a:gd name="T61" fmla="*/ 317 h 546"/>
                <a:gd name="T62" fmla="*/ 145 w 316"/>
                <a:gd name="T63" fmla="*/ 319 h 546"/>
                <a:gd name="T64" fmla="*/ 140 w 316"/>
                <a:gd name="T65" fmla="*/ 362 h 546"/>
                <a:gd name="T66" fmla="*/ 108 w 316"/>
                <a:gd name="T67" fmla="*/ 393 h 546"/>
                <a:gd name="T68" fmla="*/ 192 w 316"/>
                <a:gd name="T69" fmla="*/ 502 h 546"/>
                <a:gd name="T70" fmla="*/ 201 w 316"/>
                <a:gd name="T71" fmla="*/ 525 h 546"/>
                <a:gd name="T72" fmla="*/ 178 w 316"/>
                <a:gd name="T73" fmla="*/ 539 h 546"/>
                <a:gd name="T74" fmla="*/ 117 w 316"/>
                <a:gd name="T75" fmla="*/ 491 h 546"/>
                <a:gd name="T76" fmla="*/ 72 w 316"/>
                <a:gd name="T77" fmla="*/ 376 h 546"/>
                <a:gd name="T78" fmla="*/ 64 w 316"/>
                <a:gd name="T79" fmla="*/ 350 h 546"/>
                <a:gd name="T80" fmla="*/ 91 w 316"/>
                <a:gd name="T81" fmla="*/ 365 h 546"/>
                <a:gd name="T82" fmla="*/ 74 w 316"/>
                <a:gd name="T83" fmla="*/ 261 h 546"/>
                <a:gd name="T84" fmla="*/ 59 w 316"/>
                <a:gd name="T85" fmla="*/ 289 h 546"/>
                <a:gd name="T86" fmla="*/ 46 w 316"/>
                <a:gd name="T87" fmla="*/ 295 h 546"/>
                <a:gd name="T88" fmla="*/ 41 w 316"/>
                <a:gd name="T89" fmla="*/ 282 h 546"/>
                <a:gd name="T90" fmla="*/ 9 w 316"/>
                <a:gd name="T91" fmla="*/ 207 h 546"/>
                <a:gd name="T92" fmla="*/ 1 w 316"/>
                <a:gd name="T93" fmla="*/ 189 h 546"/>
                <a:gd name="T94" fmla="*/ 15 w 316"/>
                <a:gd name="T95" fmla="*/ 176 h 546"/>
                <a:gd name="T96" fmla="*/ 41 w 316"/>
                <a:gd name="T97" fmla="*/ 172 h 546"/>
                <a:gd name="T98" fmla="*/ 70 w 316"/>
                <a:gd name="T99" fmla="*/ 170 h 546"/>
                <a:gd name="T100" fmla="*/ 99 w 316"/>
                <a:gd name="T101" fmla="*/ 206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6" h="546">
                  <a:moveTo>
                    <a:pt x="99" y="206"/>
                  </a:moveTo>
                  <a:cubicBezTo>
                    <a:pt x="99" y="187"/>
                    <a:pt x="100" y="169"/>
                    <a:pt x="99" y="151"/>
                  </a:cubicBezTo>
                  <a:cubicBezTo>
                    <a:pt x="98" y="145"/>
                    <a:pt x="94" y="139"/>
                    <a:pt x="90" y="134"/>
                  </a:cubicBezTo>
                  <a:cubicBezTo>
                    <a:pt x="82" y="124"/>
                    <a:pt x="72" y="115"/>
                    <a:pt x="64" y="104"/>
                  </a:cubicBezTo>
                  <a:cubicBezTo>
                    <a:pt x="48" y="86"/>
                    <a:pt x="50" y="76"/>
                    <a:pt x="69" y="62"/>
                  </a:cubicBezTo>
                  <a:cubicBezTo>
                    <a:pt x="73" y="59"/>
                    <a:pt x="77" y="56"/>
                    <a:pt x="81" y="54"/>
                  </a:cubicBezTo>
                  <a:cubicBezTo>
                    <a:pt x="98" y="49"/>
                    <a:pt x="102" y="37"/>
                    <a:pt x="102" y="20"/>
                  </a:cubicBezTo>
                  <a:cubicBezTo>
                    <a:pt x="102" y="14"/>
                    <a:pt x="108" y="7"/>
                    <a:pt x="112" y="0"/>
                  </a:cubicBezTo>
                  <a:cubicBezTo>
                    <a:pt x="119" y="5"/>
                    <a:pt x="129" y="10"/>
                    <a:pt x="132" y="17"/>
                  </a:cubicBezTo>
                  <a:cubicBezTo>
                    <a:pt x="136" y="26"/>
                    <a:pt x="133" y="38"/>
                    <a:pt x="133" y="48"/>
                  </a:cubicBezTo>
                  <a:cubicBezTo>
                    <a:pt x="132" y="65"/>
                    <a:pt x="125" y="84"/>
                    <a:pt x="149" y="100"/>
                  </a:cubicBezTo>
                  <a:cubicBezTo>
                    <a:pt x="147" y="89"/>
                    <a:pt x="147" y="82"/>
                    <a:pt x="144" y="76"/>
                  </a:cubicBezTo>
                  <a:cubicBezTo>
                    <a:pt x="136" y="64"/>
                    <a:pt x="140" y="53"/>
                    <a:pt x="149" y="44"/>
                  </a:cubicBezTo>
                  <a:cubicBezTo>
                    <a:pt x="162" y="33"/>
                    <a:pt x="174" y="17"/>
                    <a:pt x="193" y="23"/>
                  </a:cubicBezTo>
                  <a:cubicBezTo>
                    <a:pt x="200" y="25"/>
                    <a:pt x="203" y="38"/>
                    <a:pt x="207" y="46"/>
                  </a:cubicBezTo>
                  <a:cubicBezTo>
                    <a:pt x="212" y="54"/>
                    <a:pt x="214" y="65"/>
                    <a:pt x="221" y="70"/>
                  </a:cubicBezTo>
                  <a:cubicBezTo>
                    <a:pt x="240" y="84"/>
                    <a:pt x="261" y="96"/>
                    <a:pt x="281" y="109"/>
                  </a:cubicBezTo>
                  <a:cubicBezTo>
                    <a:pt x="306" y="124"/>
                    <a:pt x="311" y="150"/>
                    <a:pt x="315" y="176"/>
                  </a:cubicBezTo>
                  <a:cubicBezTo>
                    <a:pt x="316" y="180"/>
                    <a:pt x="312" y="188"/>
                    <a:pt x="308" y="190"/>
                  </a:cubicBezTo>
                  <a:cubicBezTo>
                    <a:pt x="304" y="192"/>
                    <a:pt x="297" y="189"/>
                    <a:pt x="293" y="186"/>
                  </a:cubicBezTo>
                  <a:cubicBezTo>
                    <a:pt x="260" y="166"/>
                    <a:pt x="227" y="144"/>
                    <a:pt x="193" y="122"/>
                  </a:cubicBezTo>
                  <a:cubicBezTo>
                    <a:pt x="204" y="143"/>
                    <a:pt x="215" y="162"/>
                    <a:pt x="224" y="182"/>
                  </a:cubicBezTo>
                  <a:cubicBezTo>
                    <a:pt x="233" y="202"/>
                    <a:pt x="222" y="219"/>
                    <a:pt x="201" y="221"/>
                  </a:cubicBezTo>
                  <a:cubicBezTo>
                    <a:pt x="196" y="221"/>
                    <a:pt x="189" y="218"/>
                    <a:pt x="188" y="215"/>
                  </a:cubicBezTo>
                  <a:cubicBezTo>
                    <a:pt x="177" y="185"/>
                    <a:pt x="149" y="178"/>
                    <a:pt x="122" y="165"/>
                  </a:cubicBezTo>
                  <a:cubicBezTo>
                    <a:pt x="125" y="180"/>
                    <a:pt x="130" y="195"/>
                    <a:pt x="132" y="211"/>
                  </a:cubicBezTo>
                  <a:cubicBezTo>
                    <a:pt x="137" y="245"/>
                    <a:pt x="153" y="271"/>
                    <a:pt x="178" y="295"/>
                  </a:cubicBezTo>
                  <a:cubicBezTo>
                    <a:pt x="190" y="308"/>
                    <a:pt x="194" y="328"/>
                    <a:pt x="199" y="345"/>
                  </a:cubicBezTo>
                  <a:cubicBezTo>
                    <a:pt x="201" y="350"/>
                    <a:pt x="195" y="357"/>
                    <a:pt x="192" y="363"/>
                  </a:cubicBezTo>
                  <a:cubicBezTo>
                    <a:pt x="187" y="360"/>
                    <a:pt x="182" y="357"/>
                    <a:pt x="179" y="352"/>
                  </a:cubicBezTo>
                  <a:cubicBezTo>
                    <a:pt x="169" y="341"/>
                    <a:pt x="160" y="329"/>
                    <a:pt x="150" y="317"/>
                  </a:cubicBezTo>
                  <a:cubicBezTo>
                    <a:pt x="149" y="318"/>
                    <a:pt x="147" y="318"/>
                    <a:pt x="145" y="319"/>
                  </a:cubicBezTo>
                  <a:cubicBezTo>
                    <a:pt x="144" y="333"/>
                    <a:pt x="146" y="350"/>
                    <a:pt x="140" y="362"/>
                  </a:cubicBezTo>
                  <a:cubicBezTo>
                    <a:pt x="134" y="374"/>
                    <a:pt x="120" y="382"/>
                    <a:pt x="108" y="393"/>
                  </a:cubicBezTo>
                  <a:cubicBezTo>
                    <a:pt x="134" y="426"/>
                    <a:pt x="163" y="464"/>
                    <a:pt x="192" y="502"/>
                  </a:cubicBezTo>
                  <a:cubicBezTo>
                    <a:pt x="197" y="508"/>
                    <a:pt x="204" y="520"/>
                    <a:pt x="201" y="525"/>
                  </a:cubicBezTo>
                  <a:cubicBezTo>
                    <a:pt x="198" y="532"/>
                    <a:pt x="187" y="537"/>
                    <a:pt x="178" y="539"/>
                  </a:cubicBezTo>
                  <a:cubicBezTo>
                    <a:pt x="147" y="546"/>
                    <a:pt x="130" y="530"/>
                    <a:pt x="117" y="491"/>
                  </a:cubicBezTo>
                  <a:cubicBezTo>
                    <a:pt x="103" y="452"/>
                    <a:pt x="87" y="415"/>
                    <a:pt x="72" y="376"/>
                  </a:cubicBezTo>
                  <a:cubicBezTo>
                    <a:pt x="69" y="370"/>
                    <a:pt x="68" y="363"/>
                    <a:pt x="64" y="350"/>
                  </a:cubicBezTo>
                  <a:cubicBezTo>
                    <a:pt x="77" y="357"/>
                    <a:pt x="84" y="361"/>
                    <a:pt x="91" y="365"/>
                  </a:cubicBezTo>
                  <a:cubicBezTo>
                    <a:pt x="109" y="344"/>
                    <a:pt x="98" y="275"/>
                    <a:pt x="74" y="261"/>
                  </a:cubicBezTo>
                  <a:cubicBezTo>
                    <a:pt x="69" y="271"/>
                    <a:pt x="65" y="280"/>
                    <a:pt x="59" y="289"/>
                  </a:cubicBezTo>
                  <a:cubicBezTo>
                    <a:pt x="57" y="292"/>
                    <a:pt x="50" y="293"/>
                    <a:pt x="46" y="295"/>
                  </a:cubicBezTo>
                  <a:cubicBezTo>
                    <a:pt x="44" y="291"/>
                    <a:pt x="41" y="286"/>
                    <a:pt x="41" y="282"/>
                  </a:cubicBezTo>
                  <a:cubicBezTo>
                    <a:pt x="46" y="250"/>
                    <a:pt x="39" y="224"/>
                    <a:pt x="9" y="207"/>
                  </a:cubicBezTo>
                  <a:cubicBezTo>
                    <a:pt x="4" y="204"/>
                    <a:pt x="0" y="194"/>
                    <a:pt x="1" y="189"/>
                  </a:cubicBezTo>
                  <a:cubicBezTo>
                    <a:pt x="2" y="184"/>
                    <a:pt x="9" y="178"/>
                    <a:pt x="15" y="176"/>
                  </a:cubicBezTo>
                  <a:cubicBezTo>
                    <a:pt x="23" y="173"/>
                    <a:pt x="32" y="173"/>
                    <a:pt x="41" y="172"/>
                  </a:cubicBezTo>
                  <a:cubicBezTo>
                    <a:pt x="49" y="171"/>
                    <a:pt x="56" y="171"/>
                    <a:pt x="70" y="170"/>
                  </a:cubicBezTo>
                  <a:cubicBezTo>
                    <a:pt x="80" y="176"/>
                    <a:pt x="76" y="204"/>
                    <a:pt x="99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81"/>
            <p:cNvSpPr/>
            <p:nvPr/>
          </p:nvSpPr>
          <p:spPr bwMode="auto">
            <a:xfrm>
              <a:off x="13196661" y="-7938"/>
              <a:ext cx="1047750" cy="858838"/>
            </a:xfrm>
            <a:custGeom>
              <a:avLst/>
              <a:gdLst>
                <a:gd name="T0" fmla="*/ 36 w 332"/>
                <a:gd name="T1" fmla="*/ 247 h 272"/>
                <a:gd name="T2" fmla="*/ 149 w 332"/>
                <a:gd name="T3" fmla="*/ 203 h 272"/>
                <a:gd name="T4" fmla="*/ 78 w 332"/>
                <a:gd name="T5" fmla="*/ 204 h 272"/>
                <a:gd name="T6" fmla="*/ 3 w 332"/>
                <a:gd name="T7" fmla="*/ 159 h 272"/>
                <a:gd name="T8" fmla="*/ 3 w 332"/>
                <a:gd name="T9" fmla="*/ 137 h 272"/>
                <a:gd name="T10" fmla="*/ 22 w 332"/>
                <a:gd name="T11" fmla="*/ 132 h 272"/>
                <a:gd name="T12" fmla="*/ 153 w 332"/>
                <a:gd name="T13" fmla="*/ 148 h 272"/>
                <a:gd name="T14" fmla="*/ 214 w 332"/>
                <a:gd name="T15" fmla="*/ 109 h 272"/>
                <a:gd name="T16" fmla="*/ 249 w 332"/>
                <a:gd name="T17" fmla="*/ 22 h 272"/>
                <a:gd name="T18" fmla="*/ 269 w 332"/>
                <a:gd name="T19" fmla="*/ 1 h 272"/>
                <a:gd name="T20" fmla="*/ 293 w 332"/>
                <a:gd name="T21" fmla="*/ 18 h 272"/>
                <a:gd name="T22" fmla="*/ 308 w 332"/>
                <a:gd name="T23" fmla="*/ 48 h 272"/>
                <a:gd name="T24" fmla="*/ 298 w 332"/>
                <a:gd name="T25" fmla="*/ 83 h 272"/>
                <a:gd name="T26" fmla="*/ 255 w 332"/>
                <a:gd name="T27" fmla="*/ 151 h 272"/>
                <a:gd name="T28" fmla="*/ 307 w 332"/>
                <a:gd name="T29" fmla="*/ 147 h 272"/>
                <a:gd name="T30" fmla="*/ 331 w 332"/>
                <a:gd name="T31" fmla="*/ 159 h 272"/>
                <a:gd name="T32" fmla="*/ 309 w 332"/>
                <a:gd name="T33" fmla="*/ 182 h 272"/>
                <a:gd name="T34" fmla="*/ 253 w 332"/>
                <a:gd name="T35" fmla="*/ 184 h 272"/>
                <a:gd name="T36" fmla="*/ 229 w 332"/>
                <a:gd name="T37" fmla="*/ 194 h 272"/>
                <a:gd name="T38" fmla="*/ 36 w 332"/>
                <a:gd name="T39" fmla="*/ 247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2" h="272">
                  <a:moveTo>
                    <a:pt x="36" y="247"/>
                  </a:moveTo>
                  <a:cubicBezTo>
                    <a:pt x="76" y="230"/>
                    <a:pt x="119" y="237"/>
                    <a:pt x="149" y="203"/>
                  </a:cubicBezTo>
                  <a:cubicBezTo>
                    <a:pt x="124" y="203"/>
                    <a:pt x="101" y="202"/>
                    <a:pt x="78" y="204"/>
                  </a:cubicBezTo>
                  <a:cubicBezTo>
                    <a:pt x="41" y="207"/>
                    <a:pt x="19" y="188"/>
                    <a:pt x="3" y="159"/>
                  </a:cubicBezTo>
                  <a:cubicBezTo>
                    <a:pt x="0" y="153"/>
                    <a:pt x="0" y="142"/>
                    <a:pt x="3" y="137"/>
                  </a:cubicBezTo>
                  <a:cubicBezTo>
                    <a:pt x="5" y="133"/>
                    <a:pt x="17" y="129"/>
                    <a:pt x="22" y="132"/>
                  </a:cubicBezTo>
                  <a:cubicBezTo>
                    <a:pt x="64" y="152"/>
                    <a:pt x="109" y="144"/>
                    <a:pt x="153" y="148"/>
                  </a:cubicBezTo>
                  <a:cubicBezTo>
                    <a:pt x="186" y="151"/>
                    <a:pt x="203" y="139"/>
                    <a:pt x="214" y="109"/>
                  </a:cubicBezTo>
                  <a:cubicBezTo>
                    <a:pt x="223" y="79"/>
                    <a:pt x="236" y="50"/>
                    <a:pt x="249" y="22"/>
                  </a:cubicBezTo>
                  <a:cubicBezTo>
                    <a:pt x="253" y="13"/>
                    <a:pt x="262" y="2"/>
                    <a:pt x="269" y="1"/>
                  </a:cubicBezTo>
                  <a:cubicBezTo>
                    <a:pt x="277" y="0"/>
                    <a:pt x="287" y="10"/>
                    <a:pt x="293" y="18"/>
                  </a:cubicBezTo>
                  <a:cubicBezTo>
                    <a:pt x="300" y="27"/>
                    <a:pt x="303" y="38"/>
                    <a:pt x="308" y="48"/>
                  </a:cubicBezTo>
                  <a:cubicBezTo>
                    <a:pt x="315" y="63"/>
                    <a:pt x="313" y="73"/>
                    <a:pt x="298" y="83"/>
                  </a:cubicBezTo>
                  <a:cubicBezTo>
                    <a:pt x="275" y="98"/>
                    <a:pt x="266" y="123"/>
                    <a:pt x="255" y="151"/>
                  </a:cubicBezTo>
                  <a:cubicBezTo>
                    <a:pt x="275" y="150"/>
                    <a:pt x="291" y="148"/>
                    <a:pt x="307" y="147"/>
                  </a:cubicBezTo>
                  <a:cubicBezTo>
                    <a:pt x="316" y="147"/>
                    <a:pt x="330" y="144"/>
                    <a:pt x="331" y="159"/>
                  </a:cubicBezTo>
                  <a:cubicBezTo>
                    <a:pt x="332" y="173"/>
                    <a:pt x="322" y="181"/>
                    <a:pt x="309" y="182"/>
                  </a:cubicBezTo>
                  <a:cubicBezTo>
                    <a:pt x="290" y="184"/>
                    <a:pt x="271" y="183"/>
                    <a:pt x="253" y="184"/>
                  </a:cubicBezTo>
                  <a:cubicBezTo>
                    <a:pt x="245" y="185"/>
                    <a:pt x="234" y="188"/>
                    <a:pt x="229" y="194"/>
                  </a:cubicBezTo>
                  <a:cubicBezTo>
                    <a:pt x="170" y="259"/>
                    <a:pt x="127" y="272"/>
                    <a:pt x="36" y="2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82"/>
            <p:cNvSpPr/>
            <p:nvPr/>
          </p:nvSpPr>
          <p:spPr bwMode="auto">
            <a:xfrm>
              <a:off x="10912249" y="5257800"/>
              <a:ext cx="663575" cy="809625"/>
            </a:xfrm>
            <a:custGeom>
              <a:avLst/>
              <a:gdLst>
                <a:gd name="T0" fmla="*/ 30 w 210"/>
                <a:gd name="T1" fmla="*/ 218 h 256"/>
                <a:gd name="T2" fmla="*/ 0 w 210"/>
                <a:gd name="T3" fmla="*/ 204 h 256"/>
                <a:gd name="T4" fmla="*/ 103 w 210"/>
                <a:gd name="T5" fmla="*/ 0 h 256"/>
                <a:gd name="T6" fmla="*/ 129 w 210"/>
                <a:gd name="T7" fmla="*/ 38 h 256"/>
                <a:gd name="T8" fmla="*/ 123 w 210"/>
                <a:gd name="T9" fmla="*/ 153 h 256"/>
                <a:gd name="T10" fmla="*/ 185 w 210"/>
                <a:gd name="T11" fmla="*/ 38 h 256"/>
                <a:gd name="T12" fmla="*/ 210 w 210"/>
                <a:gd name="T13" fmla="*/ 48 h 256"/>
                <a:gd name="T14" fmla="*/ 109 w 210"/>
                <a:gd name="T15" fmla="*/ 256 h 256"/>
                <a:gd name="T16" fmla="*/ 80 w 210"/>
                <a:gd name="T17" fmla="*/ 216 h 256"/>
                <a:gd name="T18" fmla="*/ 90 w 210"/>
                <a:gd name="T19" fmla="*/ 94 h 256"/>
                <a:gd name="T20" fmla="*/ 30 w 210"/>
                <a:gd name="T21" fmla="*/ 21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0" h="256">
                  <a:moveTo>
                    <a:pt x="30" y="218"/>
                  </a:moveTo>
                  <a:cubicBezTo>
                    <a:pt x="20" y="214"/>
                    <a:pt x="11" y="210"/>
                    <a:pt x="0" y="204"/>
                  </a:cubicBezTo>
                  <a:cubicBezTo>
                    <a:pt x="35" y="135"/>
                    <a:pt x="69" y="67"/>
                    <a:pt x="103" y="0"/>
                  </a:cubicBezTo>
                  <a:cubicBezTo>
                    <a:pt x="127" y="4"/>
                    <a:pt x="132" y="16"/>
                    <a:pt x="129" y="38"/>
                  </a:cubicBezTo>
                  <a:cubicBezTo>
                    <a:pt x="124" y="76"/>
                    <a:pt x="122" y="113"/>
                    <a:pt x="123" y="153"/>
                  </a:cubicBezTo>
                  <a:cubicBezTo>
                    <a:pt x="143" y="115"/>
                    <a:pt x="164" y="78"/>
                    <a:pt x="185" y="38"/>
                  </a:cubicBezTo>
                  <a:cubicBezTo>
                    <a:pt x="193" y="41"/>
                    <a:pt x="201" y="44"/>
                    <a:pt x="210" y="48"/>
                  </a:cubicBezTo>
                  <a:cubicBezTo>
                    <a:pt x="176" y="118"/>
                    <a:pt x="142" y="187"/>
                    <a:pt x="109" y="256"/>
                  </a:cubicBezTo>
                  <a:cubicBezTo>
                    <a:pt x="77" y="246"/>
                    <a:pt x="77" y="246"/>
                    <a:pt x="80" y="216"/>
                  </a:cubicBezTo>
                  <a:cubicBezTo>
                    <a:pt x="84" y="176"/>
                    <a:pt x="89" y="136"/>
                    <a:pt x="90" y="94"/>
                  </a:cubicBezTo>
                  <a:cubicBezTo>
                    <a:pt x="70" y="135"/>
                    <a:pt x="50" y="176"/>
                    <a:pt x="30" y="2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83"/>
            <p:cNvSpPr/>
            <p:nvPr/>
          </p:nvSpPr>
          <p:spPr bwMode="auto">
            <a:xfrm>
              <a:off x="12772799" y="5489575"/>
              <a:ext cx="433388" cy="757238"/>
            </a:xfrm>
            <a:custGeom>
              <a:avLst/>
              <a:gdLst>
                <a:gd name="T0" fmla="*/ 137 w 137"/>
                <a:gd name="T1" fmla="*/ 221 h 240"/>
                <a:gd name="T2" fmla="*/ 112 w 137"/>
                <a:gd name="T3" fmla="*/ 226 h 240"/>
                <a:gd name="T4" fmla="*/ 38 w 137"/>
                <a:gd name="T5" fmla="*/ 85 h 240"/>
                <a:gd name="T6" fmla="*/ 35 w 137"/>
                <a:gd name="T7" fmla="*/ 86 h 240"/>
                <a:gd name="T8" fmla="*/ 46 w 137"/>
                <a:gd name="T9" fmla="*/ 237 h 240"/>
                <a:gd name="T10" fmla="*/ 17 w 137"/>
                <a:gd name="T11" fmla="*/ 240 h 240"/>
                <a:gd name="T12" fmla="*/ 0 w 137"/>
                <a:gd name="T13" fmla="*/ 17 h 240"/>
                <a:gd name="T14" fmla="*/ 49 w 137"/>
                <a:gd name="T15" fmla="*/ 37 h 240"/>
                <a:gd name="T16" fmla="*/ 95 w 137"/>
                <a:gd name="T17" fmla="*/ 105 h 240"/>
                <a:gd name="T18" fmla="*/ 86 w 137"/>
                <a:gd name="T19" fmla="*/ 5 h 240"/>
                <a:gd name="T20" fmla="*/ 110 w 137"/>
                <a:gd name="T21" fmla="*/ 0 h 240"/>
                <a:gd name="T22" fmla="*/ 137 w 137"/>
                <a:gd name="T23" fmla="*/ 22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" h="240">
                  <a:moveTo>
                    <a:pt x="137" y="221"/>
                  </a:moveTo>
                  <a:cubicBezTo>
                    <a:pt x="127" y="223"/>
                    <a:pt x="120" y="224"/>
                    <a:pt x="112" y="226"/>
                  </a:cubicBezTo>
                  <a:cubicBezTo>
                    <a:pt x="87" y="179"/>
                    <a:pt x="63" y="132"/>
                    <a:pt x="38" y="85"/>
                  </a:cubicBezTo>
                  <a:cubicBezTo>
                    <a:pt x="37" y="85"/>
                    <a:pt x="36" y="86"/>
                    <a:pt x="35" y="86"/>
                  </a:cubicBezTo>
                  <a:cubicBezTo>
                    <a:pt x="39" y="136"/>
                    <a:pt x="42" y="185"/>
                    <a:pt x="46" y="237"/>
                  </a:cubicBezTo>
                  <a:cubicBezTo>
                    <a:pt x="36" y="238"/>
                    <a:pt x="28" y="238"/>
                    <a:pt x="17" y="240"/>
                  </a:cubicBezTo>
                  <a:cubicBezTo>
                    <a:pt x="11" y="164"/>
                    <a:pt x="5" y="91"/>
                    <a:pt x="0" y="17"/>
                  </a:cubicBezTo>
                  <a:cubicBezTo>
                    <a:pt x="33" y="10"/>
                    <a:pt x="33" y="10"/>
                    <a:pt x="49" y="37"/>
                  </a:cubicBezTo>
                  <a:cubicBezTo>
                    <a:pt x="63" y="60"/>
                    <a:pt x="77" y="83"/>
                    <a:pt x="95" y="105"/>
                  </a:cubicBezTo>
                  <a:cubicBezTo>
                    <a:pt x="92" y="72"/>
                    <a:pt x="89" y="39"/>
                    <a:pt x="86" y="5"/>
                  </a:cubicBezTo>
                  <a:cubicBezTo>
                    <a:pt x="94" y="3"/>
                    <a:pt x="101" y="2"/>
                    <a:pt x="110" y="0"/>
                  </a:cubicBezTo>
                  <a:cubicBezTo>
                    <a:pt x="119" y="73"/>
                    <a:pt x="128" y="146"/>
                    <a:pt x="137" y="2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84"/>
            <p:cNvSpPr>
              <a:spLocks noEditPoints="1"/>
            </p:cNvSpPr>
            <p:nvPr/>
          </p:nvSpPr>
          <p:spPr bwMode="auto">
            <a:xfrm>
              <a:off x="14103124" y="4878387"/>
              <a:ext cx="720725" cy="762000"/>
            </a:xfrm>
            <a:custGeom>
              <a:avLst/>
              <a:gdLst>
                <a:gd name="T0" fmla="*/ 124 w 228"/>
                <a:gd name="T1" fmla="*/ 122 h 241"/>
                <a:gd name="T2" fmla="*/ 104 w 228"/>
                <a:gd name="T3" fmla="*/ 142 h 241"/>
                <a:gd name="T4" fmla="*/ 158 w 228"/>
                <a:gd name="T5" fmla="*/ 216 h 241"/>
                <a:gd name="T6" fmla="*/ 135 w 228"/>
                <a:gd name="T7" fmla="*/ 241 h 241"/>
                <a:gd name="T8" fmla="*/ 0 w 228"/>
                <a:gd name="T9" fmla="*/ 51 h 241"/>
                <a:gd name="T10" fmla="*/ 49 w 228"/>
                <a:gd name="T11" fmla="*/ 16 h 241"/>
                <a:gd name="T12" fmla="*/ 122 w 228"/>
                <a:gd name="T13" fmla="*/ 15 h 241"/>
                <a:gd name="T14" fmla="*/ 148 w 228"/>
                <a:gd name="T15" fmla="*/ 87 h 241"/>
                <a:gd name="T16" fmla="*/ 159 w 228"/>
                <a:gd name="T17" fmla="*/ 115 h 241"/>
                <a:gd name="T18" fmla="*/ 228 w 228"/>
                <a:gd name="T19" fmla="*/ 169 h 241"/>
                <a:gd name="T20" fmla="*/ 186 w 228"/>
                <a:gd name="T21" fmla="*/ 174 h 241"/>
                <a:gd name="T22" fmla="*/ 124 w 228"/>
                <a:gd name="T23" fmla="*/ 122 h 241"/>
                <a:gd name="T24" fmla="*/ 85 w 228"/>
                <a:gd name="T25" fmla="*/ 113 h 241"/>
                <a:gd name="T26" fmla="*/ 117 w 228"/>
                <a:gd name="T27" fmla="*/ 72 h 241"/>
                <a:gd name="T28" fmla="*/ 90 w 228"/>
                <a:gd name="T29" fmla="*/ 39 h 241"/>
                <a:gd name="T30" fmla="*/ 41 w 228"/>
                <a:gd name="T31" fmla="*/ 55 h 241"/>
                <a:gd name="T32" fmla="*/ 85 w 228"/>
                <a:gd name="T33" fmla="*/ 113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241">
                  <a:moveTo>
                    <a:pt x="124" y="122"/>
                  </a:moveTo>
                  <a:cubicBezTo>
                    <a:pt x="116" y="129"/>
                    <a:pt x="111" y="135"/>
                    <a:pt x="104" y="142"/>
                  </a:cubicBezTo>
                  <a:cubicBezTo>
                    <a:pt x="122" y="167"/>
                    <a:pt x="140" y="191"/>
                    <a:pt x="158" y="216"/>
                  </a:cubicBezTo>
                  <a:cubicBezTo>
                    <a:pt x="150" y="225"/>
                    <a:pt x="143" y="232"/>
                    <a:pt x="135" y="241"/>
                  </a:cubicBezTo>
                  <a:cubicBezTo>
                    <a:pt x="90" y="177"/>
                    <a:pt x="46" y="115"/>
                    <a:pt x="0" y="51"/>
                  </a:cubicBezTo>
                  <a:cubicBezTo>
                    <a:pt x="17" y="39"/>
                    <a:pt x="33" y="27"/>
                    <a:pt x="49" y="16"/>
                  </a:cubicBezTo>
                  <a:cubicBezTo>
                    <a:pt x="73" y="1"/>
                    <a:pt x="97" y="0"/>
                    <a:pt x="122" y="15"/>
                  </a:cubicBezTo>
                  <a:cubicBezTo>
                    <a:pt x="150" y="33"/>
                    <a:pt x="153" y="60"/>
                    <a:pt x="148" y="87"/>
                  </a:cubicBezTo>
                  <a:cubicBezTo>
                    <a:pt x="145" y="101"/>
                    <a:pt x="150" y="107"/>
                    <a:pt x="159" y="115"/>
                  </a:cubicBezTo>
                  <a:cubicBezTo>
                    <a:pt x="183" y="132"/>
                    <a:pt x="205" y="151"/>
                    <a:pt x="228" y="169"/>
                  </a:cubicBezTo>
                  <a:cubicBezTo>
                    <a:pt x="208" y="191"/>
                    <a:pt x="208" y="191"/>
                    <a:pt x="186" y="174"/>
                  </a:cubicBezTo>
                  <a:cubicBezTo>
                    <a:pt x="166" y="157"/>
                    <a:pt x="145" y="140"/>
                    <a:pt x="124" y="122"/>
                  </a:cubicBezTo>
                  <a:close/>
                  <a:moveTo>
                    <a:pt x="85" y="113"/>
                  </a:moveTo>
                  <a:cubicBezTo>
                    <a:pt x="102" y="103"/>
                    <a:pt x="118" y="94"/>
                    <a:pt x="117" y="72"/>
                  </a:cubicBezTo>
                  <a:cubicBezTo>
                    <a:pt x="116" y="55"/>
                    <a:pt x="104" y="45"/>
                    <a:pt x="90" y="39"/>
                  </a:cubicBezTo>
                  <a:cubicBezTo>
                    <a:pt x="70" y="30"/>
                    <a:pt x="56" y="40"/>
                    <a:pt x="41" y="55"/>
                  </a:cubicBezTo>
                  <a:cubicBezTo>
                    <a:pt x="55" y="74"/>
                    <a:pt x="69" y="93"/>
                    <a:pt x="85" y="1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85"/>
            <p:cNvSpPr/>
            <p:nvPr/>
          </p:nvSpPr>
          <p:spPr bwMode="auto">
            <a:xfrm>
              <a:off x="9386661" y="3990975"/>
              <a:ext cx="820738" cy="669925"/>
            </a:xfrm>
            <a:custGeom>
              <a:avLst/>
              <a:gdLst>
                <a:gd name="T0" fmla="*/ 108 w 260"/>
                <a:gd name="T1" fmla="*/ 81 h 212"/>
                <a:gd name="T2" fmla="*/ 12 w 260"/>
                <a:gd name="T3" fmla="*/ 129 h 212"/>
                <a:gd name="T4" fmla="*/ 0 w 260"/>
                <a:gd name="T5" fmla="*/ 106 h 212"/>
                <a:gd name="T6" fmla="*/ 204 w 260"/>
                <a:gd name="T7" fmla="*/ 0 h 212"/>
                <a:gd name="T8" fmla="*/ 217 w 260"/>
                <a:gd name="T9" fmla="*/ 24 h 212"/>
                <a:gd name="T10" fmla="*/ 131 w 260"/>
                <a:gd name="T11" fmla="*/ 69 h 212"/>
                <a:gd name="T12" fmla="*/ 161 w 260"/>
                <a:gd name="T13" fmla="*/ 126 h 212"/>
                <a:gd name="T14" fmla="*/ 247 w 260"/>
                <a:gd name="T15" fmla="*/ 84 h 212"/>
                <a:gd name="T16" fmla="*/ 260 w 260"/>
                <a:gd name="T17" fmla="*/ 107 h 212"/>
                <a:gd name="T18" fmla="*/ 55 w 260"/>
                <a:gd name="T19" fmla="*/ 212 h 212"/>
                <a:gd name="T20" fmla="*/ 42 w 260"/>
                <a:gd name="T21" fmla="*/ 189 h 212"/>
                <a:gd name="T22" fmla="*/ 138 w 260"/>
                <a:gd name="T23" fmla="*/ 139 h 212"/>
                <a:gd name="T24" fmla="*/ 108 w 260"/>
                <a:gd name="T25" fmla="*/ 81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0" h="212">
                  <a:moveTo>
                    <a:pt x="108" y="81"/>
                  </a:moveTo>
                  <a:cubicBezTo>
                    <a:pt x="75" y="97"/>
                    <a:pt x="44" y="113"/>
                    <a:pt x="12" y="129"/>
                  </a:cubicBezTo>
                  <a:cubicBezTo>
                    <a:pt x="8" y="121"/>
                    <a:pt x="4" y="114"/>
                    <a:pt x="0" y="106"/>
                  </a:cubicBezTo>
                  <a:cubicBezTo>
                    <a:pt x="68" y="70"/>
                    <a:pt x="135" y="36"/>
                    <a:pt x="204" y="0"/>
                  </a:cubicBezTo>
                  <a:cubicBezTo>
                    <a:pt x="208" y="9"/>
                    <a:pt x="212" y="16"/>
                    <a:pt x="217" y="24"/>
                  </a:cubicBezTo>
                  <a:cubicBezTo>
                    <a:pt x="188" y="39"/>
                    <a:pt x="160" y="54"/>
                    <a:pt x="131" y="69"/>
                  </a:cubicBezTo>
                  <a:cubicBezTo>
                    <a:pt x="141" y="88"/>
                    <a:pt x="151" y="106"/>
                    <a:pt x="161" y="126"/>
                  </a:cubicBezTo>
                  <a:cubicBezTo>
                    <a:pt x="190" y="112"/>
                    <a:pt x="217" y="99"/>
                    <a:pt x="247" y="84"/>
                  </a:cubicBezTo>
                  <a:cubicBezTo>
                    <a:pt x="251" y="91"/>
                    <a:pt x="255" y="99"/>
                    <a:pt x="260" y="107"/>
                  </a:cubicBezTo>
                  <a:cubicBezTo>
                    <a:pt x="191" y="142"/>
                    <a:pt x="124" y="177"/>
                    <a:pt x="55" y="212"/>
                  </a:cubicBezTo>
                  <a:cubicBezTo>
                    <a:pt x="51" y="205"/>
                    <a:pt x="47" y="198"/>
                    <a:pt x="42" y="189"/>
                  </a:cubicBezTo>
                  <a:cubicBezTo>
                    <a:pt x="74" y="172"/>
                    <a:pt x="105" y="156"/>
                    <a:pt x="138" y="139"/>
                  </a:cubicBezTo>
                  <a:cubicBezTo>
                    <a:pt x="127" y="119"/>
                    <a:pt x="118" y="101"/>
                    <a:pt x="108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86"/>
            <p:cNvSpPr>
              <a:spLocks noEditPoints="1"/>
            </p:cNvSpPr>
            <p:nvPr/>
          </p:nvSpPr>
          <p:spPr bwMode="auto">
            <a:xfrm>
              <a:off x="10480449" y="5126037"/>
              <a:ext cx="615950" cy="741363"/>
            </a:xfrm>
            <a:custGeom>
              <a:avLst/>
              <a:gdLst>
                <a:gd name="T0" fmla="*/ 0 w 195"/>
                <a:gd name="T1" fmla="*/ 167 h 235"/>
                <a:gd name="T2" fmla="*/ 160 w 195"/>
                <a:gd name="T3" fmla="*/ 0 h 235"/>
                <a:gd name="T4" fmla="*/ 195 w 195"/>
                <a:gd name="T5" fmla="*/ 22 h 235"/>
                <a:gd name="T6" fmla="*/ 107 w 195"/>
                <a:gd name="T7" fmla="*/ 235 h 235"/>
                <a:gd name="T8" fmla="*/ 79 w 195"/>
                <a:gd name="T9" fmla="*/ 219 h 235"/>
                <a:gd name="T10" fmla="*/ 98 w 195"/>
                <a:gd name="T11" fmla="*/ 178 h 235"/>
                <a:gd name="T12" fmla="*/ 90 w 195"/>
                <a:gd name="T13" fmla="*/ 145 h 235"/>
                <a:gd name="T14" fmla="*/ 70 w 195"/>
                <a:gd name="T15" fmla="*/ 131 h 235"/>
                <a:gd name="T16" fmla="*/ 25 w 195"/>
                <a:gd name="T17" fmla="*/ 187 h 235"/>
                <a:gd name="T18" fmla="*/ 0 w 195"/>
                <a:gd name="T19" fmla="*/ 167 h 235"/>
                <a:gd name="T20" fmla="*/ 121 w 195"/>
                <a:gd name="T21" fmla="*/ 127 h 235"/>
                <a:gd name="T22" fmla="*/ 154 w 195"/>
                <a:gd name="T23" fmla="*/ 50 h 235"/>
                <a:gd name="T24" fmla="*/ 95 w 195"/>
                <a:gd name="T25" fmla="*/ 108 h 235"/>
                <a:gd name="T26" fmla="*/ 121 w 195"/>
                <a:gd name="T27" fmla="*/ 127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35">
                  <a:moveTo>
                    <a:pt x="0" y="167"/>
                  </a:moveTo>
                  <a:cubicBezTo>
                    <a:pt x="54" y="111"/>
                    <a:pt x="107" y="56"/>
                    <a:pt x="160" y="0"/>
                  </a:cubicBezTo>
                  <a:cubicBezTo>
                    <a:pt x="173" y="8"/>
                    <a:pt x="183" y="14"/>
                    <a:pt x="195" y="22"/>
                  </a:cubicBezTo>
                  <a:cubicBezTo>
                    <a:pt x="166" y="92"/>
                    <a:pt x="137" y="163"/>
                    <a:pt x="107" y="235"/>
                  </a:cubicBezTo>
                  <a:cubicBezTo>
                    <a:pt x="97" y="230"/>
                    <a:pt x="89" y="225"/>
                    <a:pt x="79" y="219"/>
                  </a:cubicBezTo>
                  <a:cubicBezTo>
                    <a:pt x="85" y="205"/>
                    <a:pt x="90" y="191"/>
                    <a:pt x="98" y="178"/>
                  </a:cubicBezTo>
                  <a:cubicBezTo>
                    <a:pt x="107" y="163"/>
                    <a:pt x="106" y="153"/>
                    <a:pt x="90" y="145"/>
                  </a:cubicBezTo>
                  <a:cubicBezTo>
                    <a:pt x="84" y="142"/>
                    <a:pt x="79" y="137"/>
                    <a:pt x="70" y="131"/>
                  </a:cubicBezTo>
                  <a:cubicBezTo>
                    <a:pt x="55" y="149"/>
                    <a:pt x="40" y="168"/>
                    <a:pt x="25" y="187"/>
                  </a:cubicBezTo>
                  <a:cubicBezTo>
                    <a:pt x="12" y="177"/>
                    <a:pt x="5" y="171"/>
                    <a:pt x="0" y="167"/>
                  </a:cubicBezTo>
                  <a:close/>
                  <a:moveTo>
                    <a:pt x="121" y="127"/>
                  </a:moveTo>
                  <a:cubicBezTo>
                    <a:pt x="132" y="100"/>
                    <a:pt x="143" y="76"/>
                    <a:pt x="154" y="50"/>
                  </a:cubicBezTo>
                  <a:cubicBezTo>
                    <a:pt x="133" y="71"/>
                    <a:pt x="115" y="89"/>
                    <a:pt x="95" y="108"/>
                  </a:cubicBezTo>
                  <a:cubicBezTo>
                    <a:pt x="103" y="114"/>
                    <a:pt x="111" y="119"/>
                    <a:pt x="121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87"/>
            <p:cNvSpPr/>
            <p:nvPr/>
          </p:nvSpPr>
          <p:spPr bwMode="auto">
            <a:xfrm>
              <a:off x="11399611" y="5441950"/>
              <a:ext cx="520700" cy="785813"/>
            </a:xfrm>
            <a:custGeom>
              <a:avLst/>
              <a:gdLst>
                <a:gd name="T0" fmla="*/ 110 w 165"/>
                <a:gd name="T1" fmla="*/ 156 h 249"/>
                <a:gd name="T2" fmla="*/ 76 w 165"/>
                <a:gd name="T3" fmla="*/ 143 h 249"/>
                <a:gd name="T4" fmla="*/ 83 w 165"/>
                <a:gd name="T5" fmla="*/ 120 h 249"/>
                <a:gd name="T6" fmla="*/ 141 w 165"/>
                <a:gd name="T7" fmla="*/ 139 h 249"/>
                <a:gd name="T8" fmla="*/ 107 w 165"/>
                <a:gd name="T9" fmla="*/ 249 h 249"/>
                <a:gd name="T10" fmla="*/ 83 w 165"/>
                <a:gd name="T11" fmla="*/ 227 h 249"/>
                <a:gd name="T12" fmla="*/ 11 w 165"/>
                <a:gd name="T13" fmla="*/ 147 h 249"/>
                <a:gd name="T14" fmla="*/ 47 w 165"/>
                <a:gd name="T15" fmla="*/ 47 h 249"/>
                <a:gd name="T16" fmla="*/ 93 w 165"/>
                <a:gd name="T17" fmla="*/ 12 h 249"/>
                <a:gd name="T18" fmla="*/ 162 w 165"/>
                <a:gd name="T19" fmla="*/ 55 h 249"/>
                <a:gd name="T20" fmla="*/ 165 w 165"/>
                <a:gd name="T21" fmla="*/ 93 h 249"/>
                <a:gd name="T22" fmla="*/ 134 w 165"/>
                <a:gd name="T23" fmla="*/ 90 h 249"/>
                <a:gd name="T24" fmla="*/ 134 w 165"/>
                <a:gd name="T25" fmla="*/ 69 h 249"/>
                <a:gd name="T26" fmla="*/ 115 w 165"/>
                <a:gd name="T27" fmla="*/ 38 h 249"/>
                <a:gd name="T28" fmla="*/ 74 w 165"/>
                <a:gd name="T29" fmla="*/ 54 h 249"/>
                <a:gd name="T30" fmla="*/ 38 w 165"/>
                <a:gd name="T31" fmla="*/ 159 h 249"/>
                <a:gd name="T32" fmla="*/ 64 w 165"/>
                <a:gd name="T33" fmla="*/ 205 h 249"/>
                <a:gd name="T34" fmla="*/ 104 w 165"/>
                <a:gd name="T35" fmla="*/ 175 h 249"/>
                <a:gd name="T36" fmla="*/ 110 w 165"/>
                <a:gd name="T37" fmla="*/ 15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" h="249">
                  <a:moveTo>
                    <a:pt x="110" y="156"/>
                  </a:moveTo>
                  <a:cubicBezTo>
                    <a:pt x="99" y="151"/>
                    <a:pt x="88" y="147"/>
                    <a:pt x="76" y="143"/>
                  </a:cubicBezTo>
                  <a:cubicBezTo>
                    <a:pt x="78" y="136"/>
                    <a:pt x="80" y="129"/>
                    <a:pt x="83" y="120"/>
                  </a:cubicBezTo>
                  <a:cubicBezTo>
                    <a:pt x="102" y="126"/>
                    <a:pt x="121" y="132"/>
                    <a:pt x="141" y="139"/>
                  </a:cubicBezTo>
                  <a:cubicBezTo>
                    <a:pt x="130" y="175"/>
                    <a:pt x="119" y="210"/>
                    <a:pt x="107" y="249"/>
                  </a:cubicBezTo>
                  <a:cubicBezTo>
                    <a:pt x="97" y="241"/>
                    <a:pt x="91" y="234"/>
                    <a:pt x="83" y="227"/>
                  </a:cubicBezTo>
                  <a:cubicBezTo>
                    <a:pt x="36" y="234"/>
                    <a:pt x="0" y="200"/>
                    <a:pt x="11" y="147"/>
                  </a:cubicBezTo>
                  <a:cubicBezTo>
                    <a:pt x="18" y="112"/>
                    <a:pt x="31" y="78"/>
                    <a:pt x="47" y="47"/>
                  </a:cubicBezTo>
                  <a:cubicBezTo>
                    <a:pt x="56" y="31"/>
                    <a:pt x="76" y="18"/>
                    <a:pt x="93" y="12"/>
                  </a:cubicBezTo>
                  <a:cubicBezTo>
                    <a:pt x="127" y="0"/>
                    <a:pt x="154" y="19"/>
                    <a:pt x="162" y="55"/>
                  </a:cubicBezTo>
                  <a:cubicBezTo>
                    <a:pt x="164" y="66"/>
                    <a:pt x="164" y="78"/>
                    <a:pt x="165" y="93"/>
                  </a:cubicBezTo>
                  <a:cubicBezTo>
                    <a:pt x="153" y="92"/>
                    <a:pt x="144" y="91"/>
                    <a:pt x="134" y="90"/>
                  </a:cubicBezTo>
                  <a:cubicBezTo>
                    <a:pt x="134" y="82"/>
                    <a:pt x="134" y="76"/>
                    <a:pt x="134" y="69"/>
                  </a:cubicBezTo>
                  <a:cubicBezTo>
                    <a:pt x="134" y="55"/>
                    <a:pt x="130" y="42"/>
                    <a:pt x="115" y="38"/>
                  </a:cubicBezTo>
                  <a:cubicBezTo>
                    <a:pt x="98" y="34"/>
                    <a:pt x="80" y="38"/>
                    <a:pt x="74" y="54"/>
                  </a:cubicBezTo>
                  <a:cubicBezTo>
                    <a:pt x="60" y="88"/>
                    <a:pt x="48" y="123"/>
                    <a:pt x="38" y="159"/>
                  </a:cubicBezTo>
                  <a:cubicBezTo>
                    <a:pt x="33" y="181"/>
                    <a:pt x="46" y="201"/>
                    <a:pt x="64" y="205"/>
                  </a:cubicBezTo>
                  <a:cubicBezTo>
                    <a:pt x="80" y="210"/>
                    <a:pt x="96" y="198"/>
                    <a:pt x="104" y="175"/>
                  </a:cubicBezTo>
                  <a:cubicBezTo>
                    <a:pt x="107" y="170"/>
                    <a:pt x="108" y="164"/>
                    <a:pt x="110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88"/>
            <p:cNvSpPr/>
            <p:nvPr/>
          </p:nvSpPr>
          <p:spPr bwMode="auto">
            <a:xfrm>
              <a:off x="12312424" y="5551487"/>
              <a:ext cx="412750" cy="714375"/>
            </a:xfrm>
            <a:custGeom>
              <a:avLst/>
              <a:gdLst>
                <a:gd name="T0" fmla="*/ 1 w 131"/>
                <a:gd name="T1" fmla="*/ 0 h 226"/>
                <a:gd name="T2" fmla="*/ 30 w 131"/>
                <a:gd name="T3" fmla="*/ 0 h 226"/>
                <a:gd name="T4" fmla="*/ 30 w 131"/>
                <a:gd name="T5" fmla="*/ 98 h 226"/>
                <a:gd name="T6" fmla="*/ 28 w 131"/>
                <a:gd name="T7" fmla="*/ 164 h 226"/>
                <a:gd name="T8" fmla="*/ 68 w 131"/>
                <a:gd name="T9" fmla="*/ 199 h 226"/>
                <a:gd name="T10" fmla="*/ 97 w 131"/>
                <a:gd name="T11" fmla="*/ 163 h 226"/>
                <a:gd name="T12" fmla="*/ 102 w 131"/>
                <a:gd name="T13" fmla="*/ 15 h 226"/>
                <a:gd name="T14" fmla="*/ 103 w 131"/>
                <a:gd name="T15" fmla="*/ 4 h 226"/>
                <a:gd name="T16" fmla="*/ 131 w 131"/>
                <a:gd name="T17" fmla="*/ 4 h 226"/>
                <a:gd name="T18" fmla="*/ 123 w 131"/>
                <a:gd name="T19" fmla="*/ 176 h 226"/>
                <a:gd name="T20" fmla="*/ 64 w 131"/>
                <a:gd name="T21" fmla="*/ 226 h 226"/>
                <a:gd name="T22" fmla="*/ 1 w 131"/>
                <a:gd name="T23" fmla="*/ 172 h 226"/>
                <a:gd name="T24" fmla="*/ 1 w 131"/>
                <a:gd name="T25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226">
                  <a:moveTo>
                    <a:pt x="1" y="0"/>
                  </a:moveTo>
                  <a:cubicBezTo>
                    <a:pt x="14" y="0"/>
                    <a:pt x="22" y="0"/>
                    <a:pt x="30" y="0"/>
                  </a:cubicBezTo>
                  <a:cubicBezTo>
                    <a:pt x="30" y="33"/>
                    <a:pt x="30" y="66"/>
                    <a:pt x="30" y="98"/>
                  </a:cubicBezTo>
                  <a:cubicBezTo>
                    <a:pt x="30" y="120"/>
                    <a:pt x="28" y="142"/>
                    <a:pt x="28" y="164"/>
                  </a:cubicBezTo>
                  <a:cubicBezTo>
                    <a:pt x="28" y="189"/>
                    <a:pt x="44" y="201"/>
                    <a:pt x="68" y="199"/>
                  </a:cubicBezTo>
                  <a:cubicBezTo>
                    <a:pt x="86" y="197"/>
                    <a:pt x="96" y="186"/>
                    <a:pt x="97" y="163"/>
                  </a:cubicBezTo>
                  <a:cubicBezTo>
                    <a:pt x="99" y="114"/>
                    <a:pt x="100" y="65"/>
                    <a:pt x="102" y="15"/>
                  </a:cubicBezTo>
                  <a:cubicBezTo>
                    <a:pt x="102" y="12"/>
                    <a:pt x="103" y="9"/>
                    <a:pt x="103" y="4"/>
                  </a:cubicBezTo>
                  <a:cubicBezTo>
                    <a:pt x="112" y="4"/>
                    <a:pt x="121" y="4"/>
                    <a:pt x="131" y="4"/>
                  </a:cubicBezTo>
                  <a:cubicBezTo>
                    <a:pt x="129" y="62"/>
                    <a:pt x="127" y="119"/>
                    <a:pt x="123" y="176"/>
                  </a:cubicBezTo>
                  <a:cubicBezTo>
                    <a:pt x="121" y="206"/>
                    <a:pt x="95" y="226"/>
                    <a:pt x="64" y="226"/>
                  </a:cubicBezTo>
                  <a:cubicBezTo>
                    <a:pt x="28" y="225"/>
                    <a:pt x="2" y="205"/>
                    <a:pt x="1" y="172"/>
                  </a:cubicBezTo>
                  <a:cubicBezTo>
                    <a:pt x="0" y="115"/>
                    <a:pt x="1" y="58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89"/>
            <p:cNvSpPr/>
            <p:nvPr/>
          </p:nvSpPr>
          <p:spPr bwMode="auto">
            <a:xfrm>
              <a:off x="9635899" y="4373562"/>
              <a:ext cx="825500" cy="698500"/>
            </a:xfrm>
            <a:custGeom>
              <a:avLst/>
              <a:gdLst>
                <a:gd name="T0" fmla="*/ 192 w 261"/>
                <a:gd name="T1" fmla="*/ 0 h 221"/>
                <a:gd name="T2" fmla="*/ 261 w 261"/>
                <a:gd name="T3" fmla="*/ 96 h 221"/>
                <a:gd name="T4" fmla="*/ 240 w 261"/>
                <a:gd name="T5" fmla="*/ 110 h 221"/>
                <a:gd name="T6" fmla="*/ 196 w 261"/>
                <a:gd name="T7" fmla="*/ 49 h 221"/>
                <a:gd name="T8" fmla="*/ 175 w 261"/>
                <a:gd name="T9" fmla="*/ 44 h 221"/>
                <a:gd name="T10" fmla="*/ 128 w 261"/>
                <a:gd name="T11" fmla="*/ 73 h 221"/>
                <a:gd name="T12" fmla="*/ 175 w 261"/>
                <a:gd name="T13" fmla="*/ 140 h 221"/>
                <a:gd name="T14" fmla="*/ 156 w 261"/>
                <a:gd name="T15" fmla="*/ 155 h 221"/>
                <a:gd name="T16" fmla="*/ 106 w 261"/>
                <a:gd name="T17" fmla="*/ 87 h 221"/>
                <a:gd name="T18" fmla="*/ 38 w 261"/>
                <a:gd name="T19" fmla="*/ 129 h 221"/>
                <a:gd name="T20" fmla="*/ 93 w 261"/>
                <a:gd name="T21" fmla="*/ 207 h 221"/>
                <a:gd name="T22" fmla="*/ 73 w 261"/>
                <a:gd name="T23" fmla="*/ 221 h 221"/>
                <a:gd name="T24" fmla="*/ 0 w 261"/>
                <a:gd name="T25" fmla="*/ 120 h 221"/>
                <a:gd name="T26" fmla="*/ 192 w 261"/>
                <a:gd name="T2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221">
                  <a:moveTo>
                    <a:pt x="192" y="0"/>
                  </a:moveTo>
                  <a:cubicBezTo>
                    <a:pt x="215" y="32"/>
                    <a:pt x="237" y="63"/>
                    <a:pt x="261" y="96"/>
                  </a:cubicBezTo>
                  <a:cubicBezTo>
                    <a:pt x="254" y="101"/>
                    <a:pt x="248" y="105"/>
                    <a:pt x="240" y="110"/>
                  </a:cubicBezTo>
                  <a:cubicBezTo>
                    <a:pt x="225" y="89"/>
                    <a:pt x="210" y="69"/>
                    <a:pt x="196" y="49"/>
                  </a:cubicBezTo>
                  <a:cubicBezTo>
                    <a:pt x="190" y="39"/>
                    <a:pt x="184" y="38"/>
                    <a:pt x="175" y="44"/>
                  </a:cubicBezTo>
                  <a:cubicBezTo>
                    <a:pt x="160" y="54"/>
                    <a:pt x="145" y="63"/>
                    <a:pt x="128" y="73"/>
                  </a:cubicBezTo>
                  <a:cubicBezTo>
                    <a:pt x="144" y="96"/>
                    <a:pt x="159" y="117"/>
                    <a:pt x="175" y="140"/>
                  </a:cubicBezTo>
                  <a:cubicBezTo>
                    <a:pt x="169" y="145"/>
                    <a:pt x="164" y="149"/>
                    <a:pt x="156" y="155"/>
                  </a:cubicBezTo>
                  <a:cubicBezTo>
                    <a:pt x="139" y="132"/>
                    <a:pt x="122" y="109"/>
                    <a:pt x="106" y="87"/>
                  </a:cubicBezTo>
                  <a:cubicBezTo>
                    <a:pt x="83" y="101"/>
                    <a:pt x="62" y="114"/>
                    <a:pt x="38" y="129"/>
                  </a:cubicBezTo>
                  <a:cubicBezTo>
                    <a:pt x="56" y="154"/>
                    <a:pt x="74" y="180"/>
                    <a:pt x="93" y="207"/>
                  </a:cubicBezTo>
                  <a:cubicBezTo>
                    <a:pt x="87" y="211"/>
                    <a:pt x="81" y="216"/>
                    <a:pt x="73" y="221"/>
                  </a:cubicBezTo>
                  <a:cubicBezTo>
                    <a:pt x="49" y="188"/>
                    <a:pt x="25" y="155"/>
                    <a:pt x="0" y="120"/>
                  </a:cubicBezTo>
                  <a:cubicBezTo>
                    <a:pt x="64" y="80"/>
                    <a:pt x="128" y="40"/>
                    <a:pt x="19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90"/>
            <p:cNvSpPr/>
            <p:nvPr/>
          </p:nvSpPr>
          <p:spPr bwMode="auto">
            <a:xfrm>
              <a:off x="13347474" y="5267325"/>
              <a:ext cx="487363" cy="777875"/>
            </a:xfrm>
            <a:custGeom>
              <a:avLst/>
              <a:gdLst>
                <a:gd name="T0" fmla="*/ 117 w 154"/>
                <a:gd name="T1" fmla="*/ 0 h 246"/>
                <a:gd name="T2" fmla="*/ 135 w 154"/>
                <a:gd name="T3" fmla="*/ 115 h 246"/>
                <a:gd name="T4" fmla="*/ 149 w 154"/>
                <a:gd name="T5" fmla="*/ 208 h 246"/>
                <a:gd name="T6" fmla="*/ 124 w 154"/>
                <a:gd name="T7" fmla="*/ 246 h 246"/>
                <a:gd name="T8" fmla="*/ 0 w 154"/>
                <a:gd name="T9" fmla="*/ 48 h 246"/>
                <a:gd name="T10" fmla="*/ 27 w 154"/>
                <a:gd name="T11" fmla="*/ 36 h 246"/>
                <a:gd name="T12" fmla="*/ 108 w 154"/>
                <a:gd name="T13" fmla="*/ 162 h 246"/>
                <a:gd name="T14" fmla="*/ 112 w 154"/>
                <a:gd name="T15" fmla="*/ 160 h 246"/>
                <a:gd name="T16" fmla="*/ 99 w 154"/>
                <a:gd name="T17" fmla="*/ 70 h 246"/>
                <a:gd name="T18" fmla="*/ 92 w 154"/>
                <a:gd name="T19" fmla="*/ 28 h 246"/>
                <a:gd name="T20" fmla="*/ 117 w 154"/>
                <a:gd name="T21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246">
                  <a:moveTo>
                    <a:pt x="117" y="0"/>
                  </a:moveTo>
                  <a:cubicBezTo>
                    <a:pt x="123" y="39"/>
                    <a:pt x="129" y="77"/>
                    <a:pt x="135" y="115"/>
                  </a:cubicBezTo>
                  <a:cubicBezTo>
                    <a:pt x="140" y="146"/>
                    <a:pt x="144" y="177"/>
                    <a:pt x="149" y="208"/>
                  </a:cubicBezTo>
                  <a:cubicBezTo>
                    <a:pt x="153" y="236"/>
                    <a:pt x="154" y="236"/>
                    <a:pt x="124" y="246"/>
                  </a:cubicBezTo>
                  <a:cubicBezTo>
                    <a:pt x="83" y="181"/>
                    <a:pt x="42" y="115"/>
                    <a:pt x="0" y="48"/>
                  </a:cubicBezTo>
                  <a:cubicBezTo>
                    <a:pt x="9" y="44"/>
                    <a:pt x="17" y="40"/>
                    <a:pt x="27" y="36"/>
                  </a:cubicBezTo>
                  <a:cubicBezTo>
                    <a:pt x="54" y="78"/>
                    <a:pt x="81" y="120"/>
                    <a:pt x="108" y="162"/>
                  </a:cubicBezTo>
                  <a:cubicBezTo>
                    <a:pt x="109" y="161"/>
                    <a:pt x="111" y="161"/>
                    <a:pt x="112" y="160"/>
                  </a:cubicBezTo>
                  <a:cubicBezTo>
                    <a:pt x="108" y="130"/>
                    <a:pt x="103" y="100"/>
                    <a:pt x="99" y="70"/>
                  </a:cubicBezTo>
                  <a:cubicBezTo>
                    <a:pt x="97" y="56"/>
                    <a:pt x="94" y="42"/>
                    <a:pt x="92" y="28"/>
                  </a:cubicBezTo>
                  <a:cubicBezTo>
                    <a:pt x="90" y="7"/>
                    <a:pt x="91" y="7"/>
                    <a:pt x="1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91"/>
            <p:cNvSpPr/>
            <p:nvPr/>
          </p:nvSpPr>
          <p:spPr bwMode="auto">
            <a:xfrm>
              <a:off x="11237686" y="209550"/>
              <a:ext cx="533400" cy="842963"/>
            </a:xfrm>
            <a:custGeom>
              <a:avLst/>
              <a:gdLst>
                <a:gd name="T0" fmla="*/ 169 w 169"/>
                <a:gd name="T1" fmla="*/ 10 h 267"/>
                <a:gd name="T2" fmla="*/ 164 w 169"/>
                <a:gd name="T3" fmla="*/ 22 h 267"/>
                <a:gd name="T4" fmla="*/ 144 w 169"/>
                <a:gd name="T5" fmla="*/ 89 h 267"/>
                <a:gd name="T6" fmla="*/ 121 w 169"/>
                <a:gd name="T7" fmla="*/ 163 h 267"/>
                <a:gd name="T8" fmla="*/ 94 w 169"/>
                <a:gd name="T9" fmla="*/ 233 h 267"/>
                <a:gd name="T10" fmla="*/ 47 w 169"/>
                <a:gd name="T11" fmla="*/ 252 h 267"/>
                <a:gd name="T12" fmla="*/ 34 w 169"/>
                <a:gd name="T13" fmla="*/ 188 h 267"/>
                <a:gd name="T14" fmla="*/ 100 w 169"/>
                <a:gd name="T15" fmla="*/ 98 h 267"/>
                <a:gd name="T16" fmla="*/ 141 w 169"/>
                <a:gd name="T17" fmla="*/ 11 h 267"/>
                <a:gd name="T18" fmla="*/ 157 w 169"/>
                <a:gd name="T19" fmla="*/ 0 h 267"/>
                <a:gd name="T20" fmla="*/ 169 w 169"/>
                <a:gd name="T21" fmla="*/ 1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9" h="267">
                  <a:moveTo>
                    <a:pt x="169" y="10"/>
                  </a:moveTo>
                  <a:cubicBezTo>
                    <a:pt x="166" y="16"/>
                    <a:pt x="165" y="19"/>
                    <a:pt x="164" y="22"/>
                  </a:cubicBezTo>
                  <a:cubicBezTo>
                    <a:pt x="157" y="44"/>
                    <a:pt x="150" y="67"/>
                    <a:pt x="144" y="89"/>
                  </a:cubicBezTo>
                  <a:cubicBezTo>
                    <a:pt x="136" y="114"/>
                    <a:pt x="129" y="139"/>
                    <a:pt x="121" y="163"/>
                  </a:cubicBezTo>
                  <a:cubicBezTo>
                    <a:pt x="113" y="187"/>
                    <a:pt x="103" y="210"/>
                    <a:pt x="94" y="233"/>
                  </a:cubicBezTo>
                  <a:cubicBezTo>
                    <a:pt x="84" y="261"/>
                    <a:pt x="72" y="267"/>
                    <a:pt x="47" y="252"/>
                  </a:cubicBezTo>
                  <a:cubicBezTo>
                    <a:pt x="9" y="228"/>
                    <a:pt x="0" y="230"/>
                    <a:pt x="34" y="188"/>
                  </a:cubicBezTo>
                  <a:cubicBezTo>
                    <a:pt x="57" y="159"/>
                    <a:pt x="81" y="130"/>
                    <a:pt x="100" y="98"/>
                  </a:cubicBezTo>
                  <a:cubicBezTo>
                    <a:pt x="117" y="71"/>
                    <a:pt x="127" y="40"/>
                    <a:pt x="141" y="11"/>
                  </a:cubicBezTo>
                  <a:cubicBezTo>
                    <a:pt x="144" y="6"/>
                    <a:pt x="151" y="1"/>
                    <a:pt x="157" y="0"/>
                  </a:cubicBezTo>
                  <a:cubicBezTo>
                    <a:pt x="160" y="0"/>
                    <a:pt x="165" y="7"/>
                    <a:pt x="16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92"/>
            <p:cNvSpPr/>
            <p:nvPr/>
          </p:nvSpPr>
          <p:spPr bwMode="auto">
            <a:xfrm>
              <a:off x="14469836" y="4581525"/>
              <a:ext cx="693738" cy="644525"/>
            </a:xfrm>
            <a:custGeom>
              <a:avLst/>
              <a:gdLst>
                <a:gd name="T0" fmla="*/ 116 w 220"/>
                <a:gd name="T1" fmla="*/ 190 h 204"/>
                <a:gd name="T2" fmla="*/ 126 w 220"/>
                <a:gd name="T3" fmla="*/ 168 h 204"/>
                <a:gd name="T4" fmla="*/ 154 w 220"/>
                <a:gd name="T5" fmla="*/ 170 h 204"/>
                <a:gd name="T6" fmla="*/ 188 w 220"/>
                <a:gd name="T7" fmla="*/ 138 h 204"/>
                <a:gd name="T8" fmla="*/ 158 w 220"/>
                <a:gd name="T9" fmla="*/ 102 h 204"/>
                <a:gd name="T10" fmla="*/ 105 w 220"/>
                <a:gd name="T11" fmla="*/ 112 h 204"/>
                <a:gd name="T12" fmla="*/ 63 w 220"/>
                <a:gd name="T13" fmla="*/ 124 h 204"/>
                <a:gd name="T14" fmla="*/ 9 w 220"/>
                <a:gd name="T15" fmla="*/ 86 h 204"/>
                <a:gd name="T16" fmla="*/ 28 w 220"/>
                <a:gd name="T17" fmla="*/ 13 h 204"/>
                <a:gd name="T18" fmla="*/ 97 w 220"/>
                <a:gd name="T19" fmla="*/ 13 h 204"/>
                <a:gd name="T20" fmla="*/ 87 w 220"/>
                <a:gd name="T21" fmla="*/ 35 h 204"/>
                <a:gd name="T22" fmla="*/ 63 w 220"/>
                <a:gd name="T23" fmla="*/ 33 h 204"/>
                <a:gd name="T24" fmla="*/ 32 w 220"/>
                <a:gd name="T25" fmla="*/ 65 h 204"/>
                <a:gd name="T26" fmla="*/ 65 w 220"/>
                <a:gd name="T27" fmla="*/ 94 h 204"/>
                <a:gd name="T28" fmla="*/ 109 w 220"/>
                <a:gd name="T29" fmla="*/ 77 h 204"/>
                <a:gd name="T30" fmla="*/ 213 w 220"/>
                <a:gd name="T31" fmla="*/ 120 h 204"/>
                <a:gd name="T32" fmla="*/ 189 w 220"/>
                <a:gd name="T33" fmla="*/ 187 h 204"/>
                <a:gd name="T34" fmla="*/ 116 w 220"/>
                <a:gd name="T35" fmla="*/ 19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0" h="204">
                  <a:moveTo>
                    <a:pt x="116" y="190"/>
                  </a:moveTo>
                  <a:cubicBezTo>
                    <a:pt x="120" y="182"/>
                    <a:pt x="123" y="175"/>
                    <a:pt x="126" y="168"/>
                  </a:cubicBezTo>
                  <a:cubicBezTo>
                    <a:pt x="135" y="169"/>
                    <a:pt x="145" y="171"/>
                    <a:pt x="154" y="170"/>
                  </a:cubicBezTo>
                  <a:cubicBezTo>
                    <a:pt x="173" y="170"/>
                    <a:pt x="187" y="156"/>
                    <a:pt x="188" y="138"/>
                  </a:cubicBezTo>
                  <a:cubicBezTo>
                    <a:pt x="188" y="120"/>
                    <a:pt x="176" y="101"/>
                    <a:pt x="158" y="102"/>
                  </a:cubicBezTo>
                  <a:cubicBezTo>
                    <a:pt x="140" y="102"/>
                    <a:pt x="122" y="108"/>
                    <a:pt x="105" y="112"/>
                  </a:cubicBezTo>
                  <a:cubicBezTo>
                    <a:pt x="91" y="116"/>
                    <a:pt x="77" y="123"/>
                    <a:pt x="63" y="124"/>
                  </a:cubicBezTo>
                  <a:cubicBezTo>
                    <a:pt x="35" y="125"/>
                    <a:pt x="18" y="111"/>
                    <a:pt x="9" y="86"/>
                  </a:cubicBezTo>
                  <a:cubicBezTo>
                    <a:pt x="0" y="59"/>
                    <a:pt x="8" y="29"/>
                    <a:pt x="28" y="13"/>
                  </a:cubicBezTo>
                  <a:cubicBezTo>
                    <a:pt x="44" y="0"/>
                    <a:pt x="74" y="0"/>
                    <a:pt x="97" y="13"/>
                  </a:cubicBezTo>
                  <a:cubicBezTo>
                    <a:pt x="94" y="20"/>
                    <a:pt x="91" y="27"/>
                    <a:pt x="87" y="35"/>
                  </a:cubicBezTo>
                  <a:cubicBezTo>
                    <a:pt x="79" y="34"/>
                    <a:pt x="71" y="33"/>
                    <a:pt x="63" y="33"/>
                  </a:cubicBezTo>
                  <a:cubicBezTo>
                    <a:pt x="41" y="33"/>
                    <a:pt x="30" y="44"/>
                    <a:pt x="32" y="65"/>
                  </a:cubicBezTo>
                  <a:cubicBezTo>
                    <a:pt x="33" y="86"/>
                    <a:pt x="44" y="97"/>
                    <a:pt x="65" y="94"/>
                  </a:cubicBezTo>
                  <a:cubicBezTo>
                    <a:pt x="80" y="91"/>
                    <a:pt x="95" y="84"/>
                    <a:pt x="109" y="77"/>
                  </a:cubicBezTo>
                  <a:cubicBezTo>
                    <a:pt x="152" y="57"/>
                    <a:pt x="202" y="77"/>
                    <a:pt x="213" y="120"/>
                  </a:cubicBezTo>
                  <a:cubicBezTo>
                    <a:pt x="220" y="146"/>
                    <a:pt x="210" y="171"/>
                    <a:pt x="189" y="187"/>
                  </a:cubicBezTo>
                  <a:cubicBezTo>
                    <a:pt x="168" y="203"/>
                    <a:pt x="141" y="204"/>
                    <a:pt x="116" y="1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93"/>
            <p:cNvSpPr/>
            <p:nvPr/>
          </p:nvSpPr>
          <p:spPr bwMode="auto">
            <a:xfrm>
              <a:off x="13752286" y="5072062"/>
              <a:ext cx="695325" cy="788988"/>
            </a:xfrm>
            <a:custGeom>
              <a:avLst/>
              <a:gdLst>
                <a:gd name="T0" fmla="*/ 208 w 220"/>
                <a:gd name="T1" fmla="*/ 171 h 250"/>
                <a:gd name="T2" fmla="*/ 220 w 220"/>
                <a:gd name="T3" fmla="*/ 194 h 250"/>
                <a:gd name="T4" fmla="*/ 115 w 220"/>
                <a:gd name="T5" fmla="*/ 250 h 250"/>
                <a:gd name="T6" fmla="*/ 0 w 220"/>
                <a:gd name="T7" fmla="*/ 53 h 250"/>
                <a:gd name="T8" fmla="*/ 99 w 220"/>
                <a:gd name="T9" fmla="*/ 0 h 250"/>
                <a:gd name="T10" fmla="*/ 113 w 220"/>
                <a:gd name="T11" fmla="*/ 21 h 250"/>
                <a:gd name="T12" fmla="*/ 37 w 220"/>
                <a:gd name="T13" fmla="*/ 63 h 250"/>
                <a:gd name="T14" fmla="*/ 72 w 220"/>
                <a:gd name="T15" fmla="*/ 123 h 250"/>
                <a:gd name="T16" fmla="*/ 142 w 220"/>
                <a:gd name="T17" fmla="*/ 86 h 250"/>
                <a:gd name="T18" fmla="*/ 155 w 220"/>
                <a:gd name="T19" fmla="*/ 108 h 250"/>
                <a:gd name="T20" fmla="*/ 86 w 220"/>
                <a:gd name="T21" fmla="*/ 145 h 250"/>
                <a:gd name="T22" fmla="*/ 125 w 220"/>
                <a:gd name="T23" fmla="*/ 215 h 250"/>
                <a:gd name="T24" fmla="*/ 208 w 220"/>
                <a:gd name="T25" fmla="*/ 171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" h="250">
                  <a:moveTo>
                    <a:pt x="208" y="171"/>
                  </a:moveTo>
                  <a:cubicBezTo>
                    <a:pt x="212" y="179"/>
                    <a:pt x="216" y="186"/>
                    <a:pt x="220" y="194"/>
                  </a:cubicBezTo>
                  <a:cubicBezTo>
                    <a:pt x="185" y="212"/>
                    <a:pt x="151" y="231"/>
                    <a:pt x="115" y="250"/>
                  </a:cubicBezTo>
                  <a:cubicBezTo>
                    <a:pt x="77" y="184"/>
                    <a:pt x="39" y="119"/>
                    <a:pt x="0" y="53"/>
                  </a:cubicBezTo>
                  <a:cubicBezTo>
                    <a:pt x="33" y="35"/>
                    <a:pt x="66" y="18"/>
                    <a:pt x="99" y="0"/>
                  </a:cubicBezTo>
                  <a:cubicBezTo>
                    <a:pt x="104" y="6"/>
                    <a:pt x="108" y="13"/>
                    <a:pt x="113" y="21"/>
                  </a:cubicBezTo>
                  <a:cubicBezTo>
                    <a:pt x="88" y="35"/>
                    <a:pt x="64" y="48"/>
                    <a:pt x="37" y="63"/>
                  </a:cubicBezTo>
                  <a:cubicBezTo>
                    <a:pt x="49" y="83"/>
                    <a:pt x="60" y="102"/>
                    <a:pt x="72" y="123"/>
                  </a:cubicBezTo>
                  <a:cubicBezTo>
                    <a:pt x="96" y="111"/>
                    <a:pt x="118" y="99"/>
                    <a:pt x="142" y="86"/>
                  </a:cubicBezTo>
                  <a:cubicBezTo>
                    <a:pt x="146" y="93"/>
                    <a:pt x="150" y="100"/>
                    <a:pt x="155" y="108"/>
                  </a:cubicBezTo>
                  <a:cubicBezTo>
                    <a:pt x="131" y="120"/>
                    <a:pt x="109" y="132"/>
                    <a:pt x="86" y="145"/>
                  </a:cubicBezTo>
                  <a:cubicBezTo>
                    <a:pt x="99" y="168"/>
                    <a:pt x="111" y="190"/>
                    <a:pt x="125" y="215"/>
                  </a:cubicBezTo>
                  <a:cubicBezTo>
                    <a:pt x="152" y="201"/>
                    <a:pt x="179" y="187"/>
                    <a:pt x="208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94"/>
            <p:cNvSpPr/>
            <p:nvPr/>
          </p:nvSpPr>
          <p:spPr bwMode="auto">
            <a:xfrm>
              <a:off x="9172349" y="3549650"/>
              <a:ext cx="827088" cy="603250"/>
            </a:xfrm>
            <a:custGeom>
              <a:avLst/>
              <a:gdLst>
                <a:gd name="T0" fmla="*/ 198 w 262"/>
                <a:gd name="T1" fmla="*/ 10 h 191"/>
                <a:gd name="T2" fmla="*/ 221 w 262"/>
                <a:gd name="T3" fmla="*/ 0 h 191"/>
                <a:gd name="T4" fmla="*/ 262 w 262"/>
                <a:gd name="T5" fmla="*/ 108 h 191"/>
                <a:gd name="T6" fmla="*/ 207 w 262"/>
                <a:gd name="T7" fmla="*/ 114 h 191"/>
                <a:gd name="T8" fmla="*/ 35 w 262"/>
                <a:gd name="T9" fmla="*/ 88 h 191"/>
                <a:gd name="T10" fmla="*/ 69 w 262"/>
                <a:gd name="T11" fmla="*/ 180 h 191"/>
                <a:gd name="T12" fmla="*/ 46 w 262"/>
                <a:gd name="T13" fmla="*/ 191 h 191"/>
                <a:gd name="T14" fmla="*/ 0 w 262"/>
                <a:gd name="T15" fmla="*/ 69 h 191"/>
                <a:gd name="T16" fmla="*/ 39 w 262"/>
                <a:gd name="T17" fmla="*/ 65 h 191"/>
                <a:gd name="T18" fmla="*/ 214 w 262"/>
                <a:gd name="T19" fmla="*/ 91 h 191"/>
                <a:gd name="T20" fmla="*/ 228 w 262"/>
                <a:gd name="T21" fmla="*/ 92 h 191"/>
                <a:gd name="T22" fmla="*/ 198 w 262"/>
                <a:gd name="T23" fmla="*/ 1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2" h="191">
                  <a:moveTo>
                    <a:pt x="198" y="10"/>
                  </a:moveTo>
                  <a:cubicBezTo>
                    <a:pt x="205" y="7"/>
                    <a:pt x="212" y="4"/>
                    <a:pt x="221" y="0"/>
                  </a:cubicBezTo>
                  <a:cubicBezTo>
                    <a:pt x="235" y="37"/>
                    <a:pt x="248" y="72"/>
                    <a:pt x="262" y="108"/>
                  </a:cubicBezTo>
                  <a:cubicBezTo>
                    <a:pt x="245" y="123"/>
                    <a:pt x="225" y="117"/>
                    <a:pt x="207" y="114"/>
                  </a:cubicBezTo>
                  <a:cubicBezTo>
                    <a:pt x="151" y="106"/>
                    <a:pt x="95" y="97"/>
                    <a:pt x="35" y="88"/>
                  </a:cubicBezTo>
                  <a:cubicBezTo>
                    <a:pt x="47" y="121"/>
                    <a:pt x="58" y="150"/>
                    <a:pt x="69" y="180"/>
                  </a:cubicBezTo>
                  <a:cubicBezTo>
                    <a:pt x="62" y="183"/>
                    <a:pt x="55" y="186"/>
                    <a:pt x="46" y="191"/>
                  </a:cubicBezTo>
                  <a:cubicBezTo>
                    <a:pt x="31" y="151"/>
                    <a:pt x="16" y="112"/>
                    <a:pt x="0" y="69"/>
                  </a:cubicBezTo>
                  <a:cubicBezTo>
                    <a:pt x="14" y="67"/>
                    <a:pt x="27" y="63"/>
                    <a:pt x="39" y="65"/>
                  </a:cubicBezTo>
                  <a:cubicBezTo>
                    <a:pt x="97" y="73"/>
                    <a:pt x="156" y="82"/>
                    <a:pt x="214" y="91"/>
                  </a:cubicBezTo>
                  <a:cubicBezTo>
                    <a:pt x="217" y="92"/>
                    <a:pt x="221" y="92"/>
                    <a:pt x="228" y="92"/>
                  </a:cubicBezTo>
                  <a:cubicBezTo>
                    <a:pt x="217" y="64"/>
                    <a:pt x="208" y="37"/>
                    <a:pt x="19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95"/>
            <p:cNvSpPr/>
            <p:nvPr/>
          </p:nvSpPr>
          <p:spPr bwMode="auto">
            <a:xfrm>
              <a:off x="15009586" y="3498850"/>
              <a:ext cx="749300" cy="492125"/>
            </a:xfrm>
            <a:custGeom>
              <a:avLst/>
              <a:gdLst>
                <a:gd name="T0" fmla="*/ 1 w 237"/>
                <a:gd name="T1" fmla="*/ 123 h 156"/>
                <a:gd name="T2" fmla="*/ 27 w 237"/>
                <a:gd name="T3" fmla="*/ 100 h 156"/>
                <a:gd name="T4" fmla="*/ 107 w 237"/>
                <a:gd name="T5" fmla="*/ 101 h 156"/>
                <a:gd name="T6" fmla="*/ 114 w 237"/>
                <a:gd name="T7" fmla="*/ 98 h 156"/>
                <a:gd name="T8" fmla="*/ 57 w 237"/>
                <a:gd name="T9" fmla="*/ 45 h 156"/>
                <a:gd name="T10" fmla="*/ 50 w 237"/>
                <a:gd name="T11" fmla="*/ 0 h 156"/>
                <a:gd name="T12" fmla="*/ 237 w 237"/>
                <a:gd name="T13" fmla="*/ 128 h 156"/>
                <a:gd name="T14" fmla="*/ 226 w 237"/>
                <a:gd name="T15" fmla="*/ 156 h 156"/>
                <a:gd name="T16" fmla="*/ 1 w 237"/>
                <a:gd name="T17" fmla="*/ 123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156">
                  <a:moveTo>
                    <a:pt x="1" y="123"/>
                  </a:moveTo>
                  <a:cubicBezTo>
                    <a:pt x="0" y="104"/>
                    <a:pt x="9" y="99"/>
                    <a:pt x="27" y="100"/>
                  </a:cubicBezTo>
                  <a:cubicBezTo>
                    <a:pt x="53" y="102"/>
                    <a:pt x="80" y="101"/>
                    <a:pt x="107" y="101"/>
                  </a:cubicBezTo>
                  <a:cubicBezTo>
                    <a:pt x="108" y="101"/>
                    <a:pt x="109" y="100"/>
                    <a:pt x="114" y="98"/>
                  </a:cubicBezTo>
                  <a:cubicBezTo>
                    <a:pt x="94" y="80"/>
                    <a:pt x="76" y="63"/>
                    <a:pt x="57" y="45"/>
                  </a:cubicBezTo>
                  <a:cubicBezTo>
                    <a:pt x="38" y="27"/>
                    <a:pt x="38" y="27"/>
                    <a:pt x="50" y="0"/>
                  </a:cubicBezTo>
                  <a:cubicBezTo>
                    <a:pt x="110" y="47"/>
                    <a:pt x="157" y="112"/>
                    <a:pt x="237" y="128"/>
                  </a:cubicBezTo>
                  <a:cubicBezTo>
                    <a:pt x="233" y="138"/>
                    <a:pt x="230" y="145"/>
                    <a:pt x="226" y="156"/>
                  </a:cubicBezTo>
                  <a:cubicBezTo>
                    <a:pt x="155" y="113"/>
                    <a:pt x="77" y="133"/>
                    <a:pt x="1" y="1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96"/>
            <p:cNvSpPr>
              <a:spLocks noEditPoints="1"/>
            </p:cNvSpPr>
            <p:nvPr/>
          </p:nvSpPr>
          <p:spPr bwMode="auto">
            <a:xfrm>
              <a:off x="11859986" y="4851400"/>
              <a:ext cx="496888" cy="469900"/>
            </a:xfrm>
            <a:custGeom>
              <a:avLst/>
              <a:gdLst>
                <a:gd name="T0" fmla="*/ 129 w 157"/>
                <a:gd name="T1" fmla="*/ 71 h 149"/>
                <a:gd name="T2" fmla="*/ 148 w 157"/>
                <a:gd name="T3" fmla="*/ 114 h 149"/>
                <a:gd name="T4" fmla="*/ 105 w 157"/>
                <a:gd name="T5" fmla="*/ 145 h 149"/>
                <a:gd name="T6" fmla="*/ 25 w 157"/>
                <a:gd name="T7" fmla="*/ 129 h 149"/>
                <a:gd name="T8" fmla="*/ 32 w 157"/>
                <a:gd name="T9" fmla="*/ 70 h 149"/>
                <a:gd name="T10" fmla="*/ 47 w 157"/>
                <a:gd name="T11" fmla="*/ 63 h 149"/>
                <a:gd name="T12" fmla="*/ 44 w 157"/>
                <a:gd name="T13" fmla="*/ 59 h 149"/>
                <a:gd name="T14" fmla="*/ 30 w 157"/>
                <a:gd name="T15" fmla="*/ 26 h 149"/>
                <a:gd name="T16" fmla="*/ 67 w 157"/>
                <a:gd name="T17" fmla="*/ 2 h 149"/>
                <a:gd name="T18" fmla="*/ 133 w 157"/>
                <a:gd name="T19" fmla="*/ 11 h 149"/>
                <a:gd name="T20" fmla="*/ 156 w 157"/>
                <a:gd name="T21" fmla="*/ 41 h 149"/>
                <a:gd name="T22" fmla="*/ 133 w 157"/>
                <a:gd name="T23" fmla="*/ 68 h 149"/>
                <a:gd name="T24" fmla="*/ 129 w 157"/>
                <a:gd name="T25" fmla="*/ 71 h 149"/>
                <a:gd name="T26" fmla="*/ 92 w 157"/>
                <a:gd name="T27" fmla="*/ 136 h 149"/>
                <a:gd name="T28" fmla="*/ 118 w 157"/>
                <a:gd name="T29" fmla="*/ 112 h 149"/>
                <a:gd name="T30" fmla="*/ 100 w 157"/>
                <a:gd name="T31" fmla="*/ 84 h 149"/>
                <a:gd name="T32" fmla="*/ 80 w 157"/>
                <a:gd name="T33" fmla="*/ 76 h 149"/>
                <a:gd name="T34" fmla="*/ 39 w 157"/>
                <a:gd name="T35" fmla="*/ 92 h 149"/>
                <a:gd name="T36" fmla="*/ 58 w 157"/>
                <a:gd name="T37" fmla="*/ 127 h 149"/>
                <a:gd name="T38" fmla="*/ 92 w 157"/>
                <a:gd name="T39" fmla="*/ 136 h 149"/>
                <a:gd name="T40" fmla="*/ 81 w 157"/>
                <a:gd name="T41" fmla="*/ 11 h 149"/>
                <a:gd name="T42" fmla="*/ 59 w 157"/>
                <a:gd name="T43" fmla="*/ 28 h 149"/>
                <a:gd name="T44" fmla="*/ 76 w 157"/>
                <a:gd name="T45" fmla="*/ 55 h 149"/>
                <a:gd name="T46" fmla="*/ 91 w 157"/>
                <a:gd name="T47" fmla="*/ 61 h 149"/>
                <a:gd name="T48" fmla="*/ 128 w 157"/>
                <a:gd name="T49" fmla="*/ 44 h 149"/>
                <a:gd name="T50" fmla="*/ 107 w 157"/>
                <a:gd name="T51" fmla="*/ 16 h 149"/>
                <a:gd name="T52" fmla="*/ 81 w 157"/>
                <a:gd name="T53" fmla="*/ 1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7" h="149">
                  <a:moveTo>
                    <a:pt x="129" y="71"/>
                  </a:moveTo>
                  <a:cubicBezTo>
                    <a:pt x="136" y="86"/>
                    <a:pt x="150" y="101"/>
                    <a:pt x="148" y="114"/>
                  </a:cubicBezTo>
                  <a:cubicBezTo>
                    <a:pt x="145" y="134"/>
                    <a:pt x="125" y="143"/>
                    <a:pt x="105" y="145"/>
                  </a:cubicBezTo>
                  <a:cubicBezTo>
                    <a:pt x="76" y="149"/>
                    <a:pt x="49" y="146"/>
                    <a:pt x="25" y="129"/>
                  </a:cubicBezTo>
                  <a:cubicBezTo>
                    <a:pt x="0" y="110"/>
                    <a:pt x="3" y="84"/>
                    <a:pt x="32" y="70"/>
                  </a:cubicBezTo>
                  <a:cubicBezTo>
                    <a:pt x="37" y="68"/>
                    <a:pt x="42" y="66"/>
                    <a:pt x="47" y="63"/>
                  </a:cubicBezTo>
                  <a:cubicBezTo>
                    <a:pt x="46" y="61"/>
                    <a:pt x="45" y="60"/>
                    <a:pt x="44" y="59"/>
                  </a:cubicBezTo>
                  <a:cubicBezTo>
                    <a:pt x="35" y="49"/>
                    <a:pt x="20" y="39"/>
                    <a:pt x="30" y="26"/>
                  </a:cubicBezTo>
                  <a:cubicBezTo>
                    <a:pt x="38" y="14"/>
                    <a:pt x="54" y="3"/>
                    <a:pt x="67" y="2"/>
                  </a:cubicBezTo>
                  <a:cubicBezTo>
                    <a:pt x="89" y="0"/>
                    <a:pt x="112" y="4"/>
                    <a:pt x="133" y="11"/>
                  </a:cubicBezTo>
                  <a:cubicBezTo>
                    <a:pt x="144" y="14"/>
                    <a:pt x="156" y="30"/>
                    <a:pt x="156" y="41"/>
                  </a:cubicBezTo>
                  <a:cubicBezTo>
                    <a:pt x="157" y="49"/>
                    <a:pt x="142" y="59"/>
                    <a:pt x="133" y="68"/>
                  </a:cubicBezTo>
                  <a:cubicBezTo>
                    <a:pt x="131" y="71"/>
                    <a:pt x="127" y="71"/>
                    <a:pt x="129" y="71"/>
                  </a:cubicBezTo>
                  <a:close/>
                  <a:moveTo>
                    <a:pt x="92" y="136"/>
                  </a:moveTo>
                  <a:cubicBezTo>
                    <a:pt x="100" y="129"/>
                    <a:pt x="113" y="123"/>
                    <a:pt x="118" y="112"/>
                  </a:cubicBezTo>
                  <a:cubicBezTo>
                    <a:pt x="125" y="97"/>
                    <a:pt x="110" y="90"/>
                    <a:pt x="100" y="84"/>
                  </a:cubicBezTo>
                  <a:cubicBezTo>
                    <a:pt x="94" y="80"/>
                    <a:pt x="86" y="78"/>
                    <a:pt x="80" y="76"/>
                  </a:cubicBezTo>
                  <a:cubicBezTo>
                    <a:pt x="65" y="69"/>
                    <a:pt x="44" y="78"/>
                    <a:pt x="39" y="92"/>
                  </a:cubicBezTo>
                  <a:cubicBezTo>
                    <a:pt x="34" y="106"/>
                    <a:pt x="42" y="121"/>
                    <a:pt x="58" y="127"/>
                  </a:cubicBezTo>
                  <a:cubicBezTo>
                    <a:pt x="67" y="130"/>
                    <a:pt x="76" y="132"/>
                    <a:pt x="92" y="136"/>
                  </a:cubicBezTo>
                  <a:close/>
                  <a:moveTo>
                    <a:pt x="81" y="11"/>
                  </a:moveTo>
                  <a:cubicBezTo>
                    <a:pt x="75" y="15"/>
                    <a:pt x="63" y="20"/>
                    <a:pt x="59" y="28"/>
                  </a:cubicBezTo>
                  <a:cubicBezTo>
                    <a:pt x="53" y="42"/>
                    <a:pt x="66" y="49"/>
                    <a:pt x="76" y="55"/>
                  </a:cubicBezTo>
                  <a:cubicBezTo>
                    <a:pt x="81" y="57"/>
                    <a:pt x="86" y="59"/>
                    <a:pt x="91" y="61"/>
                  </a:cubicBezTo>
                  <a:cubicBezTo>
                    <a:pt x="106" y="68"/>
                    <a:pt x="124" y="60"/>
                    <a:pt x="128" y="44"/>
                  </a:cubicBezTo>
                  <a:cubicBezTo>
                    <a:pt x="133" y="27"/>
                    <a:pt x="121" y="20"/>
                    <a:pt x="107" y="16"/>
                  </a:cubicBezTo>
                  <a:cubicBezTo>
                    <a:pt x="100" y="14"/>
                    <a:pt x="93" y="14"/>
                    <a:pt x="8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97"/>
            <p:cNvSpPr/>
            <p:nvPr/>
          </p:nvSpPr>
          <p:spPr bwMode="auto">
            <a:xfrm>
              <a:off x="11859986" y="-317500"/>
              <a:ext cx="423863" cy="431800"/>
            </a:xfrm>
            <a:custGeom>
              <a:avLst/>
              <a:gdLst>
                <a:gd name="T0" fmla="*/ 64 w 134"/>
                <a:gd name="T1" fmla="*/ 137 h 137"/>
                <a:gd name="T2" fmla="*/ 64 w 134"/>
                <a:gd name="T3" fmla="*/ 92 h 137"/>
                <a:gd name="T4" fmla="*/ 8 w 134"/>
                <a:gd name="T5" fmla="*/ 79 h 137"/>
                <a:gd name="T6" fmla="*/ 14 w 134"/>
                <a:gd name="T7" fmla="*/ 51 h 137"/>
                <a:gd name="T8" fmla="*/ 68 w 134"/>
                <a:gd name="T9" fmla="*/ 14 h 137"/>
                <a:gd name="T10" fmla="*/ 112 w 134"/>
                <a:gd name="T11" fmla="*/ 10 h 137"/>
                <a:gd name="T12" fmla="*/ 129 w 134"/>
                <a:gd name="T13" fmla="*/ 53 h 137"/>
                <a:gd name="T14" fmla="*/ 64 w 134"/>
                <a:gd name="T15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4" h="137">
                  <a:moveTo>
                    <a:pt x="64" y="137"/>
                  </a:moveTo>
                  <a:cubicBezTo>
                    <a:pt x="64" y="123"/>
                    <a:pt x="64" y="109"/>
                    <a:pt x="64" y="92"/>
                  </a:cubicBezTo>
                  <a:cubicBezTo>
                    <a:pt x="40" y="103"/>
                    <a:pt x="22" y="98"/>
                    <a:pt x="8" y="79"/>
                  </a:cubicBezTo>
                  <a:cubicBezTo>
                    <a:pt x="0" y="68"/>
                    <a:pt x="3" y="58"/>
                    <a:pt x="14" y="51"/>
                  </a:cubicBezTo>
                  <a:cubicBezTo>
                    <a:pt x="32" y="39"/>
                    <a:pt x="51" y="27"/>
                    <a:pt x="68" y="14"/>
                  </a:cubicBezTo>
                  <a:cubicBezTo>
                    <a:pt x="83" y="3"/>
                    <a:pt x="98" y="0"/>
                    <a:pt x="112" y="10"/>
                  </a:cubicBezTo>
                  <a:cubicBezTo>
                    <a:pt x="125" y="20"/>
                    <a:pt x="134" y="34"/>
                    <a:pt x="129" y="53"/>
                  </a:cubicBezTo>
                  <a:cubicBezTo>
                    <a:pt x="119" y="89"/>
                    <a:pt x="91" y="126"/>
                    <a:pt x="64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98"/>
            <p:cNvSpPr/>
            <p:nvPr/>
          </p:nvSpPr>
          <p:spPr bwMode="auto">
            <a:xfrm>
              <a:off x="9926411" y="4838700"/>
              <a:ext cx="758825" cy="536575"/>
            </a:xfrm>
            <a:custGeom>
              <a:avLst/>
              <a:gdLst>
                <a:gd name="T0" fmla="*/ 217 w 240"/>
                <a:gd name="T1" fmla="*/ 0 h 170"/>
                <a:gd name="T2" fmla="*/ 235 w 240"/>
                <a:gd name="T3" fmla="*/ 22 h 170"/>
                <a:gd name="T4" fmla="*/ 240 w 240"/>
                <a:gd name="T5" fmla="*/ 28 h 170"/>
                <a:gd name="T6" fmla="*/ 198 w 240"/>
                <a:gd name="T7" fmla="*/ 63 h 170"/>
                <a:gd name="T8" fmla="*/ 107 w 240"/>
                <a:gd name="T9" fmla="*/ 150 h 170"/>
                <a:gd name="T10" fmla="*/ 30 w 240"/>
                <a:gd name="T11" fmla="*/ 149 h 170"/>
                <a:gd name="T12" fmla="*/ 14 w 240"/>
                <a:gd name="T13" fmla="*/ 73 h 170"/>
                <a:gd name="T14" fmla="*/ 36 w 240"/>
                <a:gd name="T15" fmla="*/ 102 h 170"/>
                <a:gd name="T16" fmla="*/ 87 w 240"/>
                <a:gd name="T17" fmla="*/ 128 h 170"/>
                <a:gd name="T18" fmla="*/ 135 w 240"/>
                <a:gd name="T19" fmla="*/ 83 h 170"/>
                <a:gd name="T20" fmla="*/ 217 w 240"/>
                <a:gd name="T21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170">
                  <a:moveTo>
                    <a:pt x="217" y="0"/>
                  </a:moveTo>
                  <a:cubicBezTo>
                    <a:pt x="224" y="9"/>
                    <a:pt x="230" y="15"/>
                    <a:pt x="235" y="22"/>
                  </a:cubicBezTo>
                  <a:cubicBezTo>
                    <a:pt x="237" y="24"/>
                    <a:pt x="239" y="26"/>
                    <a:pt x="240" y="28"/>
                  </a:cubicBezTo>
                  <a:cubicBezTo>
                    <a:pt x="226" y="39"/>
                    <a:pt x="211" y="51"/>
                    <a:pt x="198" y="63"/>
                  </a:cubicBezTo>
                  <a:cubicBezTo>
                    <a:pt x="167" y="92"/>
                    <a:pt x="138" y="122"/>
                    <a:pt x="107" y="150"/>
                  </a:cubicBezTo>
                  <a:cubicBezTo>
                    <a:pt x="83" y="170"/>
                    <a:pt x="52" y="168"/>
                    <a:pt x="30" y="149"/>
                  </a:cubicBezTo>
                  <a:cubicBezTo>
                    <a:pt x="6" y="128"/>
                    <a:pt x="0" y="100"/>
                    <a:pt x="14" y="73"/>
                  </a:cubicBezTo>
                  <a:cubicBezTo>
                    <a:pt x="27" y="78"/>
                    <a:pt x="39" y="81"/>
                    <a:pt x="36" y="102"/>
                  </a:cubicBezTo>
                  <a:cubicBezTo>
                    <a:pt x="33" y="127"/>
                    <a:pt x="66" y="143"/>
                    <a:pt x="87" y="128"/>
                  </a:cubicBezTo>
                  <a:cubicBezTo>
                    <a:pt x="104" y="115"/>
                    <a:pt x="119" y="99"/>
                    <a:pt x="135" y="83"/>
                  </a:cubicBezTo>
                  <a:cubicBezTo>
                    <a:pt x="162" y="57"/>
                    <a:pt x="188" y="29"/>
                    <a:pt x="2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99"/>
            <p:cNvSpPr>
              <a:spLocks noEditPoints="1"/>
            </p:cNvSpPr>
            <p:nvPr/>
          </p:nvSpPr>
          <p:spPr bwMode="auto">
            <a:xfrm>
              <a:off x="12596586" y="4835525"/>
              <a:ext cx="476250" cy="476250"/>
            </a:xfrm>
            <a:custGeom>
              <a:avLst/>
              <a:gdLst>
                <a:gd name="T0" fmla="*/ 20 w 151"/>
                <a:gd name="T1" fmla="*/ 148 h 151"/>
                <a:gd name="T2" fmla="*/ 20 w 151"/>
                <a:gd name="T3" fmla="*/ 132 h 151"/>
                <a:gd name="T4" fmla="*/ 105 w 151"/>
                <a:gd name="T5" fmla="*/ 93 h 151"/>
                <a:gd name="T6" fmla="*/ 45 w 151"/>
                <a:gd name="T7" fmla="*/ 95 h 151"/>
                <a:gd name="T8" fmla="*/ 1 w 151"/>
                <a:gd name="T9" fmla="*/ 56 h 151"/>
                <a:gd name="T10" fmla="*/ 41 w 151"/>
                <a:gd name="T11" fmla="*/ 9 h 151"/>
                <a:gd name="T12" fmla="*/ 116 w 151"/>
                <a:gd name="T13" fmla="*/ 19 h 151"/>
                <a:gd name="T14" fmla="*/ 101 w 151"/>
                <a:gd name="T15" fmla="*/ 137 h 151"/>
                <a:gd name="T16" fmla="*/ 20 w 151"/>
                <a:gd name="T17" fmla="*/ 148 h 151"/>
                <a:gd name="T18" fmla="*/ 73 w 151"/>
                <a:gd name="T19" fmla="*/ 82 h 151"/>
                <a:gd name="T20" fmla="*/ 109 w 151"/>
                <a:gd name="T21" fmla="*/ 62 h 151"/>
                <a:gd name="T22" fmla="*/ 68 w 151"/>
                <a:gd name="T23" fmla="*/ 19 h 151"/>
                <a:gd name="T24" fmla="*/ 29 w 151"/>
                <a:gd name="T25" fmla="*/ 51 h 151"/>
                <a:gd name="T26" fmla="*/ 73 w 151"/>
                <a:gd name="T27" fmla="*/ 8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1" h="151">
                  <a:moveTo>
                    <a:pt x="20" y="148"/>
                  </a:moveTo>
                  <a:cubicBezTo>
                    <a:pt x="20" y="142"/>
                    <a:pt x="20" y="137"/>
                    <a:pt x="20" y="132"/>
                  </a:cubicBezTo>
                  <a:cubicBezTo>
                    <a:pt x="72" y="141"/>
                    <a:pt x="104" y="125"/>
                    <a:pt x="105" y="93"/>
                  </a:cubicBezTo>
                  <a:cubicBezTo>
                    <a:pt x="85" y="94"/>
                    <a:pt x="65" y="97"/>
                    <a:pt x="45" y="95"/>
                  </a:cubicBezTo>
                  <a:cubicBezTo>
                    <a:pt x="17" y="92"/>
                    <a:pt x="3" y="77"/>
                    <a:pt x="1" y="56"/>
                  </a:cubicBezTo>
                  <a:cubicBezTo>
                    <a:pt x="0" y="34"/>
                    <a:pt x="14" y="14"/>
                    <a:pt x="41" y="9"/>
                  </a:cubicBezTo>
                  <a:cubicBezTo>
                    <a:pt x="66" y="3"/>
                    <a:pt x="94" y="0"/>
                    <a:pt x="116" y="19"/>
                  </a:cubicBezTo>
                  <a:cubicBezTo>
                    <a:pt x="151" y="49"/>
                    <a:pt x="142" y="113"/>
                    <a:pt x="101" y="137"/>
                  </a:cubicBezTo>
                  <a:cubicBezTo>
                    <a:pt x="76" y="151"/>
                    <a:pt x="50" y="151"/>
                    <a:pt x="20" y="148"/>
                  </a:cubicBezTo>
                  <a:close/>
                  <a:moveTo>
                    <a:pt x="73" y="82"/>
                  </a:moveTo>
                  <a:cubicBezTo>
                    <a:pt x="82" y="74"/>
                    <a:pt x="107" y="88"/>
                    <a:pt x="109" y="62"/>
                  </a:cubicBezTo>
                  <a:cubicBezTo>
                    <a:pt x="112" y="37"/>
                    <a:pt x="93" y="19"/>
                    <a:pt x="68" y="19"/>
                  </a:cubicBezTo>
                  <a:cubicBezTo>
                    <a:pt x="45" y="19"/>
                    <a:pt x="30" y="32"/>
                    <a:pt x="29" y="51"/>
                  </a:cubicBezTo>
                  <a:cubicBezTo>
                    <a:pt x="29" y="70"/>
                    <a:pt x="44" y="82"/>
                    <a:pt x="73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00"/>
            <p:cNvSpPr/>
            <p:nvPr/>
          </p:nvSpPr>
          <p:spPr bwMode="auto">
            <a:xfrm>
              <a:off x="14814324" y="3927475"/>
              <a:ext cx="757238" cy="582613"/>
            </a:xfrm>
            <a:custGeom>
              <a:avLst/>
              <a:gdLst>
                <a:gd name="T0" fmla="*/ 240 w 240"/>
                <a:gd name="T1" fmla="*/ 161 h 184"/>
                <a:gd name="T2" fmla="*/ 228 w 240"/>
                <a:gd name="T3" fmla="*/ 184 h 184"/>
                <a:gd name="T4" fmla="*/ 45 w 240"/>
                <a:gd name="T5" fmla="*/ 77 h 184"/>
                <a:gd name="T6" fmla="*/ 23 w 240"/>
                <a:gd name="T7" fmla="*/ 116 h 184"/>
                <a:gd name="T8" fmla="*/ 0 w 240"/>
                <a:gd name="T9" fmla="*/ 102 h 184"/>
                <a:gd name="T10" fmla="*/ 55 w 240"/>
                <a:gd name="T11" fmla="*/ 0 h 184"/>
                <a:gd name="T12" fmla="*/ 76 w 240"/>
                <a:gd name="T13" fmla="*/ 12 h 184"/>
                <a:gd name="T14" fmla="*/ 76 w 240"/>
                <a:gd name="T15" fmla="*/ 17 h 184"/>
                <a:gd name="T16" fmla="*/ 94 w 240"/>
                <a:gd name="T17" fmla="*/ 75 h 184"/>
                <a:gd name="T18" fmla="*/ 167 w 240"/>
                <a:gd name="T19" fmla="*/ 118 h 184"/>
                <a:gd name="T20" fmla="*/ 240 w 240"/>
                <a:gd name="T21" fmla="*/ 16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184">
                  <a:moveTo>
                    <a:pt x="240" y="161"/>
                  </a:moveTo>
                  <a:cubicBezTo>
                    <a:pt x="235" y="169"/>
                    <a:pt x="232" y="176"/>
                    <a:pt x="228" y="184"/>
                  </a:cubicBezTo>
                  <a:cubicBezTo>
                    <a:pt x="166" y="148"/>
                    <a:pt x="106" y="113"/>
                    <a:pt x="45" y="77"/>
                  </a:cubicBezTo>
                  <a:cubicBezTo>
                    <a:pt x="37" y="90"/>
                    <a:pt x="30" y="102"/>
                    <a:pt x="23" y="116"/>
                  </a:cubicBezTo>
                  <a:cubicBezTo>
                    <a:pt x="15" y="111"/>
                    <a:pt x="8" y="107"/>
                    <a:pt x="0" y="102"/>
                  </a:cubicBezTo>
                  <a:cubicBezTo>
                    <a:pt x="19" y="68"/>
                    <a:pt x="37" y="34"/>
                    <a:pt x="55" y="0"/>
                  </a:cubicBezTo>
                  <a:cubicBezTo>
                    <a:pt x="64" y="5"/>
                    <a:pt x="71" y="9"/>
                    <a:pt x="76" y="12"/>
                  </a:cubicBezTo>
                  <a:cubicBezTo>
                    <a:pt x="76" y="15"/>
                    <a:pt x="76" y="16"/>
                    <a:pt x="76" y="17"/>
                  </a:cubicBezTo>
                  <a:cubicBezTo>
                    <a:pt x="59" y="54"/>
                    <a:pt x="58" y="54"/>
                    <a:pt x="94" y="75"/>
                  </a:cubicBezTo>
                  <a:cubicBezTo>
                    <a:pt x="118" y="90"/>
                    <a:pt x="143" y="104"/>
                    <a:pt x="167" y="118"/>
                  </a:cubicBezTo>
                  <a:cubicBezTo>
                    <a:pt x="191" y="132"/>
                    <a:pt x="215" y="146"/>
                    <a:pt x="240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01"/>
            <p:cNvSpPr/>
            <p:nvPr/>
          </p:nvSpPr>
          <p:spPr bwMode="auto">
            <a:xfrm>
              <a:off x="10302649" y="4960937"/>
              <a:ext cx="523875" cy="609600"/>
            </a:xfrm>
            <a:custGeom>
              <a:avLst/>
              <a:gdLst>
                <a:gd name="T0" fmla="*/ 142 w 166"/>
                <a:gd name="T1" fmla="*/ 0 h 193"/>
                <a:gd name="T2" fmla="*/ 166 w 166"/>
                <a:gd name="T3" fmla="*/ 21 h 193"/>
                <a:gd name="T4" fmla="*/ 26 w 166"/>
                <a:gd name="T5" fmla="*/ 193 h 193"/>
                <a:gd name="T6" fmla="*/ 19 w 166"/>
                <a:gd name="T7" fmla="*/ 152 h 193"/>
                <a:gd name="T8" fmla="*/ 142 w 166"/>
                <a:gd name="T9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93">
                  <a:moveTo>
                    <a:pt x="142" y="0"/>
                  </a:moveTo>
                  <a:cubicBezTo>
                    <a:pt x="151" y="8"/>
                    <a:pt x="158" y="14"/>
                    <a:pt x="166" y="21"/>
                  </a:cubicBezTo>
                  <a:cubicBezTo>
                    <a:pt x="119" y="80"/>
                    <a:pt x="72" y="137"/>
                    <a:pt x="26" y="193"/>
                  </a:cubicBezTo>
                  <a:cubicBezTo>
                    <a:pt x="0" y="176"/>
                    <a:pt x="0" y="176"/>
                    <a:pt x="19" y="152"/>
                  </a:cubicBezTo>
                  <a:cubicBezTo>
                    <a:pt x="59" y="102"/>
                    <a:pt x="100" y="52"/>
                    <a:pt x="14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02"/>
            <p:cNvSpPr/>
            <p:nvPr/>
          </p:nvSpPr>
          <p:spPr bwMode="auto">
            <a:xfrm>
              <a:off x="13190311" y="5445125"/>
              <a:ext cx="280988" cy="698500"/>
            </a:xfrm>
            <a:custGeom>
              <a:avLst/>
              <a:gdLst>
                <a:gd name="T0" fmla="*/ 0 w 89"/>
                <a:gd name="T1" fmla="*/ 8 h 221"/>
                <a:gd name="T2" fmla="*/ 29 w 89"/>
                <a:gd name="T3" fmla="*/ 0 h 221"/>
                <a:gd name="T4" fmla="*/ 89 w 89"/>
                <a:gd name="T5" fmla="*/ 212 h 221"/>
                <a:gd name="T6" fmla="*/ 60 w 89"/>
                <a:gd name="T7" fmla="*/ 221 h 221"/>
                <a:gd name="T8" fmla="*/ 0 w 89"/>
                <a:gd name="T9" fmla="*/ 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221">
                  <a:moveTo>
                    <a:pt x="0" y="8"/>
                  </a:moveTo>
                  <a:cubicBezTo>
                    <a:pt x="11" y="5"/>
                    <a:pt x="18" y="3"/>
                    <a:pt x="29" y="0"/>
                  </a:cubicBezTo>
                  <a:cubicBezTo>
                    <a:pt x="49" y="70"/>
                    <a:pt x="69" y="140"/>
                    <a:pt x="89" y="212"/>
                  </a:cubicBezTo>
                  <a:cubicBezTo>
                    <a:pt x="80" y="215"/>
                    <a:pt x="71" y="217"/>
                    <a:pt x="60" y="221"/>
                  </a:cubicBezTo>
                  <a:cubicBezTo>
                    <a:pt x="40" y="150"/>
                    <a:pt x="20" y="80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03"/>
            <p:cNvSpPr/>
            <p:nvPr/>
          </p:nvSpPr>
          <p:spPr bwMode="auto">
            <a:xfrm>
              <a:off x="14706374" y="4360862"/>
              <a:ext cx="663575" cy="449263"/>
            </a:xfrm>
            <a:custGeom>
              <a:avLst/>
              <a:gdLst>
                <a:gd name="T0" fmla="*/ 210 w 210"/>
                <a:gd name="T1" fmla="*/ 122 h 142"/>
                <a:gd name="T2" fmla="*/ 192 w 210"/>
                <a:gd name="T3" fmla="*/ 142 h 142"/>
                <a:gd name="T4" fmla="*/ 0 w 210"/>
                <a:gd name="T5" fmla="*/ 22 h 142"/>
                <a:gd name="T6" fmla="*/ 15 w 210"/>
                <a:gd name="T7" fmla="*/ 0 h 142"/>
                <a:gd name="T8" fmla="*/ 210 w 210"/>
                <a:gd name="T9" fmla="*/ 12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142">
                  <a:moveTo>
                    <a:pt x="210" y="122"/>
                  </a:moveTo>
                  <a:cubicBezTo>
                    <a:pt x="204" y="130"/>
                    <a:pt x="198" y="136"/>
                    <a:pt x="192" y="142"/>
                  </a:cubicBezTo>
                  <a:cubicBezTo>
                    <a:pt x="129" y="102"/>
                    <a:pt x="65" y="63"/>
                    <a:pt x="0" y="22"/>
                  </a:cubicBezTo>
                  <a:cubicBezTo>
                    <a:pt x="5" y="14"/>
                    <a:pt x="10" y="8"/>
                    <a:pt x="15" y="0"/>
                  </a:cubicBezTo>
                  <a:cubicBezTo>
                    <a:pt x="80" y="40"/>
                    <a:pt x="144" y="80"/>
                    <a:pt x="210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04"/>
            <p:cNvSpPr/>
            <p:nvPr/>
          </p:nvSpPr>
          <p:spPr bwMode="auto">
            <a:xfrm>
              <a:off x="13203011" y="4594225"/>
              <a:ext cx="357188" cy="522288"/>
            </a:xfrm>
            <a:custGeom>
              <a:avLst/>
              <a:gdLst>
                <a:gd name="T0" fmla="*/ 0 w 113"/>
                <a:gd name="T1" fmla="*/ 54 h 165"/>
                <a:gd name="T2" fmla="*/ 93 w 113"/>
                <a:gd name="T3" fmla="*/ 6 h 165"/>
                <a:gd name="T4" fmla="*/ 113 w 113"/>
                <a:gd name="T5" fmla="*/ 17 h 165"/>
                <a:gd name="T6" fmla="*/ 110 w 113"/>
                <a:gd name="T7" fmla="*/ 141 h 165"/>
                <a:gd name="T8" fmla="*/ 97 w 113"/>
                <a:gd name="T9" fmla="*/ 165 h 165"/>
                <a:gd name="T10" fmla="*/ 90 w 113"/>
                <a:gd name="T11" fmla="*/ 162 h 165"/>
                <a:gd name="T12" fmla="*/ 90 w 113"/>
                <a:gd name="T13" fmla="*/ 30 h 165"/>
                <a:gd name="T14" fmla="*/ 18 w 113"/>
                <a:gd name="T15" fmla="*/ 65 h 165"/>
                <a:gd name="T16" fmla="*/ 0 w 113"/>
                <a:gd name="T17" fmla="*/ 5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165">
                  <a:moveTo>
                    <a:pt x="0" y="54"/>
                  </a:moveTo>
                  <a:cubicBezTo>
                    <a:pt x="31" y="38"/>
                    <a:pt x="62" y="22"/>
                    <a:pt x="93" y="6"/>
                  </a:cubicBezTo>
                  <a:cubicBezTo>
                    <a:pt x="105" y="0"/>
                    <a:pt x="113" y="1"/>
                    <a:pt x="113" y="17"/>
                  </a:cubicBezTo>
                  <a:cubicBezTo>
                    <a:pt x="112" y="59"/>
                    <a:pt x="112" y="100"/>
                    <a:pt x="110" y="141"/>
                  </a:cubicBezTo>
                  <a:cubicBezTo>
                    <a:pt x="109" y="149"/>
                    <a:pt x="101" y="157"/>
                    <a:pt x="97" y="165"/>
                  </a:cubicBezTo>
                  <a:cubicBezTo>
                    <a:pt x="94" y="164"/>
                    <a:pt x="92" y="163"/>
                    <a:pt x="90" y="162"/>
                  </a:cubicBezTo>
                  <a:cubicBezTo>
                    <a:pt x="90" y="119"/>
                    <a:pt x="90" y="77"/>
                    <a:pt x="90" y="30"/>
                  </a:cubicBezTo>
                  <a:cubicBezTo>
                    <a:pt x="64" y="43"/>
                    <a:pt x="41" y="53"/>
                    <a:pt x="18" y="65"/>
                  </a:cubicBezTo>
                  <a:cubicBezTo>
                    <a:pt x="8" y="71"/>
                    <a:pt x="1" y="70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05"/>
            <p:cNvSpPr/>
            <p:nvPr/>
          </p:nvSpPr>
          <p:spPr bwMode="auto">
            <a:xfrm>
              <a:off x="11958411" y="50800"/>
              <a:ext cx="328613" cy="312738"/>
            </a:xfrm>
            <a:custGeom>
              <a:avLst/>
              <a:gdLst>
                <a:gd name="T0" fmla="*/ 104 w 104"/>
                <a:gd name="T1" fmla="*/ 17 h 99"/>
                <a:gd name="T2" fmla="*/ 63 w 104"/>
                <a:gd name="T3" fmla="*/ 88 h 99"/>
                <a:gd name="T4" fmla="*/ 2 w 104"/>
                <a:gd name="T5" fmla="*/ 68 h 99"/>
                <a:gd name="T6" fmla="*/ 11 w 104"/>
                <a:gd name="T7" fmla="*/ 48 h 99"/>
                <a:gd name="T8" fmla="*/ 80 w 104"/>
                <a:gd name="T9" fmla="*/ 6 h 99"/>
                <a:gd name="T10" fmla="*/ 98 w 104"/>
                <a:gd name="T11" fmla="*/ 2 h 99"/>
                <a:gd name="T12" fmla="*/ 104 w 104"/>
                <a:gd name="T13" fmla="*/ 1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9">
                  <a:moveTo>
                    <a:pt x="104" y="17"/>
                  </a:moveTo>
                  <a:cubicBezTo>
                    <a:pt x="100" y="48"/>
                    <a:pt x="85" y="71"/>
                    <a:pt x="63" y="88"/>
                  </a:cubicBezTo>
                  <a:cubicBezTo>
                    <a:pt x="49" y="99"/>
                    <a:pt x="6" y="85"/>
                    <a:pt x="2" y="68"/>
                  </a:cubicBezTo>
                  <a:cubicBezTo>
                    <a:pt x="0" y="62"/>
                    <a:pt x="6" y="49"/>
                    <a:pt x="11" y="48"/>
                  </a:cubicBezTo>
                  <a:cubicBezTo>
                    <a:pt x="39" y="40"/>
                    <a:pt x="58" y="21"/>
                    <a:pt x="80" y="6"/>
                  </a:cubicBezTo>
                  <a:cubicBezTo>
                    <a:pt x="85" y="3"/>
                    <a:pt x="94" y="0"/>
                    <a:pt x="98" y="2"/>
                  </a:cubicBezTo>
                  <a:cubicBezTo>
                    <a:pt x="102" y="4"/>
                    <a:pt x="103" y="13"/>
                    <a:pt x="10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06"/>
            <p:cNvSpPr/>
            <p:nvPr/>
          </p:nvSpPr>
          <p:spPr bwMode="auto">
            <a:xfrm>
              <a:off x="13885636" y="838200"/>
              <a:ext cx="239713" cy="303213"/>
            </a:xfrm>
            <a:custGeom>
              <a:avLst/>
              <a:gdLst>
                <a:gd name="T0" fmla="*/ 75 w 76"/>
                <a:gd name="T1" fmla="*/ 60 h 96"/>
                <a:gd name="T2" fmla="*/ 55 w 76"/>
                <a:gd name="T3" fmla="*/ 90 h 96"/>
                <a:gd name="T4" fmla="*/ 2 w 76"/>
                <a:gd name="T5" fmla="*/ 82 h 96"/>
                <a:gd name="T6" fmla="*/ 0 w 76"/>
                <a:gd name="T7" fmla="*/ 73 h 96"/>
                <a:gd name="T8" fmla="*/ 6 w 76"/>
                <a:gd name="T9" fmla="*/ 26 h 96"/>
                <a:gd name="T10" fmla="*/ 36 w 76"/>
                <a:gd name="T11" fmla="*/ 5 h 96"/>
                <a:gd name="T12" fmla="*/ 75 w 76"/>
                <a:gd name="T13" fmla="*/ 6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96">
                  <a:moveTo>
                    <a:pt x="75" y="60"/>
                  </a:moveTo>
                  <a:cubicBezTo>
                    <a:pt x="76" y="73"/>
                    <a:pt x="71" y="85"/>
                    <a:pt x="55" y="90"/>
                  </a:cubicBezTo>
                  <a:cubicBezTo>
                    <a:pt x="36" y="96"/>
                    <a:pt x="18" y="94"/>
                    <a:pt x="2" y="82"/>
                  </a:cubicBezTo>
                  <a:cubicBezTo>
                    <a:pt x="0" y="80"/>
                    <a:pt x="0" y="76"/>
                    <a:pt x="0" y="73"/>
                  </a:cubicBezTo>
                  <a:cubicBezTo>
                    <a:pt x="2" y="57"/>
                    <a:pt x="4" y="42"/>
                    <a:pt x="6" y="26"/>
                  </a:cubicBezTo>
                  <a:cubicBezTo>
                    <a:pt x="8" y="9"/>
                    <a:pt x="19" y="0"/>
                    <a:pt x="36" y="5"/>
                  </a:cubicBezTo>
                  <a:cubicBezTo>
                    <a:pt x="63" y="13"/>
                    <a:pt x="74" y="28"/>
                    <a:pt x="75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07"/>
            <p:cNvSpPr/>
            <p:nvPr/>
          </p:nvSpPr>
          <p:spPr bwMode="auto">
            <a:xfrm>
              <a:off x="11288486" y="4664075"/>
              <a:ext cx="360363" cy="490538"/>
            </a:xfrm>
            <a:custGeom>
              <a:avLst/>
              <a:gdLst>
                <a:gd name="T0" fmla="*/ 55 w 114"/>
                <a:gd name="T1" fmla="*/ 119 h 155"/>
                <a:gd name="T2" fmla="*/ 82 w 114"/>
                <a:gd name="T3" fmla="*/ 138 h 155"/>
                <a:gd name="T4" fmla="*/ 61 w 114"/>
                <a:gd name="T5" fmla="*/ 140 h 155"/>
                <a:gd name="T6" fmla="*/ 6 w 114"/>
                <a:gd name="T7" fmla="*/ 91 h 155"/>
                <a:gd name="T8" fmla="*/ 35 w 114"/>
                <a:gd name="T9" fmla="*/ 106 h 155"/>
                <a:gd name="T10" fmla="*/ 81 w 114"/>
                <a:gd name="T11" fmla="*/ 26 h 155"/>
                <a:gd name="T12" fmla="*/ 48 w 114"/>
                <a:gd name="T13" fmla="*/ 4 h 155"/>
                <a:gd name="T14" fmla="*/ 66 w 114"/>
                <a:gd name="T15" fmla="*/ 1 h 155"/>
                <a:gd name="T16" fmla="*/ 99 w 114"/>
                <a:gd name="T17" fmla="*/ 3 h 155"/>
                <a:gd name="T18" fmla="*/ 112 w 114"/>
                <a:gd name="T19" fmla="*/ 8 h 155"/>
                <a:gd name="T20" fmla="*/ 111 w 114"/>
                <a:gd name="T21" fmla="*/ 22 h 155"/>
                <a:gd name="T22" fmla="*/ 55 w 114"/>
                <a:gd name="T23" fmla="*/ 119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" h="155">
                  <a:moveTo>
                    <a:pt x="55" y="119"/>
                  </a:moveTo>
                  <a:cubicBezTo>
                    <a:pt x="65" y="126"/>
                    <a:pt x="74" y="132"/>
                    <a:pt x="82" y="138"/>
                  </a:cubicBezTo>
                  <a:cubicBezTo>
                    <a:pt x="77" y="155"/>
                    <a:pt x="68" y="144"/>
                    <a:pt x="61" y="140"/>
                  </a:cubicBezTo>
                  <a:cubicBezTo>
                    <a:pt x="0" y="104"/>
                    <a:pt x="0" y="104"/>
                    <a:pt x="6" y="91"/>
                  </a:cubicBezTo>
                  <a:cubicBezTo>
                    <a:pt x="15" y="95"/>
                    <a:pt x="25" y="100"/>
                    <a:pt x="35" y="106"/>
                  </a:cubicBezTo>
                  <a:cubicBezTo>
                    <a:pt x="50" y="79"/>
                    <a:pt x="65" y="53"/>
                    <a:pt x="81" y="26"/>
                  </a:cubicBezTo>
                  <a:cubicBezTo>
                    <a:pt x="71" y="20"/>
                    <a:pt x="62" y="13"/>
                    <a:pt x="48" y="4"/>
                  </a:cubicBezTo>
                  <a:cubicBezTo>
                    <a:pt x="57" y="2"/>
                    <a:pt x="61" y="0"/>
                    <a:pt x="66" y="1"/>
                  </a:cubicBezTo>
                  <a:cubicBezTo>
                    <a:pt x="77" y="1"/>
                    <a:pt x="88" y="2"/>
                    <a:pt x="99" y="3"/>
                  </a:cubicBezTo>
                  <a:cubicBezTo>
                    <a:pt x="104" y="4"/>
                    <a:pt x="110" y="5"/>
                    <a:pt x="112" y="8"/>
                  </a:cubicBezTo>
                  <a:cubicBezTo>
                    <a:pt x="114" y="11"/>
                    <a:pt x="113" y="18"/>
                    <a:pt x="111" y="22"/>
                  </a:cubicBezTo>
                  <a:cubicBezTo>
                    <a:pt x="93" y="54"/>
                    <a:pt x="75" y="85"/>
                    <a:pt x="55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08"/>
            <p:cNvSpPr/>
            <p:nvPr/>
          </p:nvSpPr>
          <p:spPr bwMode="auto">
            <a:xfrm>
              <a:off x="11380561" y="-306388"/>
              <a:ext cx="261938" cy="298450"/>
            </a:xfrm>
            <a:custGeom>
              <a:avLst/>
              <a:gdLst>
                <a:gd name="T0" fmla="*/ 27 w 83"/>
                <a:gd name="T1" fmla="*/ 94 h 94"/>
                <a:gd name="T2" fmla="*/ 5 w 83"/>
                <a:gd name="T3" fmla="*/ 33 h 94"/>
                <a:gd name="T4" fmla="*/ 32 w 83"/>
                <a:gd name="T5" fmla="*/ 6 h 94"/>
                <a:gd name="T6" fmla="*/ 80 w 83"/>
                <a:gd name="T7" fmla="*/ 41 h 94"/>
                <a:gd name="T8" fmla="*/ 43 w 83"/>
                <a:gd name="T9" fmla="*/ 86 h 94"/>
                <a:gd name="T10" fmla="*/ 27 w 83"/>
                <a:gd name="T11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94">
                  <a:moveTo>
                    <a:pt x="27" y="94"/>
                  </a:moveTo>
                  <a:cubicBezTo>
                    <a:pt x="19" y="71"/>
                    <a:pt x="10" y="52"/>
                    <a:pt x="5" y="33"/>
                  </a:cubicBezTo>
                  <a:cubicBezTo>
                    <a:pt x="0" y="11"/>
                    <a:pt x="11" y="0"/>
                    <a:pt x="32" y="6"/>
                  </a:cubicBezTo>
                  <a:cubicBezTo>
                    <a:pt x="52" y="12"/>
                    <a:pt x="78" y="18"/>
                    <a:pt x="80" y="41"/>
                  </a:cubicBezTo>
                  <a:cubicBezTo>
                    <a:pt x="83" y="63"/>
                    <a:pt x="61" y="75"/>
                    <a:pt x="43" y="86"/>
                  </a:cubicBezTo>
                  <a:cubicBezTo>
                    <a:pt x="39" y="89"/>
                    <a:pt x="33" y="91"/>
                    <a:pt x="27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09"/>
            <p:cNvSpPr/>
            <p:nvPr/>
          </p:nvSpPr>
          <p:spPr bwMode="auto">
            <a:xfrm>
              <a:off x="11355161" y="57150"/>
              <a:ext cx="249238" cy="303213"/>
            </a:xfrm>
            <a:custGeom>
              <a:avLst/>
              <a:gdLst>
                <a:gd name="T0" fmla="*/ 0 w 79"/>
                <a:gd name="T1" fmla="*/ 30 h 96"/>
                <a:gd name="T2" fmla="*/ 12 w 79"/>
                <a:gd name="T3" fmla="*/ 12 h 96"/>
                <a:gd name="T4" fmla="*/ 67 w 79"/>
                <a:gd name="T5" fmla="*/ 25 h 96"/>
                <a:gd name="T6" fmla="*/ 68 w 79"/>
                <a:gd name="T7" fmla="*/ 66 h 96"/>
                <a:gd name="T8" fmla="*/ 58 w 79"/>
                <a:gd name="T9" fmla="*/ 79 h 96"/>
                <a:gd name="T10" fmla="*/ 16 w 79"/>
                <a:gd name="T11" fmla="*/ 71 h 96"/>
                <a:gd name="T12" fmla="*/ 0 w 79"/>
                <a:gd name="T13" fmla="*/ 3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6">
                  <a:moveTo>
                    <a:pt x="0" y="30"/>
                  </a:moveTo>
                  <a:cubicBezTo>
                    <a:pt x="4" y="24"/>
                    <a:pt x="7" y="16"/>
                    <a:pt x="12" y="12"/>
                  </a:cubicBezTo>
                  <a:cubicBezTo>
                    <a:pt x="26" y="0"/>
                    <a:pt x="49" y="6"/>
                    <a:pt x="67" y="25"/>
                  </a:cubicBezTo>
                  <a:cubicBezTo>
                    <a:pt x="79" y="38"/>
                    <a:pt x="77" y="52"/>
                    <a:pt x="68" y="66"/>
                  </a:cubicBezTo>
                  <a:cubicBezTo>
                    <a:pt x="65" y="71"/>
                    <a:pt x="62" y="75"/>
                    <a:pt x="58" y="79"/>
                  </a:cubicBezTo>
                  <a:cubicBezTo>
                    <a:pt x="40" y="96"/>
                    <a:pt x="26" y="94"/>
                    <a:pt x="16" y="71"/>
                  </a:cubicBezTo>
                  <a:cubicBezTo>
                    <a:pt x="10" y="58"/>
                    <a:pt x="5" y="45"/>
                    <a:pt x="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10"/>
            <p:cNvSpPr/>
            <p:nvPr/>
          </p:nvSpPr>
          <p:spPr bwMode="auto">
            <a:xfrm>
              <a:off x="9291411" y="1674812"/>
              <a:ext cx="269875" cy="228600"/>
            </a:xfrm>
            <a:custGeom>
              <a:avLst/>
              <a:gdLst>
                <a:gd name="T0" fmla="*/ 75 w 85"/>
                <a:gd name="T1" fmla="*/ 72 h 72"/>
                <a:gd name="T2" fmla="*/ 37 w 85"/>
                <a:gd name="T3" fmla="*/ 59 h 72"/>
                <a:gd name="T4" fmla="*/ 1 w 85"/>
                <a:gd name="T5" fmla="*/ 23 h 72"/>
                <a:gd name="T6" fmla="*/ 9 w 85"/>
                <a:gd name="T7" fmla="*/ 10 h 72"/>
                <a:gd name="T8" fmla="*/ 51 w 85"/>
                <a:gd name="T9" fmla="*/ 3 h 72"/>
                <a:gd name="T10" fmla="*/ 84 w 85"/>
                <a:gd name="T11" fmla="*/ 30 h 72"/>
                <a:gd name="T12" fmla="*/ 75 w 85"/>
                <a:gd name="T1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72">
                  <a:moveTo>
                    <a:pt x="75" y="72"/>
                  </a:moveTo>
                  <a:cubicBezTo>
                    <a:pt x="59" y="66"/>
                    <a:pt x="48" y="62"/>
                    <a:pt x="37" y="59"/>
                  </a:cubicBezTo>
                  <a:cubicBezTo>
                    <a:pt x="18" y="53"/>
                    <a:pt x="4" y="43"/>
                    <a:pt x="1" y="23"/>
                  </a:cubicBezTo>
                  <a:cubicBezTo>
                    <a:pt x="0" y="19"/>
                    <a:pt x="5" y="11"/>
                    <a:pt x="9" y="10"/>
                  </a:cubicBezTo>
                  <a:cubicBezTo>
                    <a:pt x="23" y="6"/>
                    <a:pt x="37" y="6"/>
                    <a:pt x="51" y="3"/>
                  </a:cubicBezTo>
                  <a:cubicBezTo>
                    <a:pt x="71" y="0"/>
                    <a:pt x="85" y="10"/>
                    <a:pt x="84" y="30"/>
                  </a:cubicBezTo>
                  <a:cubicBezTo>
                    <a:pt x="82" y="45"/>
                    <a:pt x="78" y="59"/>
                    <a:pt x="75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11"/>
            <p:cNvSpPr/>
            <p:nvPr/>
          </p:nvSpPr>
          <p:spPr bwMode="auto">
            <a:xfrm>
              <a:off x="9510486" y="1884362"/>
              <a:ext cx="280988" cy="239713"/>
            </a:xfrm>
            <a:custGeom>
              <a:avLst/>
              <a:gdLst>
                <a:gd name="T0" fmla="*/ 77 w 89"/>
                <a:gd name="T1" fmla="*/ 76 h 76"/>
                <a:gd name="T2" fmla="*/ 29 w 89"/>
                <a:gd name="T3" fmla="*/ 56 h 76"/>
                <a:gd name="T4" fmla="*/ 17 w 89"/>
                <a:gd name="T5" fmla="*/ 50 h 76"/>
                <a:gd name="T6" fmla="*/ 0 w 89"/>
                <a:gd name="T7" fmla="*/ 26 h 76"/>
                <a:gd name="T8" fmla="*/ 23 w 89"/>
                <a:gd name="T9" fmla="*/ 14 h 76"/>
                <a:gd name="T10" fmla="*/ 75 w 89"/>
                <a:gd name="T11" fmla="*/ 18 h 76"/>
                <a:gd name="T12" fmla="*/ 77 w 89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76">
                  <a:moveTo>
                    <a:pt x="77" y="76"/>
                  </a:moveTo>
                  <a:cubicBezTo>
                    <a:pt x="61" y="69"/>
                    <a:pt x="45" y="63"/>
                    <a:pt x="29" y="56"/>
                  </a:cubicBezTo>
                  <a:cubicBezTo>
                    <a:pt x="25" y="54"/>
                    <a:pt x="20" y="53"/>
                    <a:pt x="17" y="50"/>
                  </a:cubicBezTo>
                  <a:cubicBezTo>
                    <a:pt x="11" y="43"/>
                    <a:pt x="6" y="34"/>
                    <a:pt x="0" y="26"/>
                  </a:cubicBezTo>
                  <a:cubicBezTo>
                    <a:pt x="8" y="22"/>
                    <a:pt x="15" y="16"/>
                    <a:pt x="23" y="14"/>
                  </a:cubicBezTo>
                  <a:cubicBezTo>
                    <a:pt x="41" y="10"/>
                    <a:pt x="61" y="0"/>
                    <a:pt x="75" y="18"/>
                  </a:cubicBezTo>
                  <a:cubicBezTo>
                    <a:pt x="89" y="37"/>
                    <a:pt x="84" y="58"/>
                    <a:pt x="77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12"/>
            <p:cNvSpPr/>
            <p:nvPr/>
          </p:nvSpPr>
          <p:spPr bwMode="auto">
            <a:xfrm>
              <a:off x="14734949" y="1489075"/>
              <a:ext cx="188913" cy="217488"/>
            </a:xfrm>
            <a:custGeom>
              <a:avLst/>
              <a:gdLst>
                <a:gd name="T0" fmla="*/ 60 w 60"/>
                <a:gd name="T1" fmla="*/ 27 h 69"/>
                <a:gd name="T2" fmla="*/ 49 w 60"/>
                <a:gd name="T3" fmla="*/ 51 h 69"/>
                <a:gd name="T4" fmla="*/ 11 w 60"/>
                <a:gd name="T5" fmla="*/ 61 h 69"/>
                <a:gd name="T6" fmla="*/ 13 w 60"/>
                <a:gd name="T7" fmla="*/ 22 h 69"/>
                <a:gd name="T8" fmla="*/ 25 w 60"/>
                <a:gd name="T9" fmla="*/ 11 h 69"/>
                <a:gd name="T10" fmla="*/ 46 w 60"/>
                <a:gd name="T11" fmla="*/ 3 h 69"/>
                <a:gd name="T12" fmla="*/ 60 w 60"/>
                <a:gd name="T13" fmla="*/ 2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69">
                  <a:moveTo>
                    <a:pt x="60" y="27"/>
                  </a:moveTo>
                  <a:cubicBezTo>
                    <a:pt x="56" y="37"/>
                    <a:pt x="54" y="45"/>
                    <a:pt x="49" y="51"/>
                  </a:cubicBezTo>
                  <a:cubicBezTo>
                    <a:pt x="39" y="65"/>
                    <a:pt x="22" y="69"/>
                    <a:pt x="11" y="61"/>
                  </a:cubicBezTo>
                  <a:cubicBezTo>
                    <a:pt x="0" y="52"/>
                    <a:pt x="1" y="37"/>
                    <a:pt x="13" y="22"/>
                  </a:cubicBezTo>
                  <a:cubicBezTo>
                    <a:pt x="17" y="18"/>
                    <a:pt x="20" y="13"/>
                    <a:pt x="25" y="11"/>
                  </a:cubicBezTo>
                  <a:cubicBezTo>
                    <a:pt x="32" y="7"/>
                    <a:pt x="43" y="0"/>
                    <a:pt x="46" y="3"/>
                  </a:cubicBezTo>
                  <a:cubicBezTo>
                    <a:pt x="53" y="8"/>
                    <a:pt x="56" y="19"/>
                    <a:pt x="6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9568180" y="176530"/>
            <a:ext cx="2409825" cy="741045"/>
            <a:chOff x="3585" y="2394"/>
            <a:chExt cx="5539" cy="1704"/>
          </a:xfrm>
        </p:grpSpPr>
        <p:grpSp>
          <p:nvGrpSpPr>
            <p:cNvPr id="702" name="组合 701"/>
            <p:cNvGrpSpPr/>
            <p:nvPr/>
          </p:nvGrpSpPr>
          <p:grpSpPr>
            <a:xfrm>
              <a:off x="3585" y="2394"/>
              <a:ext cx="1707" cy="1705"/>
              <a:chOff x="8645299" y="-830263"/>
              <a:chExt cx="7618413" cy="7602538"/>
            </a:xfrm>
            <a:solidFill>
              <a:srgbClr val="00458E"/>
            </a:solidFill>
          </p:grpSpPr>
          <p:sp>
            <p:nvSpPr>
              <p:cNvPr id="764" name="Freeform 75"/>
              <p:cNvSpPr>
                <a:spLocks noEditPoints="1"/>
              </p:cNvSpPr>
              <p:nvPr/>
            </p:nvSpPr>
            <p:spPr bwMode="auto">
              <a:xfrm>
                <a:off x="8645299" y="-830263"/>
                <a:ext cx="7618413" cy="7602538"/>
              </a:xfrm>
              <a:custGeom>
                <a:avLst/>
                <a:gdLst>
                  <a:gd name="T0" fmla="*/ 1106 w 2412"/>
                  <a:gd name="T1" fmla="*/ 2355 h 2406"/>
                  <a:gd name="T2" fmla="*/ 435 w 2412"/>
                  <a:gd name="T3" fmla="*/ 2057 h 2406"/>
                  <a:gd name="T4" fmla="*/ 57 w 2412"/>
                  <a:gd name="T5" fmla="*/ 1368 h 2406"/>
                  <a:gd name="T6" fmla="*/ 118 w 2412"/>
                  <a:gd name="T7" fmla="*/ 767 h 2406"/>
                  <a:gd name="T8" fmla="*/ 811 w 2412"/>
                  <a:gd name="T9" fmla="*/ 78 h 2406"/>
                  <a:gd name="T10" fmla="*/ 1443 w 2412"/>
                  <a:gd name="T11" fmla="*/ 26 h 2406"/>
                  <a:gd name="T12" fmla="*/ 2296 w 2412"/>
                  <a:gd name="T13" fmla="*/ 701 h 2406"/>
                  <a:gd name="T14" fmla="*/ 2304 w 2412"/>
                  <a:gd name="T15" fmla="*/ 1645 h 2406"/>
                  <a:gd name="T16" fmla="*/ 1649 w 2412"/>
                  <a:gd name="T17" fmla="*/ 2280 h 2406"/>
                  <a:gd name="T18" fmla="*/ 1257 w 2412"/>
                  <a:gd name="T19" fmla="*/ 2363 h 2406"/>
                  <a:gd name="T20" fmla="*/ 2266 w 2412"/>
                  <a:gd name="T21" fmla="*/ 754 h 2406"/>
                  <a:gd name="T22" fmla="*/ 121 w 2412"/>
                  <a:gd name="T23" fmla="*/ 919 h 2406"/>
                  <a:gd name="T24" fmla="*/ 2125 w 2412"/>
                  <a:gd name="T25" fmla="*/ 1861 h 2406"/>
                  <a:gd name="T26" fmla="*/ 2275 w 2412"/>
                  <a:gd name="T27" fmla="*/ 773 h 2406"/>
                  <a:gd name="T28" fmla="*/ 2259 w 2412"/>
                  <a:gd name="T29" fmla="*/ 853 h 2406"/>
                  <a:gd name="T30" fmla="*/ 2163 w 2412"/>
                  <a:gd name="T31" fmla="*/ 912 h 2406"/>
                  <a:gd name="T32" fmla="*/ 2031 w 2412"/>
                  <a:gd name="T33" fmla="*/ 918 h 2406"/>
                  <a:gd name="T34" fmla="*/ 2013 w 2412"/>
                  <a:gd name="T35" fmla="*/ 929 h 2406"/>
                  <a:gd name="T36" fmla="*/ 2035 w 2412"/>
                  <a:gd name="T37" fmla="*/ 966 h 2406"/>
                  <a:gd name="T38" fmla="*/ 1970 w 2412"/>
                  <a:gd name="T39" fmla="*/ 979 h 2406"/>
                  <a:gd name="T40" fmla="*/ 1872 w 2412"/>
                  <a:gd name="T41" fmla="*/ 996 h 2406"/>
                  <a:gd name="T42" fmla="*/ 1842 w 2412"/>
                  <a:gd name="T43" fmla="*/ 942 h 2406"/>
                  <a:gd name="T44" fmla="*/ 1925 w 2412"/>
                  <a:gd name="T45" fmla="*/ 935 h 2406"/>
                  <a:gd name="T46" fmla="*/ 1826 w 2412"/>
                  <a:gd name="T47" fmla="*/ 852 h 2406"/>
                  <a:gd name="T48" fmla="*/ 1886 w 2412"/>
                  <a:gd name="T49" fmla="*/ 861 h 2406"/>
                  <a:gd name="T50" fmla="*/ 1987 w 2412"/>
                  <a:gd name="T51" fmla="*/ 894 h 2406"/>
                  <a:gd name="T52" fmla="*/ 2074 w 2412"/>
                  <a:gd name="T53" fmla="*/ 910 h 2406"/>
                  <a:gd name="T54" fmla="*/ 2018 w 2412"/>
                  <a:gd name="T55" fmla="*/ 883 h 2406"/>
                  <a:gd name="T56" fmla="*/ 1910 w 2412"/>
                  <a:gd name="T57" fmla="*/ 815 h 2406"/>
                  <a:gd name="T58" fmla="*/ 2081 w 2412"/>
                  <a:gd name="T59" fmla="*/ 840 h 2406"/>
                  <a:gd name="T60" fmla="*/ 1994 w 2412"/>
                  <a:gd name="T61" fmla="*/ 808 h 2406"/>
                  <a:gd name="T62" fmla="*/ 2031 w 2412"/>
                  <a:gd name="T63" fmla="*/ 716 h 2406"/>
                  <a:gd name="T64" fmla="*/ 2059 w 2412"/>
                  <a:gd name="T65" fmla="*/ 689 h 2406"/>
                  <a:gd name="T66" fmla="*/ 2049 w 2412"/>
                  <a:gd name="T67" fmla="*/ 805 h 2406"/>
                  <a:gd name="T68" fmla="*/ 2101 w 2412"/>
                  <a:gd name="T69" fmla="*/ 781 h 2406"/>
                  <a:gd name="T70" fmla="*/ 2122 w 2412"/>
                  <a:gd name="T71" fmla="*/ 746 h 2406"/>
                  <a:gd name="T72" fmla="*/ 2167 w 2412"/>
                  <a:gd name="T73" fmla="*/ 753 h 2406"/>
                  <a:gd name="T74" fmla="*/ 2266 w 2412"/>
                  <a:gd name="T75" fmla="*/ 754 h 2406"/>
                  <a:gd name="T76" fmla="*/ 2158 w 2412"/>
                  <a:gd name="T77" fmla="*/ 848 h 2406"/>
                  <a:gd name="T78" fmla="*/ 2151 w 2412"/>
                  <a:gd name="T79" fmla="*/ 869 h 2406"/>
                  <a:gd name="T80" fmla="*/ 2169 w 2412"/>
                  <a:gd name="T81" fmla="*/ 822 h 2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12" h="2406">
                    <a:moveTo>
                      <a:pt x="1189" y="2363"/>
                    </a:moveTo>
                    <a:cubicBezTo>
                      <a:pt x="1161" y="2360"/>
                      <a:pt x="1134" y="2358"/>
                      <a:pt x="1106" y="2355"/>
                    </a:cubicBezTo>
                    <a:cubicBezTo>
                      <a:pt x="947" y="2340"/>
                      <a:pt x="797" y="2293"/>
                      <a:pt x="657" y="2217"/>
                    </a:cubicBezTo>
                    <a:cubicBezTo>
                      <a:pt x="577" y="2172"/>
                      <a:pt x="503" y="2119"/>
                      <a:pt x="435" y="2057"/>
                    </a:cubicBezTo>
                    <a:cubicBezTo>
                      <a:pt x="330" y="1963"/>
                      <a:pt x="245" y="1855"/>
                      <a:pt x="179" y="1731"/>
                    </a:cubicBezTo>
                    <a:cubicBezTo>
                      <a:pt x="118" y="1617"/>
                      <a:pt x="78" y="1496"/>
                      <a:pt x="57" y="1368"/>
                    </a:cubicBezTo>
                    <a:cubicBezTo>
                      <a:pt x="42" y="1274"/>
                      <a:pt x="40" y="1178"/>
                      <a:pt x="47" y="1083"/>
                    </a:cubicBezTo>
                    <a:cubicBezTo>
                      <a:pt x="55" y="975"/>
                      <a:pt x="79" y="869"/>
                      <a:pt x="118" y="767"/>
                    </a:cubicBezTo>
                    <a:cubicBezTo>
                      <a:pt x="171" y="631"/>
                      <a:pt x="245" y="507"/>
                      <a:pt x="343" y="398"/>
                    </a:cubicBezTo>
                    <a:cubicBezTo>
                      <a:pt x="473" y="254"/>
                      <a:pt x="629" y="146"/>
                      <a:pt x="811" y="78"/>
                    </a:cubicBezTo>
                    <a:cubicBezTo>
                      <a:pt x="904" y="43"/>
                      <a:pt x="1001" y="21"/>
                      <a:pt x="1099" y="11"/>
                    </a:cubicBezTo>
                    <a:cubicBezTo>
                      <a:pt x="1215" y="0"/>
                      <a:pt x="1329" y="4"/>
                      <a:pt x="1443" y="26"/>
                    </a:cubicBezTo>
                    <a:cubicBezTo>
                      <a:pt x="1633" y="62"/>
                      <a:pt x="1803" y="141"/>
                      <a:pt x="1955" y="262"/>
                    </a:cubicBezTo>
                    <a:cubicBezTo>
                      <a:pt x="2104" y="381"/>
                      <a:pt x="2217" y="528"/>
                      <a:pt x="2296" y="701"/>
                    </a:cubicBezTo>
                    <a:cubicBezTo>
                      <a:pt x="2348" y="816"/>
                      <a:pt x="2381" y="936"/>
                      <a:pt x="2393" y="1061"/>
                    </a:cubicBezTo>
                    <a:cubicBezTo>
                      <a:pt x="2412" y="1263"/>
                      <a:pt x="2385" y="1458"/>
                      <a:pt x="2304" y="1645"/>
                    </a:cubicBezTo>
                    <a:cubicBezTo>
                      <a:pt x="2259" y="1751"/>
                      <a:pt x="2199" y="1849"/>
                      <a:pt x="2124" y="1937"/>
                    </a:cubicBezTo>
                    <a:cubicBezTo>
                      <a:pt x="1994" y="2091"/>
                      <a:pt x="1836" y="2206"/>
                      <a:pt x="1649" y="2280"/>
                    </a:cubicBezTo>
                    <a:cubicBezTo>
                      <a:pt x="1532" y="2326"/>
                      <a:pt x="1410" y="2353"/>
                      <a:pt x="1284" y="2358"/>
                    </a:cubicBezTo>
                    <a:cubicBezTo>
                      <a:pt x="1275" y="2359"/>
                      <a:pt x="1266" y="2361"/>
                      <a:pt x="1257" y="2363"/>
                    </a:cubicBezTo>
                    <a:cubicBezTo>
                      <a:pt x="1234" y="2363"/>
                      <a:pt x="1212" y="2363"/>
                      <a:pt x="1189" y="2363"/>
                    </a:cubicBezTo>
                    <a:close/>
                    <a:moveTo>
                      <a:pt x="2266" y="754"/>
                    </a:moveTo>
                    <a:cubicBezTo>
                      <a:pt x="2129" y="397"/>
                      <a:pt x="1740" y="51"/>
                      <a:pt x="1218" y="52"/>
                    </a:cubicBezTo>
                    <a:cubicBezTo>
                      <a:pt x="699" y="52"/>
                      <a:pt x="246" y="408"/>
                      <a:pt x="121" y="919"/>
                    </a:cubicBezTo>
                    <a:cubicBezTo>
                      <a:pt x="0" y="1416"/>
                      <a:pt x="233" y="1979"/>
                      <a:pt x="768" y="2219"/>
                    </a:cubicBezTo>
                    <a:cubicBezTo>
                      <a:pt x="1188" y="2406"/>
                      <a:pt x="1766" y="2330"/>
                      <a:pt x="2125" y="1861"/>
                    </a:cubicBezTo>
                    <a:cubicBezTo>
                      <a:pt x="2244" y="1706"/>
                      <a:pt x="2315" y="1529"/>
                      <a:pt x="2341" y="1334"/>
                    </a:cubicBezTo>
                    <a:cubicBezTo>
                      <a:pt x="2367" y="1140"/>
                      <a:pt x="2345" y="952"/>
                      <a:pt x="2275" y="773"/>
                    </a:cubicBezTo>
                    <a:cubicBezTo>
                      <a:pt x="2261" y="788"/>
                      <a:pt x="2247" y="802"/>
                      <a:pt x="2233" y="816"/>
                    </a:cubicBezTo>
                    <a:cubicBezTo>
                      <a:pt x="2250" y="820"/>
                      <a:pt x="2260" y="827"/>
                      <a:pt x="2259" y="853"/>
                    </a:cubicBezTo>
                    <a:cubicBezTo>
                      <a:pt x="2258" y="874"/>
                      <a:pt x="2252" y="881"/>
                      <a:pt x="2236" y="887"/>
                    </a:cubicBezTo>
                    <a:cubicBezTo>
                      <a:pt x="2212" y="896"/>
                      <a:pt x="2187" y="904"/>
                      <a:pt x="2163" y="912"/>
                    </a:cubicBezTo>
                    <a:cubicBezTo>
                      <a:pt x="2155" y="945"/>
                      <a:pt x="2133" y="967"/>
                      <a:pt x="2098" y="942"/>
                    </a:cubicBezTo>
                    <a:cubicBezTo>
                      <a:pt x="2079" y="929"/>
                      <a:pt x="2054" y="925"/>
                      <a:pt x="2031" y="918"/>
                    </a:cubicBezTo>
                    <a:cubicBezTo>
                      <a:pt x="2027" y="917"/>
                      <a:pt x="2022" y="921"/>
                      <a:pt x="2017" y="922"/>
                    </a:cubicBezTo>
                    <a:cubicBezTo>
                      <a:pt x="2016" y="924"/>
                      <a:pt x="2014" y="927"/>
                      <a:pt x="2013" y="929"/>
                    </a:cubicBezTo>
                    <a:cubicBezTo>
                      <a:pt x="2019" y="932"/>
                      <a:pt x="2025" y="935"/>
                      <a:pt x="2030" y="939"/>
                    </a:cubicBezTo>
                    <a:cubicBezTo>
                      <a:pt x="2041" y="946"/>
                      <a:pt x="2044" y="955"/>
                      <a:pt x="2035" y="966"/>
                    </a:cubicBezTo>
                    <a:cubicBezTo>
                      <a:pt x="2026" y="975"/>
                      <a:pt x="2017" y="985"/>
                      <a:pt x="2003" y="974"/>
                    </a:cubicBezTo>
                    <a:cubicBezTo>
                      <a:pt x="1990" y="964"/>
                      <a:pt x="1980" y="968"/>
                      <a:pt x="1970" y="979"/>
                    </a:cubicBezTo>
                    <a:cubicBezTo>
                      <a:pt x="1966" y="984"/>
                      <a:pt x="1961" y="989"/>
                      <a:pt x="1957" y="994"/>
                    </a:cubicBezTo>
                    <a:cubicBezTo>
                      <a:pt x="1922" y="1036"/>
                      <a:pt x="1908" y="1040"/>
                      <a:pt x="1872" y="996"/>
                    </a:cubicBezTo>
                    <a:cubicBezTo>
                      <a:pt x="1859" y="980"/>
                      <a:pt x="1849" y="963"/>
                      <a:pt x="1837" y="947"/>
                    </a:cubicBezTo>
                    <a:cubicBezTo>
                      <a:pt x="1839" y="946"/>
                      <a:pt x="1841" y="944"/>
                      <a:pt x="1842" y="942"/>
                    </a:cubicBezTo>
                    <a:cubicBezTo>
                      <a:pt x="1857" y="948"/>
                      <a:pt x="1870" y="955"/>
                      <a:pt x="1885" y="960"/>
                    </a:cubicBezTo>
                    <a:cubicBezTo>
                      <a:pt x="1906" y="968"/>
                      <a:pt x="1912" y="946"/>
                      <a:pt x="1925" y="935"/>
                    </a:cubicBezTo>
                    <a:cubicBezTo>
                      <a:pt x="1911" y="928"/>
                      <a:pt x="1896" y="921"/>
                      <a:pt x="1881" y="918"/>
                    </a:cubicBezTo>
                    <a:cubicBezTo>
                      <a:pt x="1840" y="911"/>
                      <a:pt x="1832" y="893"/>
                      <a:pt x="1826" y="852"/>
                    </a:cubicBezTo>
                    <a:cubicBezTo>
                      <a:pt x="1825" y="844"/>
                      <a:pt x="1833" y="834"/>
                      <a:pt x="1837" y="826"/>
                    </a:cubicBezTo>
                    <a:cubicBezTo>
                      <a:pt x="1856" y="840"/>
                      <a:pt x="1870" y="853"/>
                      <a:pt x="1886" y="861"/>
                    </a:cubicBezTo>
                    <a:cubicBezTo>
                      <a:pt x="1914" y="874"/>
                      <a:pt x="1943" y="883"/>
                      <a:pt x="1971" y="894"/>
                    </a:cubicBezTo>
                    <a:cubicBezTo>
                      <a:pt x="1976" y="895"/>
                      <a:pt x="1983" y="896"/>
                      <a:pt x="1987" y="894"/>
                    </a:cubicBezTo>
                    <a:cubicBezTo>
                      <a:pt x="2003" y="885"/>
                      <a:pt x="2016" y="891"/>
                      <a:pt x="2030" y="897"/>
                    </a:cubicBezTo>
                    <a:cubicBezTo>
                      <a:pt x="2044" y="903"/>
                      <a:pt x="2059" y="906"/>
                      <a:pt x="2074" y="910"/>
                    </a:cubicBezTo>
                    <a:cubicBezTo>
                      <a:pt x="2075" y="907"/>
                      <a:pt x="2075" y="904"/>
                      <a:pt x="2076" y="901"/>
                    </a:cubicBezTo>
                    <a:cubicBezTo>
                      <a:pt x="2057" y="895"/>
                      <a:pt x="2037" y="883"/>
                      <a:pt x="2018" y="883"/>
                    </a:cubicBezTo>
                    <a:cubicBezTo>
                      <a:pt x="1970" y="884"/>
                      <a:pt x="1939" y="858"/>
                      <a:pt x="1911" y="825"/>
                    </a:cubicBezTo>
                    <a:cubicBezTo>
                      <a:pt x="1910" y="823"/>
                      <a:pt x="1910" y="820"/>
                      <a:pt x="1910" y="815"/>
                    </a:cubicBezTo>
                    <a:cubicBezTo>
                      <a:pt x="1964" y="828"/>
                      <a:pt x="2016" y="841"/>
                      <a:pt x="2070" y="855"/>
                    </a:cubicBezTo>
                    <a:cubicBezTo>
                      <a:pt x="2073" y="849"/>
                      <a:pt x="2078" y="844"/>
                      <a:pt x="2081" y="840"/>
                    </a:cubicBezTo>
                    <a:cubicBezTo>
                      <a:pt x="2064" y="833"/>
                      <a:pt x="2049" y="826"/>
                      <a:pt x="2032" y="818"/>
                    </a:cubicBezTo>
                    <a:cubicBezTo>
                      <a:pt x="2020" y="815"/>
                      <a:pt x="2007" y="811"/>
                      <a:pt x="1994" y="808"/>
                    </a:cubicBezTo>
                    <a:cubicBezTo>
                      <a:pt x="1998" y="794"/>
                      <a:pt x="2000" y="780"/>
                      <a:pt x="2006" y="767"/>
                    </a:cubicBezTo>
                    <a:cubicBezTo>
                      <a:pt x="2013" y="750"/>
                      <a:pt x="2022" y="733"/>
                      <a:pt x="2031" y="716"/>
                    </a:cubicBezTo>
                    <a:cubicBezTo>
                      <a:pt x="2034" y="709"/>
                      <a:pt x="2034" y="701"/>
                      <a:pt x="2039" y="696"/>
                    </a:cubicBezTo>
                    <a:cubicBezTo>
                      <a:pt x="2044" y="691"/>
                      <a:pt x="2053" y="688"/>
                      <a:pt x="2059" y="689"/>
                    </a:cubicBezTo>
                    <a:cubicBezTo>
                      <a:pt x="2063" y="689"/>
                      <a:pt x="2068" y="699"/>
                      <a:pt x="2069" y="705"/>
                    </a:cubicBezTo>
                    <a:cubicBezTo>
                      <a:pt x="2073" y="740"/>
                      <a:pt x="2072" y="774"/>
                      <a:pt x="2049" y="805"/>
                    </a:cubicBezTo>
                    <a:cubicBezTo>
                      <a:pt x="2064" y="807"/>
                      <a:pt x="2075" y="809"/>
                      <a:pt x="2077" y="791"/>
                    </a:cubicBezTo>
                    <a:cubicBezTo>
                      <a:pt x="2079" y="776"/>
                      <a:pt x="2089" y="775"/>
                      <a:pt x="2101" y="781"/>
                    </a:cubicBezTo>
                    <a:cubicBezTo>
                      <a:pt x="2104" y="783"/>
                      <a:pt x="2108" y="786"/>
                      <a:pt x="2112" y="789"/>
                    </a:cubicBezTo>
                    <a:cubicBezTo>
                      <a:pt x="2116" y="774"/>
                      <a:pt x="2118" y="760"/>
                      <a:pt x="2122" y="746"/>
                    </a:cubicBezTo>
                    <a:cubicBezTo>
                      <a:pt x="2125" y="737"/>
                      <a:pt x="2131" y="730"/>
                      <a:pt x="2143" y="738"/>
                    </a:cubicBezTo>
                    <a:cubicBezTo>
                      <a:pt x="2151" y="744"/>
                      <a:pt x="2159" y="748"/>
                      <a:pt x="2167" y="753"/>
                    </a:cubicBezTo>
                    <a:cubicBezTo>
                      <a:pt x="2185" y="764"/>
                      <a:pt x="2202" y="765"/>
                      <a:pt x="2222" y="759"/>
                    </a:cubicBezTo>
                    <a:cubicBezTo>
                      <a:pt x="2236" y="755"/>
                      <a:pt x="2250" y="756"/>
                      <a:pt x="2266" y="754"/>
                    </a:cubicBezTo>
                    <a:close/>
                    <a:moveTo>
                      <a:pt x="2140" y="834"/>
                    </a:moveTo>
                    <a:cubicBezTo>
                      <a:pt x="2148" y="840"/>
                      <a:pt x="2153" y="843"/>
                      <a:pt x="2158" y="848"/>
                    </a:cubicBezTo>
                    <a:cubicBezTo>
                      <a:pt x="2154" y="854"/>
                      <a:pt x="2151" y="859"/>
                      <a:pt x="2148" y="863"/>
                    </a:cubicBezTo>
                    <a:cubicBezTo>
                      <a:pt x="2149" y="865"/>
                      <a:pt x="2150" y="867"/>
                      <a:pt x="2151" y="869"/>
                    </a:cubicBezTo>
                    <a:cubicBezTo>
                      <a:pt x="2161" y="864"/>
                      <a:pt x="2176" y="861"/>
                      <a:pt x="2179" y="854"/>
                    </a:cubicBezTo>
                    <a:cubicBezTo>
                      <a:pt x="2182" y="846"/>
                      <a:pt x="2173" y="834"/>
                      <a:pt x="2169" y="822"/>
                    </a:cubicBezTo>
                    <a:cubicBezTo>
                      <a:pt x="2158" y="827"/>
                      <a:pt x="2150" y="830"/>
                      <a:pt x="2140" y="8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5" name="Freeform 78"/>
              <p:cNvSpPr/>
              <p:nvPr/>
            </p:nvSpPr>
            <p:spPr bwMode="auto">
              <a:xfrm>
                <a:off x="10745561" y="1906587"/>
                <a:ext cx="3482975" cy="2900363"/>
              </a:xfrm>
              <a:custGeom>
                <a:avLst/>
                <a:gdLst>
                  <a:gd name="T0" fmla="*/ 1103 w 1103"/>
                  <a:gd name="T1" fmla="*/ 30 h 918"/>
                  <a:gd name="T2" fmla="*/ 980 w 1103"/>
                  <a:gd name="T3" fmla="*/ 112 h 918"/>
                  <a:gd name="T4" fmla="*/ 922 w 1103"/>
                  <a:gd name="T5" fmla="*/ 108 h 918"/>
                  <a:gd name="T6" fmla="*/ 905 w 1103"/>
                  <a:gd name="T7" fmla="*/ 117 h 918"/>
                  <a:gd name="T8" fmla="*/ 888 w 1103"/>
                  <a:gd name="T9" fmla="*/ 160 h 918"/>
                  <a:gd name="T10" fmla="*/ 1030 w 1103"/>
                  <a:gd name="T11" fmla="*/ 160 h 918"/>
                  <a:gd name="T12" fmla="*/ 930 w 1103"/>
                  <a:gd name="T13" fmla="*/ 244 h 918"/>
                  <a:gd name="T14" fmla="*/ 849 w 1103"/>
                  <a:gd name="T15" fmla="*/ 244 h 918"/>
                  <a:gd name="T16" fmla="*/ 827 w 1103"/>
                  <a:gd name="T17" fmla="*/ 297 h 918"/>
                  <a:gd name="T18" fmla="*/ 943 w 1103"/>
                  <a:gd name="T19" fmla="*/ 297 h 918"/>
                  <a:gd name="T20" fmla="*/ 852 w 1103"/>
                  <a:gd name="T21" fmla="*/ 372 h 918"/>
                  <a:gd name="T22" fmla="*/ 830 w 1103"/>
                  <a:gd name="T23" fmla="*/ 373 h 918"/>
                  <a:gd name="T24" fmla="*/ 775 w 1103"/>
                  <a:gd name="T25" fmla="*/ 424 h 918"/>
                  <a:gd name="T26" fmla="*/ 862 w 1103"/>
                  <a:gd name="T27" fmla="*/ 424 h 918"/>
                  <a:gd name="T28" fmla="*/ 775 w 1103"/>
                  <a:gd name="T29" fmla="*/ 501 h 918"/>
                  <a:gd name="T30" fmla="*/ 720 w 1103"/>
                  <a:gd name="T31" fmla="*/ 553 h 918"/>
                  <a:gd name="T32" fmla="*/ 750 w 1103"/>
                  <a:gd name="T33" fmla="*/ 553 h 918"/>
                  <a:gd name="T34" fmla="*/ 780 w 1103"/>
                  <a:gd name="T35" fmla="*/ 553 h 918"/>
                  <a:gd name="T36" fmla="*/ 715 w 1103"/>
                  <a:gd name="T37" fmla="*/ 620 h 918"/>
                  <a:gd name="T38" fmla="*/ 695 w 1103"/>
                  <a:gd name="T39" fmla="*/ 623 h 918"/>
                  <a:gd name="T40" fmla="*/ 666 w 1103"/>
                  <a:gd name="T41" fmla="*/ 701 h 918"/>
                  <a:gd name="T42" fmla="*/ 682 w 1103"/>
                  <a:gd name="T43" fmla="*/ 719 h 918"/>
                  <a:gd name="T44" fmla="*/ 560 w 1103"/>
                  <a:gd name="T45" fmla="*/ 918 h 918"/>
                  <a:gd name="T46" fmla="*/ 430 w 1103"/>
                  <a:gd name="T47" fmla="*/ 719 h 918"/>
                  <a:gd name="T48" fmla="*/ 453 w 1103"/>
                  <a:gd name="T49" fmla="*/ 676 h 918"/>
                  <a:gd name="T50" fmla="*/ 416 w 1103"/>
                  <a:gd name="T51" fmla="*/ 621 h 918"/>
                  <a:gd name="T52" fmla="*/ 331 w 1103"/>
                  <a:gd name="T53" fmla="*/ 553 h 918"/>
                  <a:gd name="T54" fmla="*/ 393 w 1103"/>
                  <a:gd name="T55" fmla="*/ 553 h 918"/>
                  <a:gd name="T56" fmla="*/ 376 w 1103"/>
                  <a:gd name="T57" fmla="*/ 508 h 918"/>
                  <a:gd name="T58" fmla="*/ 360 w 1103"/>
                  <a:gd name="T59" fmla="*/ 501 h 918"/>
                  <a:gd name="T60" fmla="*/ 254 w 1103"/>
                  <a:gd name="T61" fmla="*/ 430 h 918"/>
                  <a:gd name="T62" fmla="*/ 342 w 1103"/>
                  <a:gd name="T63" fmla="*/ 425 h 918"/>
                  <a:gd name="T64" fmla="*/ 326 w 1103"/>
                  <a:gd name="T65" fmla="*/ 386 h 918"/>
                  <a:gd name="T66" fmla="*/ 309 w 1103"/>
                  <a:gd name="T67" fmla="*/ 380 h 918"/>
                  <a:gd name="T68" fmla="*/ 255 w 1103"/>
                  <a:gd name="T69" fmla="*/ 376 h 918"/>
                  <a:gd name="T70" fmla="*/ 174 w 1103"/>
                  <a:gd name="T71" fmla="*/ 303 h 918"/>
                  <a:gd name="T72" fmla="*/ 291 w 1103"/>
                  <a:gd name="T73" fmla="*/ 303 h 918"/>
                  <a:gd name="T74" fmla="*/ 266 w 1103"/>
                  <a:gd name="T75" fmla="*/ 249 h 918"/>
                  <a:gd name="T76" fmla="*/ 250 w 1103"/>
                  <a:gd name="T77" fmla="*/ 245 h 918"/>
                  <a:gd name="T78" fmla="*/ 190 w 1103"/>
                  <a:gd name="T79" fmla="*/ 244 h 918"/>
                  <a:gd name="T80" fmla="*/ 82 w 1103"/>
                  <a:gd name="T81" fmla="*/ 165 h 918"/>
                  <a:gd name="T82" fmla="*/ 225 w 1103"/>
                  <a:gd name="T83" fmla="*/ 165 h 918"/>
                  <a:gd name="T84" fmla="*/ 207 w 1103"/>
                  <a:gd name="T85" fmla="*/ 120 h 918"/>
                  <a:gd name="T86" fmla="*/ 185 w 1103"/>
                  <a:gd name="T87" fmla="*/ 112 h 918"/>
                  <a:gd name="T88" fmla="*/ 88 w 1103"/>
                  <a:gd name="T89" fmla="*/ 106 h 918"/>
                  <a:gd name="T90" fmla="*/ 0 w 1103"/>
                  <a:gd name="T91" fmla="*/ 38 h 918"/>
                  <a:gd name="T92" fmla="*/ 109 w 1103"/>
                  <a:gd name="T93" fmla="*/ 34 h 918"/>
                  <a:gd name="T94" fmla="*/ 291 w 1103"/>
                  <a:gd name="T95" fmla="*/ 29 h 918"/>
                  <a:gd name="T96" fmla="*/ 419 w 1103"/>
                  <a:gd name="T97" fmla="*/ 112 h 918"/>
                  <a:gd name="T98" fmla="*/ 450 w 1103"/>
                  <a:gd name="T99" fmla="*/ 168 h 918"/>
                  <a:gd name="T100" fmla="*/ 480 w 1103"/>
                  <a:gd name="T101" fmla="*/ 64 h 918"/>
                  <a:gd name="T102" fmla="*/ 553 w 1103"/>
                  <a:gd name="T103" fmla="*/ 4 h 918"/>
                  <a:gd name="T104" fmla="*/ 701 w 1103"/>
                  <a:gd name="T105" fmla="*/ 46 h 918"/>
                  <a:gd name="T106" fmla="*/ 612 w 1103"/>
                  <a:gd name="T107" fmla="*/ 79 h 918"/>
                  <a:gd name="T108" fmla="*/ 655 w 1103"/>
                  <a:gd name="T109" fmla="*/ 182 h 918"/>
                  <a:gd name="T110" fmla="*/ 691 w 1103"/>
                  <a:gd name="T111" fmla="*/ 113 h 918"/>
                  <a:gd name="T112" fmla="*/ 784 w 1103"/>
                  <a:gd name="T113" fmla="*/ 32 h 918"/>
                  <a:gd name="T114" fmla="*/ 802 w 1103"/>
                  <a:gd name="T115" fmla="*/ 29 h 918"/>
                  <a:gd name="T116" fmla="*/ 1092 w 1103"/>
                  <a:gd name="T117" fmla="*/ 29 h 918"/>
                  <a:gd name="T118" fmla="*/ 1103 w 1103"/>
                  <a:gd name="T119" fmla="*/ 3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03" h="918">
                    <a:moveTo>
                      <a:pt x="1103" y="30"/>
                    </a:moveTo>
                    <a:cubicBezTo>
                      <a:pt x="1085" y="84"/>
                      <a:pt x="1044" y="111"/>
                      <a:pt x="980" y="112"/>
                    </a:cubicBezTo>
                    <a:cubicBezTo>
                      <a:pt x="961" y="112"/>
                      <a:pt x="941" y="108"/>
                      <a:pt x="922" y="108"/>
                    </a:cubicBezTo>
                    <a:cubicBezTo>
                      <a:pt x="916" y="108"/>
                      <a:pt x="907" y="112"/>
                      <a:pt x="905" y="117"/>
                    </a:cubicBezTo>
                    <a:cubicBezTo>
                      <a:pt x="898" y="130"/>
                      <a:pt x="894" y="144"/>
                      <a:pt x="888" y="160"/>
                    </a:cubicBezTo>
                    <a:cubicBezTo>
                      <a:pt x="936" y="160"/>
                      <a:pt x="983" y="160"/>
                      <a:pt x="1030" y="160"/>
                    </a:cubicBezTo>
                    <a:cubicBezTo>
                      <a:pt x="1024" y="205"/>
                      <a:pt x="980" y="242"/>
                      <a:pt x="930" y="244"/>
                    </a:cubicBezTo>
                    <a:cubicBezTo>
                      <a:pt x="904" y="245"/>
                      <a:pt x="878" y="244"/>
                      <a:pt x="849" y="244"/>
                    </a:cubicBezTo>
                    <a:cubicBezTo>
                      <a:pt x="843" y="258"/>
                      <a:pt x="836" y="275"/>
                      <a:pt x="827" y="297"/>
                    </a:cubicBezTo>
                    <a:cubicBezTo>
                      <a:pt x="868" y="297"/>
                      <a:pt x="905" y="297"/>
                      <a:pt x="943" y="297"/>
                    </a:cubicBezTo>
                    <a:cubicBezTo>
                      <a:pt x="929" y="339"/>
                      <a:pt x="891" y="369"/>
                      <a:pt x="852" y="372"/>
                    </a:cubicBezTo>
                    <a:cubicBezTo>
                      <a:pt x="844" y="373"/>
                      <a:pt x="837" y="373"/>
                      <a:pt x="830" y="373"/>
                    </a:cubicBezTo>
                    <a:cubicBezTo>
                      <a:pt x="787" y="375"/>
                      <a:pt x="783" y="378"/>
                      <a:pt x="775" y="424"/>
                    </a:cubicBezTo>
                    <a:cubicBezTo>
                      <a:pt x="804" y="424"/>
                      <a:pt x="833" y="424"/>
                      <a:pt x="862" y="424"/>
                    </a:cubicBezTo>
                    <a:cubicBezTo>
                      <a:pt x="852" y="474"/>
                      <a:pt x="823" y="499"/>
                      <a:pt x="775" y="501"/>
                    </a:cubicBezTo>
                    <a:cubicBezTo>
                      <a:pt x="731" y="502"/>
                      <a:pt x="729" y="504"/>
                      <a:pt x="720" y="553"/>
                    </a:cubicBezTo>
                    <a:cubicBezTo>
                      <a:pt x="731" y="553"/>
                      <a:pt x="740" y="553"/>
                      <a:pt x="750" y="553"/>
                    </a:cubicBezTo>
                    <a:cubicBezTo>
                      <a:pt x="760" y="553"/>
                      <a:pt x="770" y="553"/>
                      <a:pt x="780" y="553"/>
                    </a:cubicBezTo>
                    <a:cubicBezTo>
                      <a:pt x="775" y="588"/>
                      <a:pt x="747" y="616"/>
                      <a:pt x="715" y="620"/>
                    </a:cubicBezTo>
                    <a:cubicBezTo>
                      <a:pt x="708" y="621"/>
                      <a:pt x="702" y="623"/>
                      <a:pt x="695" y="623"/>
                    </a:cubicBezTo>
                    <a:cubicBezTo>
                      <a:pt x="653" y="620"/>
                      <a:pt x="642" y="674"/>
                      <a:pt x="666" y="701"/>
                    </a:cubicBezTo>
                    <a:cubicBezTo>
                      <a:pt x="671" y="707"/>
                      <a:pt x="677" y="713"/>
                      <a:pt x="682" y="719"/>
                    </a:cubicBezTo>
                    <a:cubicBezTo>
                      <a:pt x="642" y="784"/>
                      <a:pt x="602" y="850"/>
                      <a:pt x="560" y="918"/>
                    </a:cubicBezTo>
                    <a:cubicBezTo>
                      <a:pt x="515" y="849"/>
                      <a:pt x="471" y="783"/>
                      <a:pt x="430" y="719"/>
                    </a:cubicBezTo>
                    <a:cubicBezTo>
                      <a:pt x="438" y="704"/>
                      <a:pt x="449" y="690"/>
                      <a:pt x="453" y="676"/>
                    </a:cubicBezTo>
                    <a:cubicBezTo>
                      <a:pt x="462" y="644"/>
                      <a:pt x="449" y="624"/>
                      <a:pt x="416" y="621"/>
                    </a:cubicBezTo>
                    <a:cubicBezTo>
                      <a:pt x="374" y="616"/>
                      <a:pt x="347" y="594"/>
                      <a:pt x="331" y="553"/>
                    </a:cubicBezTo>
                    <a:cubicBezTo>
                      <a:pt x="352" y="553"/>
                      <a:pt x="371" y="553"/>
                      <a:pt x="393" y="553"/>
                    </a:cubicBezTo>
                    <a:cubicBezTo>
                      <a:pt x="387" y="536"/>
                      <a:pt x="382" y="521"/>
                      <a:pt x="376" y="508"/>
                    </a:cubicBezTo>
                    <a:cubicBezTo>
                      <a:pt x="374" y="504"/>
                      <a:pt x="365" y="500"/>
                      <a:pt x="360" y="501"/>
                    </a:cubicBezTo>
                    <a:cubicBezTo>
                      <a:pt x="306" y="506"/>
                      <a:pt x="276" y="476"/>
                      <a:pt x="254" y="430"/>
                    </a:cubicBezTo>
                    <a:cubicBezTo>
                      <a:pt x="283" y="428"/>
                      <a:pt x="311" y="426"/>
                      <a:pt x="342" y="425"/>
                    </a:cubicBezTo>
                    <a:cubicBezTo>
                      <a:pt x="336" y="410"/>
                      <a:pt x="332" y="397"/>
                      <a:pt x="326" y="386"/>
                    </a:cubicBezTo>
                    <a:cubicBezTo>
                      <a:pt x="324" y="382"/>
                      <a:pt x="315" y="381"/>
                      <a:pt x="309" y="380"/>
                    </a:cubicBezTo>
                    <a:cubicBezTo>
                      <a:pt x="291" y="378"/>
                      <a:pt x="273" y="378"/>
                      <a:pt x="255" y="376"/>
                    </a:cubicBezTo>
                    <a:cubicBezTo>
                      <a:pt x="214" y="371"/>
                      <a:pt x="193" y="342"/>
                      <a:pt x="174" y="303"/>
                    </a:cubicBezTo>
                    <a:cubicBezTo>
                      <a:pt x="213" y="303"/>
                      <a:pt x="249" y="303"/>
                      <a:pt x="291" y="303"/>
                    </a:cubicBezTo>
                    <a:cubicBezTo>
                      <a:pt x="281" y="281"/>
                      <a:pt x="274" y="265"/>
                      <a:pt x="266" y="249"/>
                    </a:cubicBezTo>
                    <a:cubicBezTo>
                      <a:pt x="264" y="246"/>
                      <a:pt x="255" y="245"/>
                      <a:pt x="250" y="245"/>
                    </a:cubicBezTo>
                    <a:cubicBezTo>
                      <a:pt x="230" y="244"/>
                      <a:pt x="210" y="245"/>
                      <a:pt x="190" y="244"/>
                    </a:cubicBezTo>
                    <a:cubicBezTo>
                      <a:pt x="137" y="243"/>
                      <a:pt x="103" y="218"/>
                      <a:pt x="82" y="165"/>
                    </a:cubicBezTo>
                    <a:cubicBezTo>
                      <a:pt x="129" y="165"/>
                      <a:pt x="175" y="165"/>
                      <a:pt x="225" y="165"/>
                    </a:cubicBezTo>
                    <a:cubicBezTo>
                      <a:pt x="218" y="148"/>
                      <a:pt x="215" y="133"/>
                      <a:pt x="207" y="120"/>
                    </a:cubicBezTo>
                    <a:cubicBezTo>
                      <a:pt x="204" y="115"/>
                      <a:pt x="193" y="113"/>
                      <a:pt x="185" y="112"/>
                    </a:cubicBezTo>
                    <a:cubicBezTo>
                      <a:pt x="153" y="110"/>
                      <a:pt x="120" y="109"/>
                      <a:pt x="88" y="106"/>
                    </a:cubicBezTo>
                    <a:cubicBezTo>
                      <a:pt x="46" y="102"/>
                      <a:pt x="21" y="74"/>
                      <a:pt x="0" y="38"/>
                    </a:cubicBezTo>
                    <a:cubicBezTo>
                      <a:pt x="38" y="37"/>
                      <a:pt x="74" y="35"/>
                      <a:pt x="109" y="34"/>
                    </a:cubicBezTo>
                    <a:cubicBezTo>
                      <a:pt x="170" y="32"/>
                      <a:pt x="230" y="30"/>
                      <a:pt x="291" y="29"/>
                    </a:cubicBezTo>
                    <a:cubicBezTo>
                      <a:pt x="352" y="28"/>
                      <a:pt x="395" y="56"/>
                      <a:pt x="419" y="112"/>
                    </a:cubicBezTo>
                    <a:cubicBezTo>
                      <a:pt x="428" y="131"/>
                      <a:pt x="437" y="150"/>
                      <a:pt x="450" y="168"/>
                    </a:cubicBezTo>
                    <a:cubicBezTo>
                      <a:pt x="460" y="133"/>
                      <a:pt x="471" y="99"/>
                      <a:pt x="480" y="64"/>
                    </a:cubicBezTo>
                    <a:cubicBezTo>
                      <a:pt x="493" y="20"/>
                      <a:pt x="508" y="7"/>
                      <a:pt x="553" y="4"/>
                    </a:cubicBezTo>
                    <a:cubicBezTo>
                      <a:pt x="606" y="0"/>
                      <a:pt x="655" y="12"/>
                      <a:pt x="701" y="46"/>
                    </a:cubicBezTo>
                    <a:cubicBezTo>
                      <a:pt x="671" y="58"/>
                      <a:pt x="642" y="68"/>
                      <a:pt x="612" y="79"/>
                    </a:cubicBezTo>
                    <a:cubicBezTo>
                      <a:pt x="626" y="113"/>
                      <a:pt x="640" y="146"/>
                      <a:pt x="655" y="182"/>
                    </a:cubicBezTo>
                    <a:cubicBezTo>
                      <a:pt x="668" y="157"/>
                      <a:pt x="679" y="135"/>
                      <a:pt x="691" y="113"/>
                    </a:cubicBezTo>
                    <a:cubicBezTo>
                      <a:pt x="713" y="75"/>
                      <a:pt x="740" y="43"/>
                      <a:pt x="784" y="32"/>
                    </a:cubicBezTo>
                    <a:cubicBezTo>
                      <a:pt x="790" y="31"/>
                      <a:pt x="796" y="29"/>
                      <a:pt x="802" y="29"/>
                    </a:cubicBezTo>
                    <a:cubicBezTo>
                      <a:pt x="899" y="29"/>
                      <a:pt x="995" y="29"/>
                      <a:pt x="1092" y="29"/>
                    </a:cubicBezTo>
                    <a:cubicBezTo>
                      <a:pt x="1095" y="29"/>
                      <a:pt x="1098" y="30"/>
                      <a:pt x="110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6" name="Freeform 79"/>
              <p:cNvSpPr/>
              <p:nvPr/>
            </p:nvSpPr>
            <p:spPr bwMode="auto">
              <a:xfrm>
                <a:off x="10196286" y="627062"/>
                <a:ext cx="4621213" cy="3867150"/>
              </a:xfrm>
              <a:custGeom>
                <a:avLst/>
                <a:gdLst>
                  <a:gd name="T0" fmla="*/ 1144 w 1463"/>
                  <a:gd name="T1" fmla="*/ 1224 h 1224"/>
                  <a:gd name="T2" fmla="*/ 1130 w 1463"/>
                  <a:gd name="T3" fmla="*/ 1207 h 1224"/>
                  <a:gd name="T4" fmla="*/ 1352 w 1463"/>
                  <a:gd name="T5" fmla="*/ 646 h 1224"/>
                  <a:gd name="T6" fmla="*/ 1129 w 1463"/>
                  <a:gd name="T7" fmla="*/ 238 h 1224"/>
                  <a:gd name="T8" fmla="*/ 275 w 1463"/>
                  <a:gd name="T9" fmla="*/ 290 h 1224"/>
                  <a:gd name="T10" fmla="*/ 104 w 1463"/>
                  <a:gd name="T11" fmla="*/ 760 h 1224"/>
                  <a:gd name="T12" fmla="*/ 331 w 1463"/>
                  <a:gd name="T13" fmla="*/ 1206 h 1224"/>
                  <a:gd name="T14" fmla="*/ 316 w 1463"/>
                  <a:gd name="T15" fmla="*/ 1223 h 1224"/>
                  <a:gd name="T16" fmla="*/ 233 w 1463"/>
                  <a:gd name="T17" fmla="*/ 301 h 1224"/>
                  <a:gd name="T18" fmla="*/ 1177 w 1463"/>
                  <a:gd name="T19" fmla="*/ 248 h 1224"/>
                  <a:gd name="T20" fmla="*/ 1144 w 1463"/>
                  <a:gd name="T21" fmla="*/ 1224 h 1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63" h="1224">
                    <a:moveTo>
                      <a:pt x="1144" y="1224"/>
                    </a:moveTo>
                    <a:cubicBezTo>
                      <a:pt x="1139" y="1218"/>
                      <a:pt x="1135" y="1213"/>
                      <a:pt x="1130" y="1207"/>
                    </a:cubicBezTo>
                    <a:cubicBezTo>
                      <a:pt x="1297" y="1057"/>
                      <a:pt x="1378" y="871"/>
                      <a:pt x="1352" y="646"/>
                    </a:cubicBezTo>
                    <a:cubicBezTo>
                      <a:pt x="1334" y="481"/>
                      <a:pt x="1258" y="343"/>
                      <a:pt x="1129" y="238"/>
                    </a:cubicBezTo>
                    <a:cubicBezTo>
                      <a:pt x="864" y="20"/>
                      <a:pt x="494" y="58"/>
                      <a:pt x="275" y="290"/>
                    </a:cubicBezTo>
                    <a:cubicBezTo>
                      <a:pt x="152" y="422"/>
                      <a:pt x="93" y="579"/>
                      <a:pt x="104" y="760"/>
                    </a:cubicBezTo>
                    <a:cubicBezTo>
                      <a:pt x="115" y="940"/>
                      <a:pt x="194" y="1088"/>
                      <a:pt x="331" y="1206"/>
                    </a:cubicBezTo>
                    <a:cubicBezTo>
                      <a:pt x="326" y="1212"/>
                      <a:pt x="321" y="1218"/>
                      <a:pt x="316" y="1223"/>
                    </a:cubicBezTo>
                    <a:cubicBezTo>
                      <a:pt x="32" y="988"/>
                      <a:pt x="0" y="575"/>
                      <a:pt x="233" y="301"/>
                    </a:cubicBezTo>
                    <a:cubicBezTo>
                      <a:pt x="491" y="0"/>
                      <a:pt x="922" y="5"/>
                      <a:pt x="1177" y="248"/>
                    </a:cubicBezTo>
                    <a:cubicBezTo>
                      <a:pt x="1463" y="521"/>
                      <a:pt x="1447" y="970"/>
                      <a:pt x="1144" y="1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7" name="Freeform 80"/>
              <p:cNvSpPr/>
              <p:nvPr/>
            </p:nvSpPr>
            <p:spPr bwMode="auto">
              <a:xfrm>
                <a:off x="9645424" y="914400"/>
                <a:ext cx="998538" cy="1724025"/>
              </a:xfrm>
              <a:custGeom>
                <a:avLst/>
                <a:gdLst>
                  <a:gd name="T0" fmla="*/ 99 w 316"/>
                  <a:gd name="T1" fmla="*/ 206 h 546"/>
                  <a:gd name="T2" fmla="*/ 99 w 316"/>
                  <a:gd name="T3" fmla="*/ 151 h 546"/>
                  <a:gd name="T4" fmla="*/ 90 w 316"/>
                  <a:gd name="T5" fmla="*/ 134 h 546"/>
                  <a:gd name="T6" fmla="*/ 64 w 316"/>
                  <a:gd name="T7" fmla="*/ 104 h 546"/>
                  <a:gd name="T8" fmla="*/ 69 w 316"/>
                  <a:gd name="T9" fmla="*/ 62 h 546"/>
                  <a:gd name="T10" fmla="*/ 81 w 316"/>
                  <a:gd name="T11" fmla="*/ 54 h 546"/>
                  <a:gd name="T12" fmla="*/ 102 w 316"/>
                  <a:gd name="T13" fmla="*/ 20 h 546"/>
                  <a:gd name="T14" fmla="*/ 112 w 316"/>
                  <a:gd name="T15" fmla="*/ 0 h 546"/>
                  <a:gd name="T16" fmla="*/ 132 w 316"/>
                  <a:gd name="T17" fmla="*/ 17 h 546"/>
                  <a:gd name="T18" fmla="*/ 133 w 316"/>
                  <a:gd name="T19" fmla="*/ 48 h 546"/>
                  <a:gd name="T20" fmla="*/ 149 w 316"/>
                  <a:gd name="T21" fmla="*/ 100 h 546"/>
                  <a:gd name="T22" fmla="*/ 144 w 316"/>
                  <a:gd name="T23" fmla="*/ 76 h 546"/>
                  <a:gd name="T24" fmla="*/ 149 w 316"/>
                  <a:gd name="T25" fmla="*/ 44 h 546"/>
                  <a:gd name="T26" fmla="*/ 193 w 316"/>
                  <a:gd name="T27" fmla="*/ 23 h 546"/>
                  <a:gd name="T28" fmla="*/ 207 w 316"/>
                  <a:gd name="T29" fmla="*/ 46 h 546"/>
                  <a:gd name="T30" fmla="*/ 221 w 316"/>
                  <a:gd name="T31" fmla="*/ 70 h 546"/>
                  <a:gd name="T32" fmla="*/ 281 w 316"/>
                  <a:gd name="T33" fmla="*/ 109 h 546"/>
                  <a:gd name="T34" fmla="*/ 315 w 316"/>
                  <a:gd name="T35" fmla="*/ 176 h 546"/>
                  <a:gd name="T36" fmla="*/ 308 w 316"/>
                  <a:gd name="T37" fmla="*/ 190 h 546"/>
                  <a:gd name="T38" fmla="*/ 293 w 316"/>
                  <a:gd name="T39" fmla="*/ 186 h 546"/>
                  <a:gd name="T40" fmla="*/ 193 w 316"/>
                  <a:gd name="T41" fmla="*/ 122 h 546"/>
                  <a:gd name="T42" fmla="*/ 224 w 316"/>
                  <a:gd name="T43" fmla="*/ 182 h 546"/>
                  <a:gd name="T44" fmla="*/ 201 w 316"/>
                  <a:gd name="T45" fmla="*/ 221 h 546"/>
                  <a:gd name="T46" fmla="*/ 188 w 316"/>
                  <a:gd name="T47" fmla="*/ 215 h 546"/>
                  <a:gd name="T48" fmla="*/ 122 w 316"/>
                  <a:gd name="T49" fmla="*/ 165 h 546"/>
                  <a:gd name="T50" fmla="*/ 132 w 316"/>
                  <a:gd name="T51" fmla="*/ 211 h 546"/>
                  <a:gd name="T52" fmla="*/ 178 w 316"/>
                  <a:gd name="T53" fmla="*/ 295 h 546"/>
                  <a:gd name="T54" fmla="*/ 199 w 316"/>
                  <a:gd name="T55" fmla="*/ 345 h 546"/>
                  <a:gd name="T56" fmla="*/ 192 w 316"/>
                  <a:gd name="T57" fmla="*/ 363 h 546"/>
                  <a:gd name="T58" fmla="*/ 179 w 316"/>
                  <a:gd name="T59" fmla="*/ 352 h 546"/>
                  <a:gd name="T60" fmla="*/ 150 w 316"/>
                  <a:gd name="T61" fmla="*/ 317 h 546"/>
                  <a:gd name="T62" fmla="*/ 145 w 316"/>
                  <a:gd name="T63" fmla="*/ 319 h 546"/>
                  <a:gd name="T64" fmla="*/ 140 w 316"/>
                  <a:gd name="T65" fmla="*/ 362 h 546"/>
                  <a:gd name="T66" fmla="*/ 108 w 316"/>
                  <a:gd name="T67" fmla="*/ 393 h 546"/>
                  <a:gd name="T68" fmla="*/ 192 w 316"/>
                  <a:gd name="T69" fmla="*/ 502 h 546"/>
                  <a:gd name="T70" fmla="*/ 201 w 316"/>
                  <a:gd name="T71" fmla="*/ 525 h 546"/>
                  <a:gd name="T72" fmla="*/ 178 w 316"/>
                  <a:gd name="T73" fmla="*/ 539 h 546"/>
                  <a:gd name="T74" fmla="*/ 117 w 316"/>
                  <a:gd name="T75" fmla="*/ 491 h 546"/>
                  <a:gd name="T76" fmla="*/ 72 w 316"/>
                  <a:gd name="T77" fmla="*/ 376 h 546"/>
                  <a:gd name="T78" fmla="*/ 64 w 316"/>
                  <a:gd name="T79" fmla="*/ 350 h 546"/>
                  <a:gd name="T80" fmla="*/ 91 w 316"/>
                  <a:gd name="T81" fmla="*/ 365 h 546"/>
                  <a:gd name="T82" fmla="*/ 74 w 316"/>
                  <a:gd name="T83" fmla="*/ 261 h 546"/>
                  <a:gd name="T84" fmla="*/ 59 w 316"/>
                  <a:gd name="T85" fmla="*/ 289 h 546"/>
                  <a:gd name="T86" fmla="*/ 46 w 316"/>
                  <a:gd name="T87" fmla="*/ 295 h 546"/>
                  <a:gd name="T88" fmla="*/ 41 w 316"/>
                  <a:gd name="T89" fmla="*/ 282 h 546"/>
                  <a:gd name="T90" fmla="*/ 9 w 316"/>
                  <a:gd name="T91" fmla="*/ 207 h 546"/>
                  <a:gd name="T92" fmla="*/ 1 w 316"/>
                  <a:gd name="T93" fmla="*/ 189 h 546"/>
                  <a:gd name="T94" fmla="*/ 15 w 316"/>
                  <a:gd name="T95" fmla="*/ 176 h 546"/>
                  <a:gd name="T96" fmla="*/ 41 w 316"/>
                  <a:gd name="T97" fmla="*/ 172 h 546"/>
                  <a:gd name="T98" fmla="*/ 70 w 316"/>
                  <a:gd name="T99" fmla="*/ 170 h 546"/>
                  <a:gd name="T100" fmla="*/ 99 w 316"/>
                  <a:gd name="T101" fmla="*/ 206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6" h="546">
                    <a:moveTo>
                      <a:pt x="99" y="206"/>
                    </a:moveTo>
                    <a:cubicBezTo>
                      <a:pt x="99" y="187"/>
                      <a:pt x="100" y="169"/>
                      <a:pt x="99" y="151"/>
                    </a:cubicBezTo>
                    <a:cubicBezTo>
                      <a:pt x="98" y="145"/>
                      <a:pt x="94" y="139"/>
                      <a:pt x="90" y="134"/>
                    </a:cubicBezTo>
                    <a:cubicBezTo>
                      <a:pt x="82" y="124"/>
                      <a:pt x="72" y="115"/>
                      <a:pt x="64" y="104"/>
                    </a:cubicBezTo>
                    <a:cubicBezTo>
                      <a:pt x="48" y="86"/>
                      <a:pt x="50" y="76"/>
                      <a:pt x="69" y="62"/>
                    </a:cubicBezTo>
                    <a:cubicBezTo>
                      <a:pt x="73" y="59"/>
                      <a:pt x="77" y="56"/>
                      <a:pt x="81" y="54"/>
                    </a:cubicBezTo>
                    <a:cubicBezTo>
                      <a:pt x="98" y="49"/>
                      <a:pt x="102" y="37"/>
                      <a:pt x="102" y="20"/>
                    </a:cubicBezTo>
                    <a:cubicBezTo>
                      <a:pt x="102" y="14"/>
                      <a:pt x="108" y="7"/>
                      <a:pt x="112" y="0"/>
                    </a:cubicBezTo>
                    <a:cubicBezTo>
                      <a:pt x="119" y="5"/>
                      <a:pt x="129" y="10"/>
                      <a:pt x="132" y="17"/>
                    </a:cubicBezTo>
                    <a:cubicBezTo>
                      <a:pt x="136" y="26"/>
                      <a:pt x="133" y="38"/>
                      <a:pt x="133" y="48"/>
                    </a:cubicBezTo>
                    <a:cubicBezTo>
                      <a:pt x="132" y="65"/>
                      <a:pt x="125" y="84"/>
                      <a:pt x="149" y="100"/>
                    </a:cubicBezTo>
                    <a:cubicBezTo>
                      <a:pt x="147" y="89"/>
                      <a:pt x="147" y="82"/>
                      <a:pt x="144" y="76"/>
                    </a:cubicBezTo>
                    <a:cubicBezTo>
                      <a:pt x="136" y="64"/>
                      <a:pt x="140" y="53"/>
                      <a:pt x="149" y="44"/>
                    </a:cubicBezTo>
                    <a:cubicBezTo>
                      <a:pt x="162" y="33"/>
                      <a:pt x="174" y="17"/>
                      <a:pt x="193" y="23"/>
                    </a:cubicBezTo>
                    <a:cubicBezTo>
                      <a:pt x="200" y="25"/>
                      <a:pt x="203" y="38"/>
                      <a:pt x="207" y="46"/>
                    </a:cubicBezTo>
                    <a:cubicBezTo>
                      <a:pt x="212" y="54"/>
                      <a:pt x="214" y="65"/>
                      <a:pt x="221" y="70"/>
                    </a:cubicBezTo>
                    <a:cubicBezTo>
                      <a:pt x="240" y="84"/>
                      <a:pt x="261" y="96"/>
                      <a:pt x="281" y="109"/>
                    </a:cubicBezTo>
                    <a:cubicBezTo>
                      <a:pt x="306" y="124"/>
                      <a:pt x="311" y="150"/>
                      <a:pt x="315" y="176"/>
                    </a:cubicBezTo>
                    <a:cubicBezTo>
                      <a:pt x="316" y="180"/>
                      <a:pt x="312" y="188"/>
                      <a:pt x="308" y="190"/>
                    </a:cubicBezTo>
                    <a:cubicBezTo>
                      <a:pt x="304" y="192"/>
                      <a:pt x="297" y="189"/>
                      <a:pt x="293" y="186"/>
                    </a:cubicBezTo>
                    <a:cubicBezTo>
                      <a:pt x="260" y="166"/>
                      <a:pt x="227" y="144"/>
                      <a:pt x="193" y="122"/>
                    </a:cubicBezTo>
                    <a:cubicBezTo>
                      <a:pt x="204" y="143"/>
                      <a:pt x="215" y="162"/>
                      <a:pt x="224" y="182"/>
                    </a:cubicBezTo>
                    <a:cubicBezTo>
                      <a:pt x="233" y="202"/>
                      <a:pt x="222" y="219"/>
                      <a:pt x="201" y="221"/>
                    </a:cubicBezTo>
                    <a:cubicBezTo>
                      <a:pt x="196" y="221"/>
                      <a:pt x="189" y="218"/>
                      <a:pt x="188" y="215"/>
                    </a:cubicBezTo>
                    <a:cubicBezTo>
                      <a:pt x="177" y="185"/>
                      <a:pt x="149" y="178"/>
                      <a:pt x="122" y="165"/>
                    </a:cubicBezTo>
                    <a:cubicBezTo>
                      <a:pt x="125" y="180"/>
                      <a:pt x="130" y="195"/>
                      <a:pt x="132" y="211"/>
                    </a:cubicBezTo>
                    <a:cubicBezTo>
                      <a:pt x="137" y="245"/>
                      <a:pt x="153" y="271"/>
                      <a:pt x="178" y="295"/>
                    </a:cubicBezTo>
                    <a:cubicBezTo>
                      <a:pt x="190" y="308"/>
                      <a:pt x="194" y="328"/>
                      <a:pt x="199" y="345"/>
                    </a:cubicBezTo>
                    <a:cubicBezTo>
                      <a:pt x="201" y="350"/>
                      <a:pt x="195" y="357"/>
                      <a:pt x="192" y="363"/>
                    </a:cubicBezTo>
                    <a:cubicBezTo>
                      <a:pt x="187" y="360"/>
                      <a:pt x="182" y="357"/>
                      <a:pt x="179" y="352"/>
                    </a:cubicBezTo>
                    <a:cubicBezTo>
                      <a:pt x="169" y="341"/>
                      <a:pt x="160" y="329"/>
                      <a:pt x="150" y="317"/>
                    </a:cubicBezTo>
                    <a:cubicBezTo>
                      <a:pt x="149" y="318"/>
                      <a:pt x="147" y="318"/>
                      <a:pt x="145" y="319"/>
                    </a:cubicBezTo>
                    <a:cubicBezTo>
                      <a:pt x="144" y="333"/>
                      <a:pt x="146" y="350"/>
                      <a:pt x="140" y="362"/>
                    </a:cubicBezTo>
                    <a:cubicBezTo>
                      <a:pt x="134" y="374"/>
                      <a:pt x="120" y="382"/>
                      <a:pt x="108" y="393"/>
                    </a:cubicBezTo>
                    <a:cubicBezTo>
                      <a:pt x="134" y="426"/>
                      <a:pt x="163" y="464"/>
                      <a:pt x="192" y="502"/>
                    </a:cubicBezTo>
                    <a:cubicBezTo>
                      <a:pt x="197" y="508"/>
                      <a:pt x="204" y="520"/>
                      <a:pt x="201" y="525"/>
                    </a:cubicBezTo>
                    <a:cubicBezTo>
                      <a:pt x="198" y="532"/>
                      <a:pt x="187" y="537"/>
                      <a:pt x="178" y="539"/>
                    </a:cubicBezTo>
                    <a:cubicBezTo>
                      <a:pt x="147" y="546"/>
                      <a:pt x="130" y="530"/>
                      <a:pt x="117" y="491"/>
                    </a:cubicBezTo>
                    <a:cubicBezTo>
                      <a:pt x="103" y="452"/>
                      <a:pt x="87" y="415"/>
                      <a:pt x="72" y="376"/>
                    </a:cubicBezTo>
                    <a:cubicBezTo>
                      <a:pt x="69" y="370"/>
                      <a:pt x="68" y="363"/>
                      <a:pt x="64" y="350"/>
                    </a:cubicBezTo>
                    <a:cubicBezTo>
                      <a:pt x="77" y="357"/>
                      <a:pt x="84" y="361"/>
                      <a:pt x="91" y="365"/>
                    </a:cubicBezTo>
                    <a:cubicBezTo>
                      <a:pt x="109" y="344"/>
                      <a:pt x="98" y="275"/>
                      <a:pt x="74" y="261"/>
                    </a:cubicBezTo>
                    <a:cubicBezTo>
                      <a:pt x="69" y="271"/>
                      <a:pt x="65" y="280"/>
                      <a:pt x="59" y="289"/>
                    </a:cubicBezTo>
                    <a:cubicBezTo>
                      <a:pt x="57" y="292"/>
                      <a:pt x="50" y="293"/>
                      <a:pt x="46" y="295"/>
                    </a:cubicBezTo>
                    <a:cubicBezTo>
                      <a:pt x="44" y="291"/>
                      <a:pt x="41" y="286"/>
                      <a:pt x="41" y="282"/>
                    </a:cubicBezTo>
                    <a:cubicBezTo>
                      <a:pt x="46" y="250"/>
                      <a:pt x="39" y="224"/>
                      <a:pt x="9" y="207"/>
                    </a:cubicBezTo>
                    <a:cubicBezTo>
                      <a:pt x="4" y="204"/>
                      <a:pt x="0" y="194"/>
                      <a:pt x="1" y="189"/>
                    </a:cubicBezTo>
                    <a:cubicBezTo>
                      <a:pt x="2" y="184"/>
                      <a:pt x="9" y="178"/>
                      <a:pt x="15" y="176"/>
                    </a:cubicBezTo>
                    <a:cubicBezTo>
                      <a:pt x="23" y="173"/>
                      <a:pt x="32" y="173"/>
                      <a:pt x="41" y="172"/>
                    </a:cubicBezTo>
                    <a:cubicBezTo>
                      <a:pt x="49" y="171"/>
                      <a:pt x="56" y="171"/>
                      <a:pt x="70" y="170"/>
                    </a:cubicBezTo>
                    <a:cubicBezTo>
                      <a:pt x="80" y="176"/>
                      <a:pt x="76" y="204"/>
                      <a:pt x="99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8" name="Freeform 81"/>
              <p:cNvSpPr/>
              <p:nvPr/>
            </p:nvSpPr>
            <p:spPr bwMode="auto">
              <a:xfrm>
                <a:off x="13196661" y="-7938"/>
                <a:ext cx="1047750" cy="858838"/>
              </a:xfrm>
              <a:custGeom>
                <a:avLst/>
                <a:gdLst>
                  <a:gd name="T0" fmla="*/ 36 w 332"/>
                  <a:gd name="T1" fmla="*/ 247 h 272"/>
                  <a:gd name="T2" fmla="*/ 149 w 332"/>
                  <a:gd name="T3" fmla="*/ 203 h 272"/>
                  <a:gd name="T4" fmla="*/ 78 w 332"/>
                  <a:gd name="T5" fmla="*/ 204 h 272"/>
                  <a:gd name="T6" fmla="*/ 3 w 332"/>
                  <a:gd name="T7" fmla="*/ 159 h 272"/>
                  <a:gd name="T8" fmla="*/ 3 w 332"/>
                  <a:gd name="T9" fmla="*/ 137 h 272"/>
                  <a:gd name="T10" fmla="*/ 22 w 332"/>
                  <a:gd name="T11" fmla="*/ 132 h 272"/>
                  <a:gd name="T12" fmla="*/ 153 w 332"/>
                  <a:gd name="T13" fmla="*/ 148 h 272"/>
                  <a:gd name="T14" fmla="*/ 214 w 332"/>
                  <a:gd name="T15" fmla="*/ 109 h 272"/>
                  <a:gd name="T16" fmla="*/ 249 w 332"/>
                  <a:gd name="T17" fmla="*/ 22 h 272"/>
                  <a:gd name="T18" fmla="*/ 269 w 332"/>
                  <a:gd name="T19" fmla="*/ 1 h 272"/>
                  <a:gd name="T20" fmla="*/ 293 w 332"/>
                  <a:gd name="T21" fmla="*/ 18 h 272"/>
                  <a:gd name="T22" fmla="*/ 308 w 332"/>
                  <a:gd name="T23" fmla="*/ 48 h 272"/>
                  <a:gd name="T24" fmla="*/ 298 w 332"/>
                  <a:gd name="T25" fmla="*/ 83 h 272"/>
                  <a:gd name="T26" fmla="*/ 255 w 332"/>
                  <a:gd name="T27" fmla="*/ 151 h 272"/>
                  <a:gd name="T28" fmla="*/ 307 w 332"/>
                  <a:gd name="T29" fmla="*/ 147 h 272"/>
                  <a:gd name="T30" fmla="*/ 331 w 332"/>
                  <a:gd name="T31" fmla="*/ 159 h 272"/>
                  <a:gd name="T32" fmla="*/ 309 w 332"/>
                  <a:gd name="T33" fmla="*/ 182 h 272"/>
                  <a:gd name="T34" fmla="*/ 253 w 332"/>
                  <a:gd name="T35" fmla="*/ 184 h 272"/>
                  <a:gd name="T36" fmla="*/ 229 w 332"/>
                  <a:gd name="T37" fmla="*/ 194 h 272"/>
                  <a:gd name="T38" fmla="*/ 36 w 332"/>
                  <a:gd name="T39" fmla="*/ 247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2" h="272">
                    <a:moveTo>
                      <a:pt x="36" y="247"/>
                    </a:moveTo>
                    <a:cubicBezTo>
                      <a:pt x="76" y="230"/>
                      <a:pt x="119" y="237"/>
                      <a:pt x="149" y="203"/>
                    </a:cubicBezTo>
                    <a:cubicBezTo>
                      <a:pt x="124" y="203"/>
                      <a:pt x="101" y="202"/>
                      <a:pt x="78" y="204"/>
                    </a:cubicBezTo>
                    <a:cubicBezTo>
                      <a:pt x="41" y="207"/>
                      <a:pt x="19" y="188"/>
                      <a:pt x="3" y="159"/>
                    </a:cubicBezTo>
                    <a:cubicBezTo>
                      <a:pt x="0" y="153"/>
                      <a:pt x="0" y="142"/>
                      <a:pt x="3" y="137"/>
                    </a:cubicBezTo>
                    <a:cubicBezTo>
                      <a:pt x="5" y="133"/>
                      <a:pt x="17" y="129"/>
                      <a:pt x="22" y="132"/>
                    </a:cubicBezTo>
                    <a:cubicBezTo>
                      <a:pt x="64" y="152"/>
                      <a:pt x="109" y="144"/>
                      <a:pt x="153" y="148"/>
                    </a:cubicBezTo>
                    <a:cubicBezTo>
                      <a:pt x="186" y="151"/>
                      <a:pt x="203" y="139"/>
                      <a:pt x="214" y="109"/>
                    </a:cubicBezTo>
                    <a:cubicBezTo>
                      <a:pt x="223" y="79"/>
                      <a:pt x="236" y="50"/>
                      <a:pt x="249" y="22"/>
                    </a:cubicBezTo>
                    <a:cubicBezTo>
                      <a:pt x="253" y="13"/>
                      <a:pt x="262" y="2"/>
                      <a:pt x="269" y="1"/>
                    </a:cubicBezTo>
                    <a:cubicBezTo>
                      <a:pt x="277" y="0"/>
                      <a:pt x="287" y="10"/>
                      <a:pt x="293" y="18"/>
                    </a:cubicBezTo>
                    <a:cubicBezTo>
                      <a:pt x="300" y="27"/>
                      <a:pt x="303" y="38"/>
                      <a:pt x="308" y="48"/>
                    </a:cubicBezTo>
                    <a:cubicBezTo>
                      <a:pt x="315" y="63"/>
                      <a:pt x="313" y="73"/>
                      <a:pt x="298" y="83"/>
                    </a:cubicBezTo>
                    <a:cubicBezTo>
                      <a:pt x="275" y="98"/>
                      <a:pt x="266" y="123"/>
                      <a:pt x="255" y="151"/>
                    </a:cubicBezTo>
                    <a:cubicBezTo>
                      <a:pt x="275" y="150"/>
                      <a:pt x="291" y="148"/>
                      <a:pt x="307" y="147"/>
                    </a:cubicBezTo>
                    <a:cubicBezTo>
                      <a:pt x="316" y="147"/>
                      <a:pt x="330" y="144"/>
                      <a:pt x="331" y="159"/>
                    </a:cubicBezTo>
                    <a:cubicBezTo>
                      <a:pt x="332" y="173"/>
                      <a:pt x="322" y="181"/>
                      <a:pt x="309" y="182"/>
                    </a:cubicBezTo>
                    <a:cubicBezTo>
                      <a:pt x="290" y="184"/>
                      <a:pt x="271" y="183"/>
                      <a:pt x="253" y="184"/>
                    </a:cubicBezTo>
                    <a:cubicBezTo>
                      <a:pt x="245" y="185"/>
                      <a:pt x="234" y="188"/>
                      <a:pt x="229" y="194"/>
                    </a:cubicBezTo>
                    <a:cubicBezTo>
                      <a:pt x="170" y="259"/>
                      <a:pt x="127" y="272"/>
                      <a:pt x="36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9" name="Freeform 82"/>
              <p:cNvSpPr/>
              <p:nvPr/>
            </p:nvSpPr>
            <p:spPr bwMode="auto">
              <a:xfrm>
                <a:off x="10912249" y="5257800"/>
                <a:ext cx="663575" cy="809625"/>
              </a:xfrm>
              <a:custGeom>
                <a:avLst/>
                <a:gdLst>
                  <a:gd name="T0" fmla="*/ 30 w 210"/>
                  <a:gd name="T1" fmla="*/ 218 h 256"/>
                  <a:gd name="T2" fmla="*/ 0 w 210"/>
                  <a:gd name="T3" fmla="*/ 204 h 256"/>
                  <a:gd name="T4" fmla="*/ 103 w 210"/>
                  <a:gd name="T5" fmla="*/ 0 h 256"/>
                  <a:gd name="T6" fmla="*/ 129 w 210"/>
                  <a:gd name="T7" fmla="*/ 38 h 256"/>
                  <a:gd name="T8" fmla="*/ 123 w 210"/>
                  <a:gd name="T9" fmla="*/ 153 h 256"/>
                  <a:gd name="T10" fmla="*/ 185 w 210"/>
                  <a:gd name="T11" fmla="*/ 38 h 256"/>
                  <a:gd name="T12" fmla="*/ 210 w 210"/>
                  <a:gd name="T13" fmla="*/ 48 h 256"/>
                  <a:gd name="T14" fmla="*/ 109 w 210"/>
                  <a:gd name="T15" fmla="*/ 256 h 256"/>
                  <a:gd name="T16" fmla="*/ 80 w 210"/>
                  <a:gd name="T17" fmla="*/ 216 h 256"/>
                  <a:gd name="T18" fmla="*/ 90 w 210"/>
                  <a:gd name="T19" fmla="*/ 94 h 256"/>
                  <a:gd name="T20" fmla="*/ 30 w 210"/>
                  <a:gd name="T21" fmla="*/ 218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256">
                    <a:moveTo>
                      <a:pt x="30" y="218"/>
                    </a:moveTo>
                    <a:cubicBezTo>
                      <a:pt x="20" y="214"/>
                      <a:pt x="11" y="210"/>
                      <a:pt x="0" y="204"/>
                    </a:cubicBezTo>
                    <a:cubicBezTo>
                      <a:pt x="35" y="135"/>
                      <a:pt x="69" y="67"/>
                      <a:pt x="103" y="0"/>
                    </a:cubicBezTo>
                    <a:cubicBezTo>
                      <a:pt x="127" y="4"/>
                      <a:pt x="132" y="16"/>
                      <a:pt x="129" y="38"/>
                    </a:cubicBezTo>
                    <a:cubicBezTo>
                      <a:pt x="124" y="76"/>
                      <a:pt x="122" y="113"/>
                      <a:pt x="123" y="153"/>
                    </a:cubicBezTo>
                    <a:cubicBezTo>
                      <a:pt x="143" y="115"/>
                      <a:pt x="164" y="78"/>
                      <a:pt x="185" y="38"/>
                    </a:cubicBezTo>
                    <a:cubicBezTo>
                      <a:pt x="193" y="41"/>
                      <a:pt x="201" y="44"/>
                      <a:pt x="210" y="48"/>
                    </a:cubicBezTo>
                    <a:cubicBezTo>
                      <a:pt x="176" y="118"/>
                      <a:pt x="142" y="187"/>
                      <a:pt x="109" y="256"/>
                    </a:cubicBezTo>
                    <a:cubicBezTo>
                      <a:pt x="77" y="246"/>
                      <a:pt x="77" y="246"/>
                      <a:pt x="80" y="216"/>
                    </a:cubicBezTo>
                    <a:cubicBezTo>
                      <a:pt x="84" y="176"/>
                      <a:pt x="89" y="136"/>
                      <a:pt x="90" y="94"/>
                    </a:cubicBezTo>
                    <a:cubicBezTo>
                      <a:pt x="70" y="135"/>
                      <a:pt x="50" y="176"/>
                      <a:pt x="30" y="2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0" name="Freeform 83"/>
              <p:cNvSpPr/>
              <p:nvPr/>
            </p:nvSpPr>
            <p:spPr bwMode="auto">
              <a:xfrm>
                <a:off x="12772799" y="5489575"/>
                <a:ext cx="433388" cy="757238"/>
              </a:xfrm>
              <a:custGeom>
                <a:avLst/>
                <a:gdLst>
                  <a:gd name="T0" fmla="*/ 137 w 137"/>
                  <a:gd name="T1" fmla="*/ 221 h 240"/>
                  <a:gd name="T2" fmla="*/ 112 w 137"/>
                  <a:gd name="T3" fmla="*/ 226 h 240"/>
                  <a:gd name="T4" fmla="*/ 38 w 137"/>
                  <a:gd name="T5" fmla="*/ 85 h 240"/>
                  <a:gd name="T6" fmla="*/ 35 w 137"/>
                  <a:gd name="T7" fmla="*/ 86 h 240"/>
                  <a:gd name="T8" fmla="*/ 46 w 137"/>
                  <a:gd name="T9" fmla="*/ 237 h 240"/>
                  <a:gd name="T10" fmla="*/ 17 w 137"/>
                  <a:gd name="T11" fmla="*/ 240 h 240"/>
                  <a:gd name="T12" fmla="*/ 0 w 137"/>
                  <a:gd name="T13" fmla="*/ 17 h 240"/>
                  <a:gd name="T14" fmla="*/ 49 w 137"/>
                  <a:gd name="T15" fmla="*/ 37 h 240"/>
                  <a:gd name="T16" fmla="*/ 95 w 137"/>
                  <a:gd name="T17" fmla="*/ 105 h 240"/>
                  <a:gd name="T18" fmla="*/ 86 w 137"/>
                  <a:gd name="T19" fmla="*/ 5 h 240"/>
                  <a:gd name="T20" fmla="*/ 110 w 137"/>
                  <a:gd name="T21" fmla="*/ 0 h 240"/>
                  <a:gd name="T22" fmla="*/ 137 w 137"/>
                  <a:gd name="T23" fmla="*/ 22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" h="240">
                    <a:moveTo>
                      <a:pt x="137" y="221"/>
                    </a:moveTo>
                    <a:cubicBezTo>
                      <a:pt x="127" y="223"/>
                      <a:pt x="120" y="224"/>
                      <a:pt x="112" y="226"/>
                    </a:cubicBezTo>
                    <a:cubicBezTo>
                      <a:pt x="87" y="179"/>
                      <a:pt x="63" y="132"/>
                      <a:pt x="38" y="85"/>
                    </a:cubicBezTo>
                    <a:cubicBezTo>
                      <a:pt x="37" y="85"/>
                      <a:pt x="36" y="86"/>
                      <a:pt x="35" y="86"/>
                    </a:cubicBezTo>
                    <a:cubicBezTo>
                      <a:pt x="39" y="136"/>
                      <a:pt x="42" y="185"/>
                      <a:pt x="46" y="237"/>
                    </a:cubicBezTo>
                    <a:cubicBezTo>
                      <a:pt x="36" y="238"/>
                      <a:pt x="28" y="238"/>
                      <a:pt x="17" y="240"/>
                    </a:cubicBezTo>
                    <a:cubicBezTo>
                      <a:pt x="11" y="164"/>
                      <a:pt x="5" y="91"/>
                      <a:pt x="0" y="17"/>
                    </a:cubicBezTo>
                    <a:cubicBezTo>
                      <a:pt x="33" y="10"/>
                      <a:pt x="33" y="10"/>
                      <a:pt x="49" y="37"/>
                    </a:cubicBezTo>
                    <a:cubicBezTo>
                      <a:pt x="63" y="60"/>
                      <a:pt x="77" y="83"/>
                      <a:pt x="95" y="105"/>
                    </a:cubicBezTo>
                    <a:cubicBezTo>
                      <a:pt x="92" y="72"/>
                      <a:pt x="89" y="39"/>
                      <a:pt x="86" y="5"/>
                    </a:cubicBezTo>
                    <a:cubicBezTo>
                      <a:pt x="94" y="3"/>
                      <a:pt x="101" y="2"/>
                      <a:pt x="110" y="0"/>
                    </a:cubicBezTo>
                    <a:cubicBezTo>
                      <a:pt x="119" y="73"/>
                      <a:pt x="128" y="146"/>
                      <a:pt x="137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1" name="Freeform 84"/>
              <p:cNvSpPr>
                <a:spLocks noEditPoints="1"/>
              </p:cNvSpPr>
              <p:nvPr/>
            </p:nvSpPr>
            <p:spPr bwMode="auto">
              <a:xfrm>
                <a:off x="14103124" y="4878387"/>
                <a:ext cx="720725" cy="762000"/>
              </a:xfrm>
              <a:custGeom>
                <a:avLst/>
                <a:gdLst>
                  <a:gd name="T0" fmla="*/ 124 w 228"/>
                  <a:gd name="T1" fmla="*/ 122 h 241"/>
                  <a:gd name="T2" fmla="*/ 104 w 228"/>
                  <a:gd name="T3" fmla="*/ 142 h 241"/>
                  <a:gd name="T4" fmla="*/ 158 w 228"/>
                  <a:gd name="T5" fmla="*/ 216 h 241"/>
                  <a:gd name="T6" fmla="*/ 135 w 228"/>
                  <a:gd name="T7" fmla="*/ 241 h 241"/>
                  <a:gd name="T8" fmla="*/ 0 w 228"/>
                  <a:gd name="T9" fmla="*/ 51 h 241"/>
                  <a:gd name="T10" fmla="*/ 49 w 228"/>
                  <a:gd name="T11" fmla="*/ 16 h 241"/>
                  <a:gd name="T12" fmla="*/ 122 w 228"/>
                  <a:gd name="T13" fmla="*/ 15 h 241"/>
                  <a:gd name="T14" fmla="*/ 148 w 228"/>
                  <a:gd name="T15" fmla="*/ 87 h 241"/>
                  <a:gd name="T16" fmla="*/ 159 w 228"/>
                  <a:gd name="T17" fmla="*/ 115 h 241"/>
                  <a:gd name="T18" fmla="*/ 228 w 228"/>
                  <a:gd name="T19" fmla="*/ 169 h 241"/>
                  <a:gd name="T20" fmla="*/ 186 w 228"/>
                  <a:gd name="T21" fmla="*/ 174 h 241"/>
                  <a:gd name="T22" fmla="*/ 124 w 228"/>
                  <a:gd name="T23" fmla="*/ 122 h 241"/>
                  <a:gd name="T24" fmla="*/ 85 w 228"/>
                  <a:gd name="T25" fmla="*/ 113 h 241"/>
                  <a:gd name="T26" fmla="*/ 117 w 228"/>
                  <a:gd name="T27" fmla="*/ 72 h 241"/>
                  <a:gd name="T28" fmla="*/ 90 w 228"/>
                  <a:gd name="T29" fmla="*/ 39 h 241"/>
                  <a:gd name="T30" fmla="*/ 41 w 228"/>
                  <a:gd name="T31" fmla="*/ 55 h 241"/>
                  <a:gd name="T32" fmla="*/ 85 w 228"/>
                  <a:gd name="T33" fmla="*/ 113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8" h="241">
                    <a:moveTo>
                      <a:pt x="124" y="122"/>
                    </a:moveTo>
                    <a:cubicBezTo>
                      <a:pt x="116" y="129"/>
                      <a:pt x="111" y="135"/>
                      <a:pt x="104" y="142"/>
                    </a:cubicBezTo>
                    <a:cubicBezTo>
                      <a:pt x="122" y="167"/>
                      <a:pt x="140" y="191"/>
                      <a:pt x="158" y="216"/>
                    </a:cubicBezTo>
                    <a:cubicBezTo>
                      <a:pt x="150" y="225"/>
                      <a:pt x="143" y="232"/>
                      <a:pt x="135" y="241"/>
                    </a:cubicBezTo>
                    <a:cubicBezTo>
                      <a:pt x="90" y="177"/>
                      <a:pt x="46" y="115"/>
                      <a:pt x="0" y="51"/>
                    </a:cubicBezTo>
                    <a:cubicBezTo>
                      <a:pt x="17" y="39"/>
                      <a:pt x="33" y="27"/>
                      <a:pt x="49" y="16"/>
                    </a:cubicBezTo>
                    <a:cubicBezTo>
                      <a:pt x="73" y="1"/>
                      <a:pt x="97" y="0"/>
                      <a:pt x="122" y="15"/>
                    </a:cubicBezTo>
                    <a:cubicBezTo>
                      <a:pt x="150" y="33"/>
                      <a:pt x="153" y="60"/>
                      <a:pt x="148" y="87"/>
                    </a:cubicBezTo>
                    <a:cubicBezTo>
                      <a:pt x="145" y="101"/>
                      <a:pt x="150" y="107"/>
                      <a:pt x="159" y="115"/>
                    </a:cubicBezTo>
                    <a:cubicBezTo>
                      <a:pt x="183" y="132"/>
                      <a:pt x="205" y="151"/>
                      <a:pt x="228" y="169"/>
                    </a:cubicBezTo>
                    <a:cubicBezTo>
                      <a:pt x="208" y="191"/>
                      <a:pt x="208" y="191"/>
                      <a:pt x="186" y="174"/>
                    </a:cubicBezTo>
                    <a:cubicBezTo>
                      <a:pt x="166" y="157"/>
                      <a:pt x="145" y="140"/>
                      <a:pt x="124" y="122"/>
                    </a:cubicBezTo>
                    <a:close/>
                    <a:moveTo>
                      <a:pt x="85" y="113"/>
                    </a:moveTo>
                    <a:cubicBezTo>
                      <a:pt x="102" y="103"/>
                      <a:pt x="118" y="94"/>
                      <a:pt x="117" y="72"/>
                    </a:cubicBezTo>
                    <a:cubicBezTo>
                      <a:pt x="116" y="55"/>
                      <a:pt x="104" y="45"/>
                      <a:pt x="90" y="39"/>
                    </a:cubicBezTo>
                    <a:cubicBezTo>
                      <a:pt x="70" y="30"/>
                      <a:pt x="56" y="40"/>
                      <a:pt x="41" y="55"/>
                    </a:cubicBezTo>
                    <a:cubicBezTo>
                      <a:pt x="55" y="74"/>
                      <a:pt x="69" y="93"/>
                      <a:pt x="85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2" name="Freeform 85"/>
              <p:cNvSpPr/>
              <p:nvPr/>
            </p:nvSpPr>
            <p:spPr bwMode="auto">
              <a:xfrm>
                <a:off x="9386661" y="3990975"/>
                <a:ext cx="820738" cy="669925"/>
              </a:xfrm>
              <a:custGeom>
                <a:avLst/>
                <a:gdLst>
                  <a:gd name="T0" fmla="*/ 108 w 260"/>
                  <a:gd name="T1" fmla="*/ 81 h 212"/>
                  <a:gd name="T2" fmla="*/ 12 w 260"/>
                  <a:gd name="T3" fmla="*/ 129 h 212"/>
                  <a:gd name="T4" fmla="*/ 0 w 260"/>
                  <a:gd name="T5" fmla="*/ 106 h 212"/>
                  <a:gd name="T6" fmla="*/ 204 w 260"/>
                  <a:gd name="T7" fmla="*/ 0 h 212"/>
                  <a:gd name="T8" fmla="*/ 217 w 260"/>
                  <a:gd name="T9" fmla="*/ 24 h 212"/>
                  <a:gd name="T10" fmla="*/ 131 w 260"/>
                  <a:gd name="T11" fmla="*/ 69 h 212"/>
                  <a:gd name="T12" fmla="*/ 161 w 260"/>
                  <a:gd name="T13" fmla="*/ 126 h 212"/>
                  <a:gd name="T14" fmla="*/ 247 w 260"/>
                  <a:gd name="T15" fmla="*/ 84 h 212"/>
                  <a:gd name="T16" fmla="*/ 260 w 260"/>
                  <a:gd name="T17" fmla="*/ 107 h 212"/>
                  <a:gd name="T18" fmla="*/ 55 w 260"/>
                  <a:gd name="T19" fmla="*/ 212 h 212"/>
                  <a:gd name="T20" fmla="*/ 42 w 260"/>
                  <a:gd name="T21" fmla="*/ 189 h 212"/>
                  <a:gd name="T22" fmla="*/ 138 w 260"/>
                  <a:gd name="T23" fmla="*/ 139 h 212"/>
                  <a:gd name="T24" fmla="*/ 108 w 260"/>
                  <a:gd name="T25" fmla="*/ 8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12">
                    <a:moveTo>
                      <a:pt x="108" y="81"/>
                    </a:moveTo>
                    <a:cubicBezTo>
                      <a:pt x="75" y="97"/>
                      <a:pt x="44" y="113"/>
                      <a:pt x="12" y="129"/>
                    </a:cubicBezTo>
                    <a:cubicBezTo>
                      <a:pt x="8" y="121"/>
                      <a:pt x="4" y="114"/>
                      <a:pt x="0" y="106"/>
                    </a:cubicBezTo>
                    <a:cubicBezTo>
                      <a:pt x="68" y="70"/>
                      <a:pt x="135" y="36"/>
                      <a:pt x="204" y="0"/>
                    </a:cubicBezTo>
                    <a:cubicBezTo>
                      <a:pt x="208" y="9"/>
                      <a:pt x="212" y="16"/>
                      <a:pt x="217" y="24"/>
                    </a:cubicBezTo>
                    <a:cubicBezTo>
                      <a:pt x="188" y="39"/>
                      <a:pt x="160" y="54"/>
                      <a:pt x="131" y="69"/>
                    </a:cubicBezTo>
                    <a:cubicBezTo>
                      <a:pt x="141" y="88"/>
                      <a:pt x="151" y="106"/>
                      <a:pt x="161" y="126"/>
                    </a:cubicBezTo>
                    <a:cubicBezTo>
                      <a:pt x="190" y="112"/>
                      <a:pt x="217" y="99"/>
                      <a:pt x="247" y="84"/>
                    </a:cubicBezTo>
                    <a:cubicBezTo>
                      <a:pt x="251" y="91"/>
                      <a:pt x="255" y="99"/>
                      <a:pt x="260" y="107"/>
                    </a:cubicBezTo>
                    <a:cubicBezTo>
                      <a:pt x="191" y="142"/>
                      <a:pt x="124" y="177"/>
                      <a:pt x="55" y="212"/>
                    </a:cubicBezTo>
                    <a:cubicBezTo>
                      <a:pt x="51" y="205"/>
                      <a:pt x="47" y="198"/>
                      <a:pt x="42" y="189"/>
                    </a:cubicBezTo>
                    <a:cubicBezTo>
                      <a:pt x="74" y="172"/>
                      <a:pt x="105" y="156"/>
                      <a:pt x="138" y="139"/>
                    </a:cubicBezTo>
                    <a:cubicBezTo>
                      <a:pt x="127" y="119"/>
                      <a:pt x="118" y="101"/>
                      <a:pt x="108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3" name="Freeform 86"/>
              <p:cNvSpPr>
                <a:spLocks noEditPoints="1"/>
              </p:cNvSpPr>
              <p:nvPr/>
            </p:nvSpPr>
            <p:spPr bwMode="auto">
              <a:xfrm>
                <a:off x="10480449" y="5126037"/>
                <a:ext cx="615950" cy="741363"/>
              </a:xfrm>
              <a:custGeom>
                <a:avLst/>
                <a:gdLst>
                  <a:gd name="T0" fmla="*/ 0 w 195"/>
                  <a:gd name="T1" fmla="*/ 167 h 235"/>
                  <a:gd name="T2" fmla="*/ 160 w 195"/>
                  <a:gd name="T3" fmla="*/ 0 h 235"/>
                  <a:gd name="T4" fmla="*/ 195 w 195"/>
                  <a:gd name="T5" fmla="*/ 22 h 235"/>
                  <a:gd name="T6" fmla="*/ 107 w 195"/>
                  <a:gd name="T7" fmla="*/ 235 h 235"/>
                  <a:gd name="T8" fmla="*/ 79 w 195"/>
                  <a:gd name="T9" fmla="*/ 219 h 235"/>
                  <a:gd name="T10" fmla="*/ 98 w 195"/>
                  <a:gd name="T11" fmla="*/ 178 h 235"/>
                  <a:gd name="T12" fmla="*/ 90 w 195"/>
                  <a:gd name="T13" fmla="*/ 145 h 235"/>
                  <a:gd name="T14" fmla="*/ 70 w 195"/>
                  <a:gd name="T15" fmla="*/ 131 h 235"/>
                  <a:gd name="T16" fmla="*/ 25 w 195"/>
                  <a:gd name="T17" fmla="*/ 187 h 235"/>
                  <a:gd name="T18" fmla="*/ 0 w 195"/>
                  <a:gd name="T19" fmla="*/ 167 h 235"/>
                  <a:gd name="T20" fmla="*/ 121 w 195"/>
                  <a:gd name="T21" fmla="*/ 127 h 235"/>
                  <a:gd name="T22" fmla="*/ 154 w 195"/>
                  <a:gd name="T23" fmla="*/ 50 h 235"/>
                  <a:gd name="T24" fmla="*/ 95 w 195"/>
                  <a:gd name="T25" fmla="*/ 108 h 235"/>
                  <a:gd name="T26" fmla="*/ 121 w 195"/>
                  <a:gd name="T27" fmla="*/ 127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5" h="235">
                    <a:moveTo>
                      <a:pt x="0" y="167"/>
                    </a:moveTo>
                    <a:cubicBezTo>
                      <a:pt x="54" y="111"/>
                      <a:pt x="107" y="56"/>
                      <a:pt x="160" y="0"/>
                    </a:cubicBezTo>
                    <a:cubicBezTo>
                      <a:pt x="173" y="8"/>
                      <a:pt x="183" y="14"/>
                      <a:pt x="195" y="22"/>
                    </a:cubicBezTo>
                    <a:cubicBezTo>
                      <a:pt x="166" y="92"/>
                      <a:pt x="137" y="163"/>
                      <a:pt x="107" y="235"/>
                    </a:cubicBezTo>
                    <a:cubicBezTo>
                      <a:pt x="97" y="230"/>
                      <a:pt x="89" y="225"/>
                      <a:pt x="79" y="219"/>
                    </a:cubicBezTo>
                    <a:cubicBezTo>
                      <a:pt x="85" y="205"/>
                      <a:pt x="90" y="191"/>
                      <a:pt x="98" y="178"/>
                    </a:cubicBezTo>
                    <a:cubicBezTo>
                      <a:pt x="107" y="163"/>
                      <a:pt x="106" y="153"/>
                      <a:pt x="90" y="145"/>
                    </a:cubicBezTo>
                    <a:cubicBezTo>
                      <a:pt x="84" y="142"/>
                      <a:pt x="79" y="137"/>
                      <a:pt x="70" y="131"/>
                    </a:cubicBezTo>
                    <a:cubicBezTo>
                      <a:pt x="55" y="149"/>
                      <a:pt x="40" y="168"/>
                      <a:pt x="25" y="187"/>
                    </a:cubicBezTo>
                    <a:cubicBezTo>
                      <a:pt x="12" y="177"/>
                      <a:pt x="5" y="171"/>
                      <a:pt x="0" y="167"/>
                    </a:cubicBezTo>
                    <a:close/>
                    <a:moveTo>
                      <a:pt x="121" y="127"/>
                    </a:moveTo>
                    <a:cubicBezTo>
                      <a:pt x="132" y="100"/>
                      <a:pt x="143" y="76"/>
                      <a:pt x="154" y="50"/>
                    </a:cubicBezTo>
                    <a:cubicBezTo>
                      <a:pt x="133" y="71"/>
                      <a:pt x="115" y="89"/>
                      <a:pt x="95" y="108"/>
                    </a:cubicBezTo>
                    <a:cubicBezTo>
                      <a:pt x="103" y="114"/>
                      <a:pt x="111" y="119"/>
                      <a:pt x="12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4" name="Freeform 87"/>
              <p:cNvSpPr/>
              <p:nvPr/>
            </p:nvSpPr>
            <p:spPr bwMode="auto">
              <a:xfrm>
                <a:off x="11399611" y="5441950"/>
                <a:ext cx="520700" cy="785813"/>
              </a:xfrm>
              <a:custGeom>
                <a:avLst/>
                <a:gdLst>
                  <a:gd name="T0" fmla="*/ 110 w 165"/>
                  <a:gd name="T1" fmla="*/ 156 h 249"/>
                  <a:gd name="T2" fmla="*/ 76 w 165"/>
                  <a:gd name="T3" fmla="*/ 143 h 249"/>
                  <a:gd name="T4" fmla="*/ 83 w 165"/>
                  <a:gd name="T5" fmla="*/ 120 h 249"/>
                  <a:gd name="T6" fmla="*/ 141 w 165"/>
                  <a:gd name="T7" fmla="*/ 139 h 249"/>
                  <a:gd name="T8" fmla="*/ 107 w 165"/>
                  <a:gd name="T9" fmla="*/ 249 h 249"/>
                  <a:gd name="T10" fmla="*/ 83 w 165"/>
                  <a:gd name="T11" fmla="*/ 227 h 249"/>
                  <a:gd name="T12" fmla="*/ 11 w 165"/>
                  <a:gd name="T13" fmla="*/ 147 h 249"/>
                  <a:gd name="T14" fmla="*/ 47 w 165"/>
                  <a:gd name="T15" fmla="*/ 47 h 249"/>
                  <a:gd name="T16" fmla="*/ 93 w 165"/>
                  <a:gd name="T17" fmla="*/ 12 h 249"/>
                  <a:gd name="T18" fmla="*/ 162 w 165"/>
                  <a:gd name="T19" fmla="*/ 55 h 249"/>
                  <a:gd name="T20" fmla="*/ 165 w 165"/>
                  <a:gd name="T21" fmla="*/ 93 h 249"/>
                  <a:gd name="T22" fmla="*/ 134 w 165"/>
                  <a:gd name="T23" fmla="*/ 90 h 249"/>
                  <a:gd name="T24" fmla="*/ 134 w 165"/>
                  <a:gd name="T25" fmla="*/ 69 h 249"/>
                  <a:gd name="T26" fmla="*/ 115 w 165"/>
                  <a:gd name="T27" fmla="*/ 38 h 249"/>
                  <a:gd name="T28" fmla="*/ 74 w 165"/>
                  <a:gd name="T29" fmla="*/ 54 h 249"/>
                  <a:gd name="T30" fmla="*/ 38 w 165"/>
                  <a:gd name="T31" fmla="*/ 159 h 249"/>
                  <a:gd name="T32" fmla="*/ 64 w 165"/>
                  <a:gd name="T33" fmla="*/ 205 h 249"/>
                  <a:gd name="T34" fmla="*/ 104 w 165"/>
                  <a:gd name="T35" fmla="*/ 175 h 249"/>
                  <a:gd name="T36" fmla="*/ 110 w 165"/>
                  <a:gd name="T3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5" h="249">
                    <a:moveTo>
                      <a:pt x="110" y="156"/>
                    </a:moveTo>
                    <a:cubicBezTo>
                      <a:pt x="99" y="151"/>
                      <a:pt x="88" y="147"/>
                      <a:pt x="76" y="143"/>
                    </a:cubicBezTo>
                    <a:cubicBezTo>
                      <a:pt x="78" y="136"/>
                      <a:pt x="80" y="129"/>
                      <a:pt x="83" y="120"/>
                    </a:cubicBezTo>
                    <a:cubicBezTo>
                      <a:pt x="102" y="126"/>
                      <a:pt x="121" y="132"/>
                      <a:pt x="141" y="139"/>
                    </a:cubicBezTo>
                    <a:cubicBezTo>
                      <a:pt x="130" y="175"/>
                      <a:pt x="119" y="210"/>
                      <a:pt x="107" y="249"/>
                    </a:cubicBezTo>
                    <a:cubicBezTo>
                      <a:pt x="97" y="241"/>
                      <a:pt x="91" y="234"/>
                      <a:pt x="83" y="227"/>
                    </a:cubicBezTo>
                    <a:cubicBezTo>
                      <a:pt x="36" y="234"/>
                      <a:pt x="0" y="200"/>
                      <a:pt x="11" y="147"/>
                    </a:cubicBezTo>
                    <a:cubicBezTo>
                      <a:pt x="18" y="112"/>
                      <a:pt x="31" y="78"/>
                      <a:pt x="47" y="47"/>
                    </a:cubicBezTo>
                    <a:cubicBezTo>
                      <a:pt x="56" y="31"/>
                      <a:pt x="76" y="18"/>
                      <a:pt x="93" y="12"/>
                    </a:cubicBezTo>
                    <a:cubicBezTo>
                      <a:pt x="127" y="0"/>
                      <a:pt x="154" y="19"/>
                      <a:pt x="162" y="55"/>
                    </a:cubicBezTo>
                    <a:cubicBezTo>
                      <a:pt x="164" y="66"/>
                      <a:pt x="164" y="78"/>
                      <a:pt x="165" y="93"/>
                    </a:cubicBezTo>
                    <a:cubicBezTo>
                      <a:pt x="153" y="92"/>
                      <a:pt x="144" y="91"/>
                      <a:pt x="134" y="90"/>
                    </a:cubicBezTo>
                    <a:cubicBezTo>
                      <a:pt x="134" y="82"/>
                      <a:pt x="134" y="76"/>
                      <a:pt x="134" y="69"/>
                    </a:cubicBezTo>
                    <a:cubicBezTo>
                      <a:pt x="134" y="55"/>
                      <a:pt x="130" y="42"/>
                      <a:pt x="115" y="38"/>
                    </a:cubicBezTo>
                    <a:cubicBezTo>
                      <a:pt x="98" y="34"/>
                      <a:pt x="80" y="38"/>
                      <a:pt x="74" y="54"/>
                    </a:cubicBezTo>
                    <a:cubicBezTo>
                      <a:pt x="60" y="88"/>
                      <a:pt x="48" y="123"/>
                      <a:pt x="38" y="159"/>
                    </a:cubicBezTo>
                    <a:cubicBezTo>
                      <a:pt x="33" y="181"/>
                      <a:pt x="46" y="201"/>
                      <a:pt x="64" y="205"/>
                    </a:cubicBezTo>
                    <a:cubicBezTo>
                      <a:pt x="80" y="210"/>
                      <a:pt x="96" y="198"/>
                      <a:pt x="104" y="175"/>
                    </a:cubicBezTo>
                    <a:cubicBezTo>
                      <a:pt x="107" y="170"/>
                      <a:pt x="108" y="164"/>
                      <a:pt x="110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5" name="Freeform 88"/>
              <p:cNvSpPr/>
              <p:nvPr/>
            </p:nvSpPr>
            <p:spPr bwMode="auto">
              <a:xfrm>
                <a:off x="12312424" y="5551487"/>
                <a:ext cx="412750" cy="714375"/>
              </a:xfrm>
              <a:custGeom>
                <a:avLst/>
                <a:gdLst>
                  <a:gd name="T0" fmla="*/ 1 w 131"/>
                  <a:gd name="T1" fmla="*/ 0 h 226"/>
                  <a:gd name="T2" fmla="*/ 30 w 131"/>
                  <a:gd name="T3" fmla="*/ 0 h 226"/>
                  <a:gd name="T4" fmla="*/ 30 w 131"/>
                  <a:gd name="T5" fmla="*/ 98 h 226"/>
                  <a:gd name="T6" fmla="*/ 28 w 131"/>
                  <a:gd name="T7" fmla="*/ 164 h 226"/>
                  <a:gd name="T8" fmla="*/ 68 w 131"/>
                  <a:gd name="T9" fmla="*/ 199 h 226"/>
                  <a:gd name="T10" fmla="*/ 97 w 131"/>
                  <a:gd name="T11" fmla="*/ 163 h 226"/>
                  <a:gd name="T12" fmla="*/ 102 w 131"/>
                  <a:gd name="T13" fmla="*/ 15 h 226"/>
                  <a:gd name="T14" fmla="*/ 103 w 131"/>
                  <a:gd name="T15" fmla="*/ 4 h 226"/>
                  <a:gd name="T16" fmla="*/ 131 w 131"/>
                  <a:gd name="T17" fmla="*/ 4 h 226"/>
                  <a:gd name="T18" fmla="*/ 123 w 131"/>
                  <a:gd name="T19" fmla="*/ 176 h 226"/>
                  <a:gd name="T20" fmla="*/ 64 w 131"/>
                  <a:gd name="T21" fmla="*/ 226 h 226"/>
                  <a:gd name="T22" fmla="*/ 1 w 131"/>
                  <a:gd name="T23" fmla="*/ 172 h 226"/>
                  <a:gd name="T24" fmla="*/ 1 w 131"/>
                  <a:gd name="T2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" h="226">
                    <a:moveTo>
                      <a:pt x="1" y="0"/>
                    </a:moveTo>
                    <a:cubicBezTo>
                      <a:pt x="14" y="0"/>
                      <a:pt x="22" y="0"/>
                      <a:pt x="30" y="0"/>
                    </a:cubicBezTo>
                    <a:cubicBezTo>
                      <a:pt x="30" y="33"/>
                      <a:pt x="30" y="66"/>
                      <a:pt x="30" y="98"/>
                    </a:cubicBezTo>
                    <a:cubicBezTo>
                      <a:pt x="30" y="120"/>
                      <a:pt x="28" y="142"/>
                      <a:pt x="28" y="164"/>
                    </a:cubicBezTo>
                    <a:cubicBezTo>
                      <a:pt x="28" y="189"/>
                      <a:pt x="44" y="201"/>
                      <a:pt x="68" y="199"/>
                    </a:cubicBezTo>
                    <a:cubicBezTo>
                      <a:pt x="86" y="197"/>
                      <a:pt x="96" y="186"/>
                      <a:pt x="97" y="163"/>
                    </a:cubicBezTo>
                    <a:cubicBezTo>
                      <a:pt x="99" y="114"/>
                      <a:pt x="100" y="65"/>
                      <a:pt x="102" y="15"/>
                    </a:cubicBezTo>
                    <a:cubicBezTo>
                      <a:pt x="102" y="12"/>
                      <a:pt x="103" y="9"/>
                      <a:pt x="103" y="4"/>
                    </a:cubicBezTo>
                    <a:cubicBezTo>
                      <a:pt x="112" y="4"/>
                      <a:pt x="121" y="4"/>
                      <a:pt x="131" y="4"/>
                    </a:cubicBezTo>
                    <a:cubicBezTo>
                      <a:pt x="129" y="62"/>
                      <a:pt x="127" y="119"/>
                      <a:pt x="123" y="176"/>
                    </a:cubicBezTo>
                    <a:cubicBezTo>
                      <a:pt x="121" y="206"/>
                      <a:pt x="95" y="226"/>
                      <a:pt x="64" y="226"/>
                    </a:cubicBezTo>
                    <a:cubicBezTo>
                      <a:pt x="28" y="225"/>
                      <a:pt x="2" y="205"/>
                      <a:pt x="1" y="172"/>
                    </a:cubicBezTo>
                    <a:cubicBezTo>
                      <a:pt x="0" y="115"/>
                      <a:pt x="1" y="58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6" name="Freeform 89"/>
              <p:cNvSpPr/>
              <p:nvPr/>
            </p:nvSpPr>
            <p:spPr bwMode="auto">
              <a:xfrm>
                <a:off x="9635899" y="4373562"/>
                <a:ext cx="825500" cy="698500"/>
              </a:xfrm>
              <a:custGeom>
                <a:avLst/>
                <a:gdLst>
                  <a:gd name="T0" fmla="*/ 192 w 261"/>
                  <a:gd name="T1" fmla="*/ 0 h 221"/>
                  <a:gd name="T2" fmla="*/ 261 w 261"/>
                  <a:gd name="T3" fmla="*/ 96 h 221"/>
                  <a:gd name="T4" fmla="*/ 240 w 261"/>
                  <a:gd name="T5" fmla="*/ 110 h 221"/>
                  <a:gd name="T6" fmla="*/ 196 w 261"/>
                  <a:gd name="T7" fmla="*/ 49 h 221"/>
                  <a:gd name="T8" fmla="*/ 175 w 261"/>
                  <a:gd name="T9" fmla="*/ 44 h 221"/>
                  <a:gd name="T10" fmla="*/ 128 w 261"/>
                  <a:gd name="T11" fmla="*/ 73 h 221"/>
                  <a:gd name="T12" fmla="*/ 175 w 261"/>
                  <a:gd name="T13" fmla="*/ 140 h 221"/>
                  <a:gd name="T14" fmla="*/ 156 w 261"/>
                  <a:gd name="T15" fmla="*/ 155 h 221"/>
                  <a:gd name="T16" fmla="*/ 106 w 261"/>
                  <a:gd name="T17" fmla="*/ 87 h 221"/>
                  <a:gd name="T18" fmla="*/ 38 w 261"/>
                  <a:gd name="T19" fmla="*/ 129 h 221"/>
                  <a:gd name="T20" fmla="*/ 93 w 261"/>
                  <a:gd name="T21" fmla="*/ 207 h 221"/>
                  <a:gd name="T22" fmla="*/ 73 w 261"/>
                  <a:gd name="T23" fmla="*/ 221 h 221"/>
                  <a:gd name="T24" fmla="*/ 0 w 261"/>
                  <a:gd name="T25" fmla="*/ 120 h 221"/>
                  <a:gd name="T26" fmla="*/ 192 w 261"/>
                  <a:gd name="T27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1" h="221">
                    <a:moveTo>
                      <a:pt x="192" y="0"/>
                    </a:moveTo>
                    <a:cubicBezTo>
                      <a:pt x="215" y="32"/>
                      <a:pt x="237" y="63"/>
                      <a:pt x="261" y="96"/>
                    </a:cubicBezTo>
                    <a:cubicBezTo>
                      <a:pt x="254" y="101"/>
                      <a:pt x="248" y="105"/>
                      <a:pt x="240" y="110"/>
                    </a:cubicBezTo>
                    <a:cubicBezTo>
                      <a:pt x="225" y="89"/>
                      <a:pt x="210" y="69"/>
                      <a:pt x="196" y="49"/>
                    </a:cubicBezTo>
                    <a:cubicBezTo>
                      <a:pt x="190" y="39"/>
                      <a:pt x="184" y="38"/>
                      <a:pt x="175" y="44"/>
                    </a:cubicBezTo>
                    <a:cubicBezTo>
                      <a:pt x="160" y="54"/>
                      <a:pt x="145" y="63"/>
                      <a:pt x="128" y="73"/>
                    </a:cubicBezTo>
                    <a:cubicBezTo>
                      <a:pt x="144" y="96"/>
                      <a:pt x="159" y="117"/>
                      <a:pt x="175" y="140"/>
                    </a:cubicBezTo>
                    <a:cubicBezTo>
                      <a:pt x="169" y="145"/>
                      <a:pt x="164" y="149"/>
                      <a:pt x="156" y="155"/>
                    </a:cubicBezTo>
                    <a:cubicBezTo>
                      <a:pt x="139" y="132"/>
                      <a:pt x="122" y="109"/>
                      <a:pt x="106" y="87"/>
                    </a:cubicBezTo>
                    <a:cubicBezTo>
                      <a:pt x="83" y="101"/>
                      <a:pt x="62" y="114"/>
                      <a:pt x="38" y="129"/>
                    </a:cubicBezTo>
                    <a:cubicBezTo>
                      <a:pt x="56" y="154"/>
                      <a:pt x="74" y="180"/>
                      <a:pt x="93" y="207"/>
                    </a:cubicBezTo>
                    <a:cubicBezTo>
                      <a:pt x="87" y="211"/>
                      <a:pt x="81" y="216"/>
                      <a:pt x="73" y="221"/>
                    </a:cubicBezTo>
                    <a:cubicBezTo>
                      <a:pt x="49" y="188"/>
                      <a:pt x="25" y="155"/>
                      <a:pt x="0" y="120"/>
                    </a:cubicBezTo>
                    <a:cubicBezTo>
                      <a:pt x="64" y="80"/>
                      <a:pt x="128" y="4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7" name="Freeform 90"/>
              <p:cNvSpPr/>
              <p:nvPr/>
            </p:nvSpPr>
            <p:spPr bwMode="auto">
              <a:xfrm>
                <a:off x="13347474" y="5267325"/>
                <a:ext cx="487363" cy="777875"/>
              </a:xfrm>
              <a:custGeom>
                <a:avLst/>
                <a:gdLst>
                  <a:gd name="T0" fmla="*/ 117 w 154"/>
                  <a:gd name="T1" fmla="*/ 0 h 246"/>
                  <a:gd name="T2" fmla="*/ 135 w 154"/>
                  <a:gd name="T3" fmla="*/ 115 h 246"/>
                  <a:gd name="T4" fmla="*/ 149 w 154"/>
                  <a:gd name="T5" fmla="*/ 208 h 246"/>
                  <a:gd name="T6" fmla="*/ 124 w 154"/>
                  <a:gd name="T7" fmla="*/ 246 h 246"/>
                  <a:gd name="T8" fmla="*/ 0 w 154"/>
                  <a:gd name="T9" fmla="*/ 48 h 246"/>
                  <a:gd name="T10" fmla="*/ 27 w 154"/>
                  <a:gd name="T11" fmla="*/ 36 h 246"/>
                  <a:gd name="T12" fmla="*/ 108 w 154"/>
                  <a:gd name="T13" fmla="*/ 162 h 246"/>
                  <a:gd name="T14" fmla="*/ 112 w 154"/>
                  <a:gd name="T15" fmla="*/ 160 h 246"/>
                  <a:gd name="T16" fmla="*/ 99 w 154"/>
                  <a:gd name="T17" fmla="*/ 70 h 246"/>
                  <a:gd name="T18" fmla="*/ 92 w 154"/>
                  <a:gd name="T19" fmla="*/ 28 h 246"/>
                  <a:gd name="T20" fmla="*/ 117 w 154"/>
                  <a:gd name="T21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246">
                    <a:moveTo>
                      <a:pt x="117" y="0"/>
                    </a:moveTo>
                    <a:cubicBezTo>
                      <a:pt x="123" y="39"/>
                      <a:pt x="129" y="77"/>
                      <a:pt x="135" y="115"/>
                    </a:cubicBezTo>
                    <a:cubicBezTo>
                      <a:pt x="140" y="146"/>
                      <a:pt x="144" y="177"/>
                      <a:pt x="149" y="208"/>
                    </a:cubicBezTo>
                    <a:cubicBezTo>
                      <a:pt x="153" y="236"/>
                      <a:pt x="154" y="236"/>
                      <a:pt x="124" y="246"/>
                    </a:cubicBezTo>
                    <a:cubicBezTo>
                      <a:pt x="83" y="181"/>
                      <a:pt x="42" y="115"/>
                      <a:pt x="0" y="48"/>
                    </a:cubicBezTo>
                    <a:cubicBezTo>
                      <a:pt x="9" y="44"/>
                      <a:pt x="17" y="40"/>
                      <a:pt x="27" y="36"/>
                    </a:cubicBezTo>
                    <a:cubicBezTo>
                      <a:pt x="54" y="78"/>
                      <a:pt x="81" y="120"/>
                      <a:pt x="108" y="162"/>
                    </a:cubicBezTo>
                    <a:cubicBezTo>
                      <a:pt x="109" y="161"/>
                      <a:pt x="111" y="161"/>
                      <a:pt x="112" y="160"/>
                    </a:cubicBezTo>
                    <a:cubicBezTo>
                      <a:pt x="108" y="130"/>
                      <a:pt x="103" y="100"/>
                      <a:pt x="99" y="70"/>
                    </a:cubicBezTo>
                    <a:cubicBezTo>
                      <a:pt x="97" y="56"/>
                      <a:pt x="94" y="42"/>
                      <a:pt x="92" y="28"/>
                    </a:cubicBezTo>
                    <a:cubicBezTo>
                      <a:pt x="90" y="7"/>
                      <a:pt x="91" y="7"/>
                      <a:pt x="1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8" name="Freeform 91"/>
              <p:cNvSpPr/>
              <p:nvPr/>
            </p:nvSpPr>
            <p:spPr bwMode="auto">
              <a:xfrm>
                <a:off x="11237686" y="209550"/>
                <a:ext cx="533400" cy="842963"/>
              </a:xfrm>
              <a:custGeom>
                <a:avLst/>
                <a:gdLst>
                  <a:gd name="T0" fmla="*/ 169 w 169"/>
                  <a:gd name="T1" fmla="*/ 10 h 267"/>
                  <a:gd name="T2" fmla="*/ 164 w 169"/>
                  <a:gd name="T3" fmla="*/ 22 h 267"/>
                  <a:gd name="T4" fmla="*/ 144 w 169"/>
                  <a:gd name="T5" fmla="*/ 89 h 267"/>
                  <a:gd name="T6" fmla="*/ 121 w 169"/>
                  <a:gd name="T7" fmla="*/ 163 h 267"/>
                  <a:gd name="T8" fmla="*/ 94 w 169"/>
                  <a:gd name="T9" fmla="*/ 233 h 267"/>
                  <a:gd name="T10" fmla="*/ 47 w 169"/>
                  <a:gd name="T11" fmla="*/ 252 h 267"/>
                  <a:gd name="T12" fmla="*/ 34 w 169"/>
                  <a:gd name="T13" fmla="*/ 188 h 267"/>
                  <a:gd name="T14" fmla="*/ 100 w 169"/>
                  <a:gd name="T15" fmla="*/ 98 h 267"/>
                  <a:gd name="T16" fmla="*/ 141 w 169"/>
                  <a:gd name="T17" fmla="*/ 11 h 267"/>
                  <a:gd name="T18" fmla="*/ 157 w 169"/>
                  <a:gd name="T19" fmla="*/ 0 h 267"/>
                  <a:gd name="T20" fmla="*/ 169 w 169"/>
                  <a:gd name="T21" fmla="*/ 1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9" h="267">
                    <a:moveTo>
                      <a:pt x="169" y="10"/>
                    </a:moveTo>
                    <a:cubicBezTo>
                      <a:pt x="166" y="16"/>
                      <a:pt x="165" y="19"/>
                      <a:pt x="164" y="22"/>
                    </a:cubicBezTo>
                    <a:cubicBezTo>
                      <a:pt x="157" y="44"/>
                      <a:pt x="150" y="67"/>
                      <a:pt x="144" y="89"/>
                    </a:cubicBezTo>
                    <a:cubicBezTo>
                      <a:pt x="136" y="114"/>
                      <a:pt x="129" y="139"/>
                      <a:pt x="121" y="163"/>
                    </a:cubicBezTo>
                    <a:cubicBezTo>
                      <a:pt x="113" y="187"/>
                      <a:pt x="103" y="210"/>
                      <a:pt x="94" y="233"/>
                    </a:cubicBezTo>
                    <a:cubicBezTo>
                      <a:pt x="84" y="261"/>
                      <a:pt x="72" y="267"/>
                      <a:pt x="47" y="252"/>
                    </a:cubicBezTo>
                    <a:cubicBezTo>
                      <a:pt x="9" y="228"/>
                      <a:pt x="0" y="230"/>
                      <a:pt x="34" y="188"/>
                    </a:cubicBezTo>
                    <a:cubicBezTo>
                      <a:pt x="57" y="159"/>
                      <a:pt x="81" y="130"/>
                      <a:pt x="100" y="98"/>
                    </a:cubicBezTo>
                    <a:cubicBezTo>
                      <a:pt x="117" y="71"/>
                      <a:pt x="127" y="40"/>
                      <a:pt x="141" y="11"/>
                    </a:cubicBezTo>
                    <a:cubicBezTo>
                      <a:pt x="144" y="6"/>
                      <a:pt x="151" y="1"/>
                      <a:pt x="157" y="0"/>
                    </a:cubicBezTo>
                    <a:cubicBezTo>
                      <a:pt x="160" y="0"/>
                      <a:pt x="165" y="7"/>
                      <a:pt x="16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9" name="Freeform 92"/>
              <p:cNvSpPr/>
              <p:nvPr/>
            </p:nvSpPr>
            <p:spPr bwMode="auto">
              <a:xfrm>
                <a:off x="14469836" y="4581525"/>
                <a:ext cx="693738" cy="644525"/>
              </a:xfrm>
              <a:custGeom>
                <a:avLst/>
                <a:gdLst>
                  <a:gd name="T0" fmla="*/ 116 w 220"/>
                  <a:gd name="T1" fmla="*/ 190 h 204"/>
                  <a:gd name="T2" fmla="*/ 126 w 220"/>
                  <a:gd name="T3" fmla="*/ 168 h 204"/>
                  <a:gd name="T4" fmla="*/ 154 w 220"/>
                  <a:gd name="T5" fmla="*/ 170 h 204"/>
                  <a:gd name="T6" fmla="*/ 188 w 220"/>
                  <a:gd name="T7" fmla="*/ 138 h 204"/>
                  <a:gd name="T8" fmla="*/ 158 w 220"/>
                  <a:gd name="T9" fmla="*/ 102 h 204"/>
                  <a:gd name="T10" fmla="*/ 105 w 220"/>
                  <a:gd name="T11" fmla="*/ 112 h 204"/>
                  <a:gd name="T12" fmla="*/ 63 w 220"/>
                  <a:gd name="T13" fmla="*/ 124 h 204"/>
                  <a:gd name="T14" fmla="*/ 9 w 220"/>
                  <a:gd name="T15" fmla="*/ 86 h 204"/>
                  <a:gd name="T16" fmla="*/ 28 w 220"/>
                  <a:gd name="T17" fmla="*/ 13 h 204"/>
                  <a:gd name="T18" fmla="*/ 97 w 220"/>
                  <a:gd name="T19" fmla="*/ 13 h 204"/>
                  <a:gd name="T20" fmla="*/ 87 w 220"/>
                  <a:gd name="T21" fmla="*/ 35 h 204"/>
                  <a:gd name="T22" fmla="*/ 63 w 220"/>
                  <a:gd name="T23" fmla="*/ 33 h 204"/>
                  <a:gd name="T24" fmla="*/ 32 w 220"/>
                  <a:gd name="T25" fmla="*/ 65 h 204"/>
                  <a:gd name="T26" fmla="*/ 65 w 220"/>
                  <a:gd name="T27" fmla="*/ 94 h 204"/>
                  <a:gd name="T28" fmla="*/ 109 w 220"/>
                  <a:gd name="T29" fmla="*/ 77 h 204"/>
                  <a:gd name="T30" fmla="*/ 213 w 220"/>
                  <a:gd name="T31" fmla="*/ 120 h 204"/>
                  <a:gd name="T32" fmla="*/ 189 w 220"/>
                  <a:gd name="T33" fmla="*/ 187 h 204"/>
                  <a:gd name="T34" fmla="*/ 116 w 220"/>
                  <a:gd name="T35" fmla="*/ 19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0" h="204">
                    <a:moveTo>
                      <a:pt x="116" y="190"/>
                    </a:moveTo>
                    <a:cubicBezTo>
                      <a:pt x="120" y="182"/>
                      <a:pt x="123" y="175"/>
                      <a:pt x="126" y="168"/>
                    </a:cubicBezTo>
                    <a:cubicBezTo>
                      <a:pt x="135" y="169"/>
                      <a:pt x="145" y="171"/>
                      <a:pt x="154" y="170"/>
                    </a:cubicBezTo>
                    <a:cubicBezTo>
                      <a:pt x="173" y="170"/>
                      <a:pt x="187" y="156"/>
                      <a:pt x="188" y="138"/>
                    </a:cubicBezTo>
                    <a:cubicBezTo>
                      <a:pt x="188" y="120"/>
                      <a:pt x="176" y="101"/>
                      <a:pt x="158" y="102"/>
                    </a:cubicBezTo>
                    <a:cubicBezTo>
                      <a:pt x="140" y="102"/>
                      <a:pt x="122" y="108"/>
                      <a:pt x="105" y="112"/>
                    </a:cubicBezTo>
                    <a:cubicBezTo>
                      <a:pt x="91" y="116"/>
                      <a:pt x="77" y="123"/>
                      <a:pt x="63" y="124"/>
                    </a:cubicBezTo>
                    <a:cubicBezTo>
                      <a:pt x="35" y="125"/>
                      <a:pt x="18" y="111"/>
                      <a:pt x="9" y="86"/>
                    </a:cubicBezTo>
                    <a:cubicBezTo>
                      <a:pt x="0" y="59"/>
                      <a:pt x="8" y="29"/>
                      <a:pt x="28" y="13"/>
                    </a:cubicBezTo>
                    <a:cubicBezTo>
                      <a:pt x="44" y="0"/>
                      <a:pt x="74" y="0"/>
                      <a:pt x="97" y="13"/>
                    </a:cubicBezTo>
                    <a:cubicBezTo>
                      <a:pt x="94" y="20"/>
                      <a:pt x="91" y="27"/>
                      <a:pt x="87" y="35"/>
                    </a:cubicBezTo>
                    <a:cubicBezTo>
                      <a:pt x="79" y="34"/>
                      <a:pt x="71" y="33"/>
                      <a:pt x="63" y="33"/>
                    </a:cubicBezTo>
                    <a:cubicBezTo>
                      <a:pt x="41" y="33"/>
                      <a:pt x="30" y="44"/>
                      <a:pt x="32" y="65"/>
                    </a:cubicBezTo>
                    <a:cubicBezTo>
                      <a:pt x="33" y="86"/>
                      <a:pt x="44" y="97"/>
                      <a:pt x="65" y="94"/>
                    </a:cubicBezTo>
                    <a:cubicBezTo>
                      <a:pt x="80" y="91"/>
                      <a:pt x="95" y="84"/>
                      <a:pt x="109" y="77"/>
                    </a:cubicBezTo>
                    <a:cubicBezTo>
                      <a:pt x="152" y="57"/>
                      <a:pt x="202" y="77"/>
                      <a:pt x="213" y="120"/>
                    </a:cubicBezTo>
                    <a:cubicBezTo>
                      <a:pt x="220" y="146"/>
                      <a:pt x="210" y="171"/>
                      <a:pt x="189" y="187"/>
                    </a:cubicBezTo>
                    <a:cubicBezTo>
                      <a:pt x="168" y="203"/>
                      <a:pt x="141" y="204"/>
                      <a:pt x="116" y="1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0" name="Freeform 93"/>
              <p:cNvSpPr/>
              <p:nvPr/>
            </p:nvSpPr>
            <p:spPr bwMode="auto">
              <a:xfrm>
                <a:off x="13752286" y="5072062"/>
                <a:ext cx="695325" cy="788988"/>
              </a:xfrm>
              <a:custGeom>
                <a:avLst/>
                <a:gdLst>
                  <a:gd name="T0" fmla="*/ 208 w 220"/>
                  <a:gd name="T1" fmla="*/ 171 h 250"/>
                  <a:gd name="T2" fmla="*/ 220 w 220"/>
                  <a:gd name="T3" fmla="*/ 194 h 250"/>
                  <a:gd name="T4" fmla="*/ 115 w 220"/>
                  <a:gd name="T5" fmla="*/ 250 h 250"/>
                  <a:gd name="T6" fmla="*/ 0 w 220"/>
                  <a:gd name="T7" fmla="*/ 53 h 250"/>
                  <a:gd name="T8" fmla="*/ 99 w 220"/>
                  <a:gd name="T9" fmla="*/ 0 h 250"/>
                  <a:gd name="T10" fmla="*/ 113 w 220"/>
                  <a:gd name="T11" fmla="*/ 21 h 250"/>
                  <a:gd name="T12" fmla="*/ 37 w 220"/>
                  <a:gd name="T13" fmla="*/ 63 h 250"/>
                  <a:gd name="T14" fmla="*/ 72 w 220"/>
                  <a:gd name="T15" fmla="*/ 123 h 250"/>
                  <a:gd name="T16" fmla="*/ 142 w 220"/>
                  <a:gd name="T17" fmla="*/ 86 h 250"/>
                  <a:gd name="T18" fmla="*/ 155 w 220"/>
                  <a:gd name="T19" fmla="*/ 108 h 250"/>
                  <a:gd name="T20" fmla="*/ 86 w 220"/>
                  <a:gd name="T21" fmla="*/ 145 h 250"/>
                  <a:gd name="T22" fmla="*/ 125 w 220"/>
                  <a:gd name="T23" fmla="*/ 215 h 250"/>
                  <a:gd name="T24" fmla="*/ 208 w 220"/>
                  <a:gd name="T25" fmla="*/ 171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250">
                    <a:moveTo>
                      <a:pt x="208" y="171"/>
                    </a:moveTo>
                    <a:cubicBezTo>
                      <a:pt x="212" y="179"/>
                      <a:pt x="216" y="186"/>
                      <a:pt x="220" y="194"/>
                    </a:cubicBezTo>
                    <a:cubicBezTo>
                      <a:pt x="185" y="212"/>
                      <a:pt x="151" y="231"/>
                      <a:pt x="115" y="250"/>
                    </a:cubicBezTo>
                    <a:cubicBezTo>
                      <a:pt x="77" y="184"/>
                      <a:pt x="39" y="119"/>
                      <a:pt x="0" y="53"/>
                    </a:cubicBezTo>
                    <a:cubicBezTo>
                      <a:pt x="33" y="35"/>
                      <a:pt x="66" y="18"/>
                      <a:pt x="99" y="0"/>
                    </a:cubicBezTo>
                    <a:cubicBezTo>
                      <a:pt x="104" y="6"/>
                      <a:pt x="108" y="13"/>
                      <a:pt x="113" y="21"/>
                    </a:cubicBezTo>
                    <a:cubicBezTo>
                      <a:pt x="88" y="35"/>
                      <a:pt x="64" y="48"/>
                      <a:pt x="37" y="63"/>
                    </a:cubicBezTo>
                    <a:cubicBezTo>
                      <a:pt x="49" y="83"/>
                      <a:pt x="60" y="102"/>
                      <a:pt x="72" y="123"/>
                    </a:cubicBezTo>
                    <a:cubicBezTo>
                      <a:pt x="96" y="111"/>
                      <a:pt x="118" y="99"/>
                      <a:pt x="142" y="86"/>
                    </a:cubicBezTo>
                    <a:cubicBezTo>
                      <a:pt x="146" y="93"/>
                      <a:pt x="150" y="100"/>
                      <a:pt x="155" y="108"/>
                    </a:cubicBezTo>
                    <a:cubicBezTo>
                      <a:pt x="131" y="120"/>
                      <a:pt x="109" y="132"/>
                      <a:pt x="86" y="145"/>
                    </a:cubicBezTo>
                    <a:cubicBezTo>
                      <a:pt x="99" y="168"/>
                      <a:pt x="111" y="190"/>
                      <a:pt x="125" y="215"/>
                    </a:cubicBezTo>
                    <a:cubicBezTo>
                      <a:pt x="152" y="201"/>
                      <a:pt x="179" y="187"/>
                      <a:pt x="208" y="1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1" name="Freeform 94"/>
              <p:cNvSpPr/>
              <p:nvPr/>
            </p:nvSpPr>
            <p:spPr bwMode="auto">
              <a:xfrm>
                <a:off x="9172349" y="3549650"/>
                <a:ext cx="827088" cy="603250"/>
              </a:xfrm>
              <a:custGeom>
                <a:avLst/>
                <a:gdLst>
                  <a:gd name="T0" fmla="*/ 198 w 262"/>
                  <a:gd name="T1" fmla="*/ 10 h 191"/>
                  <a:gd name="T2" fmla="*/ 221 w 262"/>
                  <a:gd name="T3" fmla="*/ 0 h 191"/>
                  <a:gd name="T4" fmla="*/ 262 w 262"/>
                  <a:gd name="T5" fmla="*/ 108 h 191"/>
                  <a:gd name="T6" fmla="*/ 207 w 262"/>
                  <a:gd name="T7" fmla="*/ 114 h 191"/>
                  <a:gd name="T8" fmla="*/ 35 w 262"/>
                  <a:gd name="T9" fmla="*/ 88 h 191"/>
                  <a:gd name="T10" fmla="*/ 69 w 262"/>
                  <a:gd name="T11" fmla="*/ 180 h 191"/>
                  <a:gd name="T12" fmla="*/ 46 w 262"/>
                  <a:gd name="T13" fmla="*/ 191 h 191"/>
                  <a:gd name="T14" fmla="*/ 0 w 262"/>
                  <a:gd name="T15" fmla="*/ 69 h 191"/>
                  <a:gd name="T16" fmla="*/ 39 w 262"/>
                  <a:gd name="T17" fmla="*/ 65 h 191"/>
                  <a:gd name="T18" fmla="*/ 214 w 262"/>
                  <a:gd name="T19" fmla="*/ 91 h 191"/>
                  <a:gd name="T20" fmla="*/ 228 w 262"/>
                  <a:gd name="T21" fmla="*/ 92 h 191"/>
                  <a:gd name="T22" fmla="*/ 198 w 262"/>
                  <a:gd name="T23" fmla="*/ 1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91">
                    <a:moveTo>
                      <a:pt x="198" y="10"/>
                    </a:moveTo>
                    <a:cubicBezTo>
                      <a:pt x="205" y="7"/>
                      <a:pt x="212" y="4"/>
                      <a:pt x="221" y="0"/>
                    </a:cubicBezTo>
                    <a:cubicBezTo>
                      <a:pt x="235" y="37"/>
                      <a:pt x="248" y="72"/>
                      <a:pt x="262" y="108"/>
                    </a:cubicBezTo>
                    <a:cubicBezTo>
                      <a:pt x="245" y="123"/>
                      <a:pt x="225" y="117"/>
                      <a:pt x="207" y="114"/>
                    </a:cubicBezTo>
                    <a:cubicBezTo>
                      <a:pt x="151" y="106"/>
                      <a:pt x="95" y="97"/>
                      <a:pt x="35" y="88"/>
                    </a:cubicBezTo>
                    <a:cubicBezTo>
                      <a:pt x="47" y="121"/>
                      <a:pt x="58" y="150"/>
                      <a:pt x="69" y="180"/>
                    </a:cubicBezTo>
                    <a:cubicBezTo>
                      <a:pt x="62" y="183"/>
                      <a:pt x="55" y="186"/>
                      <a:pt x="46" y="191"/>
                    </a:cubicBezTo>
                    <a:cubicBezTo>
                      <a:pt x="31" y="151"/>
                      <a:pt x="16" y="112"/>
                      <a:pt x="0" y="69"/>
                    </a:cubicBezTo>
                    <a:cubicBezTo>
                      <a:pt x="14" y="67"/>
                      <a:pt x="27" y="63"/>
                      <a:pt x="39" y="65"/>
                    </a:cubicBezTo>
                    <a:cubicBezTo>
                      <a:pt x="97" y="73"/>
                      <a:pt x="156" y="82"/>
                      <a:pt x="214" y="91"/>
                    </a:cubicBezTo>
                    <a:cubicBezTo>
                      <a:pt x="217" y="92"/>
                      <a:pt x="221" y="92"/>
                      <a:pt x="228" y="92"/>
                    </a:cubicBezTo>
                    <a:cubicBezTo>
                      <a:pt x="217" y="64"/>
                      <a:pt x="208" y="37"/>
                      <a:pt x="19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2" name="Freeform 95"/>
              <p:cNvSpPr/>
              <p:nvPr/>
            </p:nvSpPr>
            <p:spPr bwMode="auto">
              <a:xfrm>
                <a:off x="15009586" y="3498850"/>
                <a:ext cx="749300" cy="492125"/>
              </a:xfrm>
              <a:custGeom>
                <a:avLst/>
                <a:gdLst>
                  <a:gd name="T0" fmla="*/ 1 w 237"/>
                  <a:gd name="T1" fmla="*/ 123 h 156"/>
                  <a:gd name="T2" fmla="*/ 27 w 237"/>
                  <a:gd name="T3" fmla="*/ 100 h 156"/>
                  <a:gd name="T4" fmla="*/ 107 w 237"/>
                  <a:gd name="T5" fmla="*/ 101 h 156"/>
                  <a:gd name="T6" fmla="*/ 114 w 237"/>
                  <a:gd name="T7" fmla="*/ 98 h 156"/>
                  <a:gd name="T8" fmla="*/ 57 w 237"/>
                  <a:gd name="T9" fmla="*/ 45 h 156"/>
                  <a:gd name="T10" fmla="*/ 50 w 237"/>
                  <a:gd name="T11" fmla="*/ 0 h 156"/>
                  <a:gd name="T12" fmla="*/ 237 w 237"/>
                  <a:gd name="T13" fmla="*/ 128 h 156"/>
                  <a:gd name="T14" fmla="*/ 226 w 237"/>
                  <a:gd name="T15" fmla="*/ 156 h 156"/>
                  <a:gd name="T16" fmla="*/ 1 w 237"/>
                  <a:gd name="T17" fmla="*/ 12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" h="156">
                    <a:moveTo>
                      <a:pt x="1" y="123"/>
                    </a:moveTo>
                    <a:cubicBezTo>
                      <a:pt x="0" y="104"/>
                      <a:pt x="9" y="99"/>
                      <a:pt x="27" y="100"/>
                    </a:cubicBezTo>
                    <a:cubicBezTo>
                      <a:pt x="53" y="102"/>
                      <a:pt x="80" y="101"/>
                      <a:pt x="107" y="101"/>
                    </a:cubicBezTo>
                    <a:cubicBezTo>
                      <a:pt x="108" y="101"/>
                      <a:pt x="109" y="100"/>
                      <a:pt x="114" y="98"/>
                    </a:cubicBezTo>
                    <a:cubicBezTo>
                      <a:pt x="94" y="80"/>
                      <a:pt x="76" y="63"/>
                      <a:pt x="57" y="45"/>
                    </a:cubicBezTo>
                    <a:cubicBezTo>
                      <a:pt x="38" y="27"/>
                      <a:pt x="38" y="27"/>
                      <a:pt x="50" y="0"/>
                    </a:cubicBezTo>
                    <a:cubicBezTo>
                      <a:pt x="110" y="47"/>
                      <a:pt x="157" y="112"/>
                      <a:pt x="237" y="128"/>
                    </a:cubicBezTo>
                    <a:cubicBezTo>
                      <a:pt x="233" y="138"/>
                      <a:pt x="230" y="145"/>
                      <a:pt x="226" y="156"/>
                    </a:cubicBezTo>
                    <a:cubicBezTo>
                      <a:pt x="155" y="113"/>
                      <a:pt x="77" y="133"/>
                      <a:pt x="1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3" name="Freeform 96"/>
              <p:cNvSpPr>
                <a:spLocks noEditPoints="1"/>
              </p:cNvSpPr>
              <p:nvPr/>
            </p:nvSpPr>
            <p:spPr bwMode="auto">
              <a:xfrm>
                <a:off x="11859986" y="4851400"/>
                <a:ext cx="496888" cy="469900"/>
              </a:xfrm>
              <a:custGeom>
                <a:avLst/>
                <a:gdLst>
                  <a:gd name="T0" fmla="*/ 129 w 157"/>
                  <a:gd name="T1" fmla="*/ 71 h 149"/>
                  <a:gd name="T2" fmla="*/ 148 w 157"/>
                  <a:gd name="T3" fmla="*/ 114 h 149"/>
                  <a:gd name="T4" fmla="*/ 105 w 157"/>
                  <a:gd name="T5" fmla="*/ 145 h 149"/>
                  <a:gd name="T6" fmla="*/ 25 w 157"/>
                  <a:gd name="T7" fmla="*/ 129 h 149"/>
                  <a:gd name="T8" fmla="*/ 32 w 157"/>
                  <a:gd name="T9" fmla="*/ 70 h 149"/>
                  <a:gd name="T10" fmla="*/ 47 w 157"/>
                  <a:gd name="T11" fmla="*/ 63 h 149"/>
                  <a:gd name="T12" fmla="*/ 44 w 157"/>
                  <a:gd name="T13" fmla="*/ 59 h 149"/>
                  <a:gd name="T14" fmla="*/ 30 w 157"/>
                  <a:gd name="T15" fmla="*/ 26 h 149"/>
                  <a:gd name="T16" fmla="*/ 67 w 157"/>
                  <a:gd name="T17" fmla="*/ 2 h 149"/>
                  <a:gd name="T18" fmla="*/ 133 w 157"/>
                  <a:gd name="T19" fmla="*/ 11 h 149"/>
                  <a:gd name="T20" fmla="*/ 156 w 157"/>
                  <a:gd name="T21" fmla="*/ 41 h 149"/>
                  <a:gd name="T22" fmla="*/ 133 w 157"/>
                  <a:gd name="T23" fmla="*/ 68 h 149"/>
                  <a:gd name="T24" fmla="*/ 129 w 157"/>
                  <a:gd name="T25" fmla="*/ 71 h 149"/>
                  <a:gd name="T26" fmla="*/ 92 w 157"/>
                  <a:gd name="T27" fmla="*/ 136 h 149"/>
                  <a:gd name="T28" fmla="*/ 118 w 157"/>
                  <a:gd name="T29" fmla="*/ 112 h 149"/>
                  <a:gd name="T30" fmla="*/ 100 w 157"/>
                  <a:gd name="T31" fmla="*/ 84 h 149"/>
                  <a:gd name="T32" fmla="*/ 80 w 157"/>
                  <a:gd name="T33" fmla="*/ 76 h 149"/>
                  <a:gd name="T34" fmla="*/ 39 w 157"/>
                  <a:gd name="T35" fmla="*/ 92 h 149"/>
                  <a:gd name="T36" fmla="*/ 58 w 157"/>
                  <a:gd name="T37" fmla="*/ 127 h 149"/>
                  <a:gd name="T38" fmla="*/ 92 w 157"/>
                  <a:gd name="T39" fmla="*/ 136 h 149"/>
                  <a:gd name="T40" fmla="*/ 81 w 157"/>
                  <a:gd name="T41" fmla="*/ 11 h 149"/>
                  <a:gd name="T42" fmla="*/ 59 w 157"/>
                  <a:gd name="T43" fmla="*/ 28 h 149"/>
                  <a:gd name="T44" fmla="*/ 76 w 157"/>
                  <a:gd name="T45" fmla="*/ 55 h 149"/>
                  <a:gd name="T46" fmla="*/ 91 w 157"/>
                  <a:gd name="T47" fmla="*/ 61 h 149"/>
                  <a:gd name="T48" fmla="*/ 128 w 157"/>
                  <a:gd name="T49" fmla="*/ 44 h 149"/>
                  <a:gd name="T50" fmla="*/ 107 w 157"/>
                  <a:gd name="T51" fmla="*/ 16 h 149"/>
                  <a:gd name="T52" fmla="*/ 81 w 157"/>
                  <a:gd name="T53" fmla="*/ 11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7" h="149">
                    <a:moveTo>
                      <a:pt x="129" y="71"/>
                    </a:moveTo>
                    <a:cubicBezTo>
                      <a:pt x="136" y="86"/>
                      <a:pt x="150" y="101"/>
                      <a:pt x="148" y="114"/>
                    </a:cubicBezTo>
                    <a:cubicBezTo>
                      <a:pt x="145" y="134"/>
                      <a:pt x="125" y="143"/>
                      <a:pt x="105" y="145"/>
                    </a:cubicBezTo>
                    <a:cubicBezTo>
                      <a:pt x="76" y="149"/>
                      <a:pt x="49" y="146"/>
                      <a:pt x="25" y="129"/>
                    </a:cubicBezTo>
                    <a:cubicBezTo>
                      <a:pt x="0" y="110"/>
                      <a:pt x="3" y="84"/>
                      <a:pt x="32" y="70"/>
                    </a:cubicBezTo>
                    <a:cubicBezTo>
                      <a:pt x="37" y="68"/>
                      <a:pt x="42" y="66"/>
                      <a:pt x="47" y="63"/>
                    </a:cubicBezTo>
                    <a:cubicBezTo>
                      <a:pt x="46" y="61"/>
                      <a:pt x="45" y="60"/>
                      <a:pt x="44" y="59"/>
                    </a:cubicBezTo>
                    <a:cubicBezTo>
                      <a:pt x="35" y="49"/>
                      <a:pt x="20" y="39"/>
                      <a:pt x="30" y="26"/>
                    </a:cubicBezTo>
                    <a:cubicBezTo>
                      <a:pt x="38" y="14"/>
                      <a:pt x="54" y="3"/>
                      <a:pt x="67" y="2"/>
                    </a:cubicBezTo>
                    <a:cubicBezTo>
                      <a:pt x="89" y="0"/>
                      <a:pt x="112" y="4"/>
                      <a:pt x="133" y="11"/>
                    </a:cubicBezTo>
                    <a:cubicBezTo>
                      <a:pt x="144" y="14"/>
                      <a:pt x="156" y="30"/>
                      <a:pt x="156" y="41"/>
                    </a:cubicBezTo>
                    <a:cubicBezTo>
                      <a:pt x="157" y="49"/>
                      <a:pt x="142" y="59"/>
                      <a:pt x="133" y="68"/>
                    </a:cubicBezTo>
                    <a:cubicBezTo>
                      <a:pt x="131" y="71"/>
                      <a:pt x="127" y="71"/>
                      <a:pt x="129" y="71"/>
                    </a:cubicBezTo>
                    <a:close/>
                    <a:moveTo>
                      <a:pt x="92" y="136"/>
                    </a:moveTo>
                    <a:cubicBezTo>
                      <a:pt x="100" y="129"/>
                      <a:pt x="113" y="123"/>
                      <a:pt x="118" y="112"/>
                    </a:cubicBezTo>
                    <a:cubicBezTo>
                      <a:pt x="125" y="97"/>
                      <a:pt x="110" y="90"/>
                      <a:pt x="100" y="84"/>
                    </a:cubicBezTo>
                    <a:cubicBezTo>
                      <a:pt x="94" y="80"/>
                      <a:pt x="86" y="78"/>
                      <a:pt x="80" y="76"/>
                    </a:cubicBezTo>
                    <a:cubicBezTo>
                      <a:pt x="65" y="69"/>
                      <a:pt x="44" y="78"/>
                      <a:pt x="39" y="92"/>
                    </a:cubicBezTo>
                    <a:cubicBezTo>
                      <a:pt x="34" y="106"/>
                      <a:pt x="42" y="121"/>
                      <a:pt x="58" y="127"/>
                    </a:cubicBezTo>
                    <a:cubicBezTo>
                      <a:pt x="67" y="130"/>
                      <a:pt x="76" y="132"/>
                      <a:pt x="92" y="136"/>
                    </a:cubicBezTo>
                    <a:close/>
                    <a:moveTo>
                      <a:pt x="81" y="11"/>
                    </a:moveTo>
                    <a:cubicBezTo>
                      <a:pt x="75" y="15"/>
                      <a:pt x="63" y="20"/>
                      <a:pt x="59" y="28"/>
                    </a:cubicBezTo>
                    <a:cubicBezTo>
                      <a:pt x="53" y="42"/>
                      <a:pt x="66" y="49"/>
                      <a:pt x="76" y="55"/>
                    </a:cubicBezTo>
                    <a:cubicBezTo>
                      <a:pt x="81" y="57"/>
                      <a:pt x="86" y="59"/>
                      <a:pt x="91" y="61"/>
                    </a:cubicBezTo>
                    <a:cubicBezTo>
                      <a:pt x="106" y="68"/>
                      <a:pt x="124" y="60"/>
                      <a:pt x="128" y="44"/>
                    </a:cubicBezTo>
                    <a:cubicBezTo>
                      <a:pt x="133" y="27"/>
                      <a:pt x="121" y="20"/>
                      <a:pt x="107" y="16"/>
                    </a:cubicBezTo>
                    <a:cubicBezTo>
                      <a:pt x="100" y="14"/>
                      <a:pt x="93" y="14"/>
                      <a:pt x="8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4" name="Freeform 97"/>
              <p:cNvSpPr/>
              <p:nvPr/>
            </p:nvSpPr>
            <p:spPr bwMode="auto">
              <a:xfrm>
                <a:off x="11859986" y="-317500"/>
                <a:ext cx="423863" cy="431800"/>
              </a:xfrm>
              <a:custGeom>
                <a:avLst/>
                <a:gdLst>
                  <a:gd name="T0" fmla="*/ 64 w 134"/>
                  <a:gd name="T1" fmla="*/ 137 h 137"/>
                  <a:gd name="T2" fmla="*/ 64 w 134"/>
                  <a:gd name="T3" fmla="*/ 92 h 137"/>
                  <a:gd name="T4" fmla="*/ 8 w 134"/>
                  <a:gd name="T5" fmla="*/ 79 h 137"/>
                  <a:gd name="T6" fmla="*/ 14 w 134"/>
                  <a:gd name="T7" fmla="*/ 51 h 137"/>
                  <a:gd name="T8" fmla="*/ 68 w 134"/>
                  <a:gd name="T9" fmla="*/ 14 h 137"/>
                  <a:gd name="T10" fmla="*/ 112 w 134"/>
                  <a:gd name="T11" fmla="*/ 10 h 137"/>
                  <a:gd name="T12" fmla="*/ 129 w 134"/>
                  <a:gd name="T13" fmla="*/ 53 h 137"/>
                  <a:gd name="T14" fmla="*/ 64 w 134"/>
                  <a:gd name="T15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4" h="137">
                    <a:moveTo>
                      <a:pt x="64" y="137"/>
                    </a:moveTo>
                    <a:cubicBezTo>
                      <a:pt x="64" y="123"/>
                      <a:pt x="64" y="109"/>
                      <a:pt x="64" y="92"/>
                    </a:cubicBezTo>
                    <a:cubicBezTo>
                      <a:pt x="40" y="103"/>
                      <a:pt x="22" y="98"/>
                      <a:pt x="8" y="79"/>
                    </a:cubicBezTo>
                    <a:cubicBezTo>
                      <a:pt x="0" y="68"/>
                      <a:pt x="3" y="58"/>
                      <a:pt x="14" y="51"/>
                    </a:cubicBezTo>
                    <a:cubicBezTo>
                      <a:pt x="32" y="39"/>
                      <a:pt x="51" y="27"/>
                      <a:pt x="68" y="14"/>
                    </a:cubicBezTo>
                    <a:cubicBezTo>
                      <a:pt x="83" y="3"/>
                      <a:pt x="98" y="0"/>
                      <a:pt x="112" y="10"/>
                    </a:cubicBezTo>
                    <a:cubicBezTo>
                      <a:pt x="125" y="20"/>
                      <a:pt x="134" y="34"/>
                      <a:pt x="129" y="53"/>
                    </a:cubicBezTo>
                    <a:cubicBezTo>
                      <a:pt x="119" y="89"/>
                      <a:pt x="91" y="126"/>
                      <a:pt x="6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5" name="Freeform 98"/>
              <p:cNvSpPr/>
              <p:nvPr/>
            </p:nvSpPr>
            <p:spPr bwMode="auto">
              <a:xfrm>
                <a:off x="9926411" y="4838700"/>
                <a:ext cx="758825" cy="536575"/>
              </a:xfrm>
              <a:custGeom>
                <a:avLst/>
                <a:gdLst>
                  <a:gd name="T0" fmla="*/ 217 w 240"/>
                  <a:gd name="T1" fmla="*/ 0 h 170"/>
                  <a:gd name="T2" fmla="*/ 235 w 240"/>
                  <a:gd name="T3" fmla="*/ 22 h 170"/>
                  <a:gd name="T4" fmla="*/ 240 w 240"/>
                  <a:gd name="T5" fmla="*/ 28 h 170"/>
                  <a:gd name="T6" fmla="*/ 198 w 240"/>
                  <a:gd name="T7" fmla="*/ 63 h 170"/>
                  <a:gd name="T8" fmla="*/ 107 w 240"/>
                  <a:gd name="T9" fmla="*/ 150 h 170"/>
                  <a:gd name="T10" fmla="*/ 30 w 240"/>
                  <a:gd name="T11" fmla="*/ 149 h 170"/>
                  <a:gd name="T12" fmla="*/ 14 w 240"/>
                  <a:gd name="T13" fmla="*/ 73 h 170"/>
                  <a:gd name="T14" fmla="*/ 36 w 240"/>
                  <a:gd name="T15" fmla="*/ 102 h 170"/>
                  <a:gd name="T16" fmla="*/ 87 w 240"/>
                  <a:gd name="T17" fmla="*/ 128 h 170"/>
                  <a:gd name="T18" fmla="*/ 135 w 240"/>
                  <a:gd name="T19" fmla="*/ 83 h 170"/>
                  <a:gd name="T20" fmla="*/ 217 w 240"/>
                  <a:gd name="T2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70">
                    <a:moveTo>
                      <a:pt x="217" y="0"/>
                    </a:moveTo>
                    <a:cubicBezTo>
                      <a:pt x="224" y="9"/>
                      <a:pt x="230" y="15"/>
                      <a:pt x="235" y="22"/>
                    </a:cubicBezTo>
                    <a:cubicBezTo>
                      <a:pt x="237" y="24"/>
                      <a:pt x="239" y="26"/>
                      <a:pt x="240" y="28"/>
                    </a:cubicBezTo>
                    <a:cubicBezTo>
                      <a:pt x="226" y="39"/>
                      <a:pt x="211" y="51"/>
                      <a:pt x="198" y="63"/>
                    </a:cubicBezTo>
                    <a:cubicBezTo>
                      <a:pt x="167" y="92"/>
                      <a:pt x="138" y="122"/>
                      <a:pt x="107" y="150"/>
                    </a:cubicBezTo>
                    <a:cubicBezTo>
                      <a:pt x="83" y="170"/>
                      <a:pt x="52" y="168"/>
                      <a:pt x="30" y="149"/>
                    </a:cubicBezTo>
                    <a:cubicBezTo>
                      <a:pt x="6" y="128"/>
                      <a:pt x="0" y="100"/>
                      <a:pt x="14" y="73"/>
                    </a:cubicBezTo>
                    <a:cubicBezTo>
                      <a:pt x="27" y="78"/>
                      <a:pt x="39" y="81"/>
                      <a:pt x="36" y="102"/>
                    </a:cubicBezTo>
                    <a:cubicBezTo>
                      <a:pt x="33" y="127"/>
                      <a:pt x="66" y="143"/>
                      <a:pt x="87" y="128"/>
                    </a:cubicBezTo>
                    <a:cubicBezTo>
                      <a:pt x="104" y="115"/>
                      <a:pt x="119" y="99"/>
                      <a:pt x="135" y="83"/>
                    </a:cubicBezTo>
                    <a:cubicBezTo>
                      <a:pt x="162" y="57"/>
                      <a:pt x="188" y="29"/>
                      <a:pt x="2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6" name="Freeform 99"/>
              <p:cNvSpPr>
                <a:spLocks noEditPoints="1"/>
              </p:cNvSpPr>
              <p:nvPr/>
            </p:nvSpPr>
            <p:spPr bwMode="auto">
              <a:xfrm>
                <a:off x="12596586" y="4835525"/>
                <a:ext cx="476250" cy="476250"/>
              </a:xfrm>
              <a:custGeom>
                <a:avLst/>
                <a:gdLst>
                  <a:gd name="T0" fmla="*/ 20 w 151"/>
                  <a:gd name="T1" fmla="*/ 148 h 151"/>
                  <a:gd name="T2" fmla="*/ 20 w 151"/>
                  <a:gd name="T3" fmla="*/ 132 h 151"/>
                  <a:gd name="T4" fmla="*/ 105 w 151"/>
                  <a:gd name="T5" fmla="*/ 93 h 151"/>
                  <a:gd name="T6" fmla="*/ 45 w 151"/>
                  <a:gd name="T7" fmla="*/ 95 h 151"/>
                  <a:gd name="T8" fmla="*/ 1 w 151"/>
                  <a:gd name="T9" fmla="*/ 56 h 151"/>
                  <a:gd name="T10" fmla="*/ 41 w 151"/>
                  <a:gd name="T11" fmla="*/ 9 h 151"/>
                  <a:gd name="T12" fmla="*/ 116 w 151"/>
                  <a:gd name="T13" fmla="*/ 19 h 151"/>
                  <a:gd name="T14" fmla="*/ 101 w 151"/>
                  <a:gd name="T15" fmla="*/ 137 h 151"/>
                  <a:gd name="T16" fmla="*/ 20 w 151"/>
                  <a:gd name="T17" fmla="*/ 148 h 151"/>
                  <a:gd name="T18" fmla="*/ 73 w 151"/>
                  <a:gd name="T19" fmla="*/ 82 h 151"/>
                  <a:gd name="T20" fmla="*/ 109 w 151"/>
                  <a:gd name="T21" fmla="*/ 62 h 151"/>
                  <a:gd name="T22" fmla="*/ 68 w 151"/>
                  <a:gd name="T23" fmla="*/ 19 h 151"/>
                  <a:gd name="T24" fmla="*/ 29 w 151"/>
                  <a:gd name="T25" fmla="*/ 51 h 151"/>
                  <a:gd name="T26" fmla="*/ 73 w 151"/>
                  <a:gd name="T27" fmla="*/ 8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1" h="151">
                    <a:moveTo>
                      <a:pt x="20" y="148"/>
                    </a:moveTo>
                    <a:cubicBezTo>
                      <a:pt x="20" y="142"/>
                      <a:pt x="20" y="137"/>
                      <a:pt x="20" y="132"/>
                    </a:cubicBezTo>
                    <a:cubicBezTo>
                      <a:pt x="72" y="141"/>
                      <a:pt x="104" y="125"/>
                      <a:pt x="105" y="93"/>
                    </a:cubicBezTo>
                    <a:cubicBezTo>
                      <a:pt x="85" y="94"/>
                      <a:pt x="65" y="97"/>
                      <a:pt x="45" y="95"/>
                    </a:cubicBezTo>
                    <a:cubicBezTo>
                      <a:pt x="17" y="92"/>
                      <a:pt x="3" y="77"/>
                      <a:pt x="1" y="56"/>
                    </a:cubicBezTo>
                    <a:cubicBezTo>
                      <a:pt x="0" y="34"/>
                      <a:pt x="14" y="14"/>
                      <a:pt x="41" y="9"/>
                    </a:cubicBezTo>
                    <a:cubicBezTo>
                      <a:pt x="66" y="3"/>
                      <a:pt x="94" y="0"/>
                      <a:pt x="116" y="19"/>
                    </a:cubicBezTo>
                    <a:cubicBezTo>
                      <a:pt x="151" y="49"/>
                      <a:pt x="142" y="113"/>
                      <a:pt x="101" y="137"/>
                    </a:cubicBezTo>
                    <a:cubicBezTo>
                      <a:pt x="76" y="151"/>
                      <a:pt x="50" y="151"/>
                      <a:pt x="20" y="148"/>
                    </a:cubicBezTo>
                    <a:close/>
                    <a:moveTo>
                      <a:pt x="73" y="82"/>
                    </a:moveTo>
                    <a:cubicBezTo>
                      <a:pt x="82" y="74"/>
                      <a:pt x="107" y="88"/>
                      <a:pt x="109" y="62"/>
                    </a:cubicBezTo>
                    <a:cubicBezTo>
                      <a:pt x="112" y="37"/>
                      <a:pt x="93" y="19"/>
                      <a:pt x="68" y="19"/>
                    </a:cubicBezTo>
                    <a:cubicBezTo>
                      <a:pt x="45" y="19"/>
                      <a:pt x="30" y="32"/>
                      <a:pt x="29" y="51"/>
                    </a:cubicBezTo>
                    <a:cubicBezTo>
                      <a:pt x="29" y="70"/>
                      <a:pt x="44" y="82"/>
                      <a:pt x="7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7" name="Freeform 100"/>
              <p:cNvSpPr/>
              <p:nvPr/>
            </p:nvSpPr>
            <p:spPr bwMode="auto">
              <a:xfrm>
                <a:off x="14814324" y="3927475"/>
                <a:ext cx="757238" cy="582613"/>
              </a:xfrm>
              <a:custGeom>
                <a:avLst/>
                <a:gdLst>
                  <a:gd name="T0" fmla="*/ 240 w 240"/>
                  <a:gd name="T1" fmla="*/ 161 h 184"/>
                  <a:gd name="T2" fmla="*/ 228 w 240"/>
                  <a:gd name="T3" fmla="*/ 184 h 184"/>
                  <a:gd name="T4" fmla="*/ 45 w 240"/>
                  <a:gd name="T5" fmla="*/ 77 h 184"/>
                  <a:gd name="T6" fmla="*/ 23 w 240"/>
                  <a:gd name="T7" fmla="*/ 116 h 184"/>
                  <a:gd name="T8" fmla="*/ 0 w 240"/>
                  <a:gd name="T9" fmla="*/ 102 h 184"/>
                  <a:gd name="T10" fmla="*/ 55 w 240"/>
                  <a:gd name="T11" fmla="*/ 0 h 184"/>
                  <a:gd name="T12" fmla="*/ 76 w 240"/>
                  <a:gd name="T13" fmla="*/ 12 h 184"/>
                  <a:gd name="T14" fmla="*/ 76 w 240"/>
                  <a:gd name="T15" fmla="*/ 17 h 184"/>
                  <a:gd name="T16" fmla="*/ 94 w 240"/>
                  <a:gd name="T17" fmla="*/ 75 h 184"/>
                  <a:gd name="T18" fmla="*/ 167 w 240"/>
                  <a:gd name="T19" fmla="*/ 118 h 184"/>
                  <a:gd name="T20" fmla="*/ 240 w 240"/>
                  <a:gd name="T21" fmla="*/ 16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84">
                    <a:moveTo>
                      <a:pt x="240" y="161"/>
                    </a:moveTo>
                    <a:cubicBezTo>
                      <a:pt x="235" y="169"/>
                      <a:pt x="232" y="176"/>
                      <a:pt x="228" y="184"/>
                    </a:cubicBezTo>
                    <a:cubicBezTo>
                      <a:pt x="166" y="148"/>
                      <a:pt x="106" y="113"/>
                      <a:pt x="45" y="77"/>
                    </a:cubicBezTo>
                    <a:cubicBezTo>
                      <a:pt x="37" y="90"/>
                      <a:pt x="30" y="102"/>
                      <a:pt x="23" y="116"/>
                    </a:cubicBezTo>
                    <a:cubicBezTo>
                      <a:pt x="15" y="111"/>
                      <a:pt x="8" y="107"/>
                      <a:pt x="0" y="102"/>
                    </a:cubicBezTo>
                    <a:cubicBezTo>
                      <a:pt x="19" y="68"/>
                      <a:pt x="37" y="34"/>
                      <a:pt x="55" y="0"/>
                    </a:cubicBezTo>
                    <a:cubicBezTo>
                      <a:pt x="64" y="5"/>
                      <a:pt x="71" y="9"/>
                      <a:pt x="76" y="12"/>
                    </a:cubicBezTo>
                    <a:cubicBezTo>
                      <a:pt x="76" y="15"/>
                      <a:pt x="76" y="16"/>
                      <a:pt x="76" y="17"/>
                    </a:cubicBezTo>
                    <a:cubicBezTo>
                      <a:pt x="59" y="54"/>
                      <a:pt x="58" y="54"/>
                      <a:pt x="94" y="75"/>
                    </a:cubicBezTo>
                    <a:cubicBezTo>
                      <a:pt x="118" y="90"/>
                      <a:pt x="143" y="104"/>
                      <a:pt x="167" y="118"/>
                    </a:cubicBezTo>
                    <a:cubicBezTo>
                      <a:pt x="191" y="132"/>
                      <a:pt x="215" y="146"/>
                      <a:pt x="240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8" name="Freeform 101"/>
              <p:cNvSpPr/>
              <p:nvPr/>
            </p:nvSpPr>
            <p:spPr bwMode="auto">
              <a:xfrm>
                <a:off x="10302649" y="4960937"/>
                <a:ext cx="523875" cy="609600"/>
              </a:xfrm>
              <a:custGeom>
                <a:avLst/>
                <a:gdLst>
                  <a:gd name="T0" fmla="*/ 142 w 166"/>
                  <a:gd name="T1" fmla="*/ 0 h 193"/>
                  <a:gd name="T2" fmla="*/ 166 w 166"/>
                  <a:gd name="T3" fmla="*/ 21 h 193"/>
                  <a:gd name="T4" fmla="*/ 26 w 166"/>
                  <a:gd name="T5" fmla="*/ 193 h 193"/>
                  <a:gd name="T6" fmla="*/ 19 w 166"/>
                  <a:gd name="T7" fmla="*/ 152 h 193"/>
                  <a:gd name="T8" fmla="*/ 142 w 166"/>
                  <a:gd name="T9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93">
                    <a:moveTo>
                      <a:pt x="142" y="0"/>
                    </a:moveTo>
                    <a:cubicBezTo>
                      <a:pt x="151" y="8"/>
                      <a:pt x="158" y="14"/>
                      <a:pt x="166" y="21"/>
                    </a:cubicBezTo>
                    <a:cubicBezTo>
                      <a:pt x="119" y="80"/>
                      <a:pt x="72" y="137"/>
                      <a:pt x="26" y="193"/>
                    </a:cubicBezTo>
                    <a:cubicBezTo>
                      <a:pt x="0" y="176"/>
                      <a:pt x="0" y="176"/>
                      <a:pt x="19" y="152"/>
                    </a:cubicBezTo>
                    <a:cubicBezTo>
                      <a:pt x="59" y="102"/>
                      <a:pt x="100" y="52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9" name="Freeform 102"/>
              <p:cNvSpPr/>
              <p:nvPr/>
            </p:nvSpPr>
            <p:spPr bwMode="auto">
              <a:xfrm>
                <a:off x="13190311" y="5445125"/>
                <a:ext cx="280988" cy="698500"/>
              </a:xfrm>
              <a:custGeom>
                <a:avLst/>
                <a:gdLst>
                  <a:gd name="T0" fmla="*/ 0 w 89"/>
                  <a:gd name="T1" fmla="*/ 8 h 221"/>
                  <a:gd name="T2" fmla="*/ 29 w 89"/>
                  <a:gd name="T3" fmla="*/ 0 h 221"/>
                  <a:gd name="T4" fmla="*/ 89 w 89"/>
                  <a:gd name="T5" fmla="*/ 212 h 221"/>
                  <a:gd name="T6" fmla="*/ 60 w 89"/>
                  <a:gd name="T7" fmla="*/ 221 h 221"/>
                  <a:gd name="T8" fmla="*/ 0 w 89"/>
                  <a:gd name="T9" fmla="*/ 8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221">
                    <a:moveTo>
                      <a:pt x="0" y="8"/>
                    </a:moveTo>
                    <a:cubicBezTo>
                      <a:pt x="11" y="5"/>
                      <a:pt x="18" y="3"/>
                      <a:pt x="29" y="0"/>
                    </a:cubicBezTo>
                    <a:cubicBezTo>
                      <a:pt x="49" y="70"/>
                      <a:pt x="69" y="140"/>
                      <a:pt x="89" y="212"/>
                    </a:cubicBezTo>
                    <a:cubicBezTo>
                      <a:pt x="80" y="215"/>
                      <a:pt x="71" y="217"/>
                      <a:pt x="60" y="221"/>
                    </a:cubicBezTo>
                    <a:cubicBezTo>
                      <a:pt x="40" y="150"/>
                      <a:pt x="20" y="80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0" name="Freeform 103"/>
              <p:cNvSpPr/>
              <p:nvPr/>
            </p:nvSpPr>
            <p:spPr bwMode="auto">
              <a:xfrm>
                <a:off x="14706374" y="4360862"/>
                <a:ext cx="663575" cy="449263"/>
              </a:xfrm>
              <a:custGeom>
                <a:avLst/>
                <a:gdLst>
                  <a:gd name="T0" fmla="*/ 210 w 210"/>
                  <a:gd name="T1" fmla="*/ 122 h 142"/>
                  <a:gd name="T2" fmla="*/ 192 w 210"/>
                  <a:gd name="T3" fmla="*/ 142 h 142"/>
                  <a:gd name="T4" fmla="*/ 0 w 210"/>
                  <a:gd name="T5" fmla="*/ 22 h 142"/>
                  <a:gd name="T6" fmla="*/ 15 w 210"/>
                  <a:gd name="T7" fmla="*/ 0 h 142"/>
                  <a:gd name="T8" fmla="*/ 210 w 210"/>
                  <a:gd name="T9" fmla="*/ 12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42">
                    <a:moveTo>
                      <a:pt x="210" y="122"/>
                    </a:moveTo>
                    <a:cubicBezTo>
                      <a:pt x="204" y="130"/>
                      <a:pt x="198" y="136"/>
                      <a:pt x="192" y="142"/>
                    </a:cubicBezTo>
                    <a:cubicBezTo>
                      <a:pt x="129" y="102"/>
                      <a:pt x="65" y="63"/>
                      <a:pt x="0" y="22"/>
                    </a:cubicBezTo>
                    <a:cubicBezTo>
                      <a:pt x="5" y="14"/>
                      <a:pt x="10" y="8"/>
                      <a:pt x="15" y="0"/>
                    </a:cubicBezTo>
                    <a:cubicBezTo>
                      <a:pt x="80" y="40"/>
                      <a:pt x="144" y="80"/>
                      <a:pt x="21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1" name="Freeform 104"/>
              <p:cNvSpPr/>
              <p:nvPr/>
            </p:nvSpPr>
            <p:spPr bwMode="auto">
              <a:xfrm>
                <a:off x="13203011" y="4594225"/>
                <a:ext cx="357188" cy="522288"/>
              </a:xfrm>
              <a:custGeom>
                <a:avLst/>
                <a:gdLst>
                  <a:gd name="T0" fmla="*/ 0 w 113"/>
                  <a:gd name="T1" fmla="*/ 54 h 165"/>
                  <a:gd name="T2" fmla="*/ 93 w 113"/>
                  <a:gd name="T3" fmla="*/ 6 h 165"/>
                  <a:gd name="T4" fmla="*/ 113 w 113"/>
                  <a:gd name="T5" fmla="*/ 17 h 165"/>
                  <a:gd name="T6" fmla="*/ 110 w 113"/>
                  <a:gd name="T7" fmla="*/ 141 h 165"/>
                  <a:gd name="T8" fmla="*/ 97 w 113"/>
                  <a:gd name="T9" fmla="*/ 165 h 165"/>
                  <a:gd name="T10" fmla="*/ 90 w 113"/>
                  <a:gd name="T11" fmla="*/ 162 h 165"/>
                  <a:gd name="T12" fmla="*/ 90 w 113"/>
                  <a:gd name="T13" fmla="*/ 30 h 165"/>
                  <a:gd name="T14" fmla="*/ 18 w 113"/>
                  <a:gd name="T15" fmla="*/ 65 h 165"/>
                  <a:gd name="T16" fmla="*/ 0 w 113"/>
                  <a:gd name="T17" fmla="*/ 54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3" h="165">
                    <a:moveTo>
                      <a:pt x="0" y="54"/>
                    </a:moveTo>
                    <a:cubicBezTo>
                      <a:pt x="31" y="38"/>
                      <a:pt x="62" y="22"/>
                      <a:pt x="93" y="6"/>
                    </a:cubicBezTo>
                    <a:cubicBezTo>
                      <a:pt x="105" y="0"/>
                      <a:pt x="113" y="1"/>
                      <a:pt x="113" y="17"/>
                    </a:cubicBezTo>
                    <a:cubicBezTo>
                      <a:pt x="112" y="59"/>
                      <a:pt x="112" y="100"/>
                      <a:pt x="110" y="141"/>
                    </a:cubicBezTo>
                    <a:cubicBezTo>
                      <a:pt x="109" y="149"/>
                      <a:pt x="101" y="157"/>
                      <a:pt x="97" y="165"/>
                    </a:cubicBezTo>
                    <a:cubicBezTo>
                      <a:pt x="94" y="164"/>
                      <a:pt x="92" y="163"/>
                      <a:pt x="90" y="162"/>
                    </a:cubicBezTo>
                    <a:cubicBezTo>
                      <a:pt x="90" y="119"/>
                      <a:pt x="90" y="77"/>
                      <a:pt x="90" y="30"/>
                    </a:cubicBezTo>
                    <a:cubicBezTo>
                      <a:pt x="64" y="43"/>
                      <a:pt x="41" y="53"/>
                      <a:pt x="18" y="65"/>
                    </a:cubicBezTo>
                    <a:cubicBezTo>
                      <a:pt x="8" y="71"/>
                      <a:pt x="1" y="70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2" name="Freeform 105"/>
              <p:cNvSpPr/>
              <p:nvPr/>
            </p:nvSpPr>
            <p:spPr bwMode="auto">
              <a:xfrm>
                <a:off x="11958411" y="50800"/>
                <a:ext cx="328613" cy="312738"/>
              </a:xfrm>
              <a:custGeom>
                <a:avLst/>
                <a:gdLst>
                  <a:gd name="T0" fmla="*/ 104 w 104"/>
                  <a:gd name="T1" fmla="*/ 17 h 99"/>
                  <a:gd name="T2" fmla="*/ 63 w 104"/>
                  <a:gd name="T3" fmla="*/ 88 h 99"/>
                  <a:gd name="T4" fmla="*/ 2 w 104"/>
                  <a:gd name="T5" fmla="*/ 68 h 99"/>
                  <a:gd name="T6" fmla="*/ 11 w 104"/>
                  <a:gd name="T7" fmla="*/ 48 h 99"/>
                  <a:gd name="T8" fmla="*/ 80 w 104"/>
                  <a:gd name="T9" fmla="*/ 6 h 99"/>
                  <a:gd name="T10" fmla="*/ 98 w 104"/>
                  <a:gd name="T11" fmla="*/ 2 h 99"/>
                  <a:gd name="T12" fmla="*/ 104 w 104"/>
                  <a:gd name="T13" fmla="*/ 1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99">
                    <a:moveTo>
                      <a:pt x="104" y="17"/>
                    </a:moveTo>
                    <a:cubicBezTo>
                      <a:pt x="100" y="48"/>
                      <a:pt x="85" y="71"/>
                      <a:pt x="63" y="88"/>
                    </a:cubicBezTo>
                    <a:cubicBezTo>
                      <a:pt x="49" y="99"/>
                      <a:pt x="6" y="85"/>
                      <a:pt x="2" y="68"/>
                    </a:cubicBezTo>
                    <a:cubicBezTo>
                      <a:pt x="0" y="62"/>
                      <a:pt x="6" y="49"/>
                      <a:pt x="11" y="48"/>
                    </a:cubicBezTo>
                    <a:cubicBezTo>
                      <a:pt x="39" y="40"/>
                      <a:pt x="58" y="21"/>
                      <a:pt x="80" y="6"/>
                    </a:cubicBezTo>
                    <a:cubicBezTo>
                      <a:pt x="85" y="3"/>
                      <a:pt x="94" y="0"/>
                      <a:pt x="98" y="2"/>
                    </a:cubicBezTo>
                    <a:cubicBezTo>
                      <a:pt x="102" y="4"/>
                      <a:pt x="103" y="13"/>
                      <a:pt x="104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3" name="Freeform 106"/>
              <p:cNvSpPr/>
              <p:nvPr/>
            </p:nvSpPr>
            <p:spPr bwMode="auto">
              <a:xfrm>
                <a:off x="13885636" y="838200"/>
                <a:ext cx="239713" cy="303213"/>
              </a:xfrm>
              <a:custGeom>
                <a:avLst/>
                <a:gdLst>
                  <a:gd name="T0" fmla="*/ 75 w 76"/>
                  <a:gd name="T1" fmla="*/ 60 h 96"/>
                  <a:gd name="T2" fmla="*/ 55 w 76"/>
                  <a:gd name="T3" fmla="*/ 90 h 96"/>
                  <a:gd name="T4" fmla="*/ 2 w 76"/>
                  <a:gd name="T5" fmla="*/ 82 h 96"/>
                  <a:gd name="T6" fmla="*/ 0 w 76"/>
                  <a:gd name="T7" fmla="*/ 73 h 96"/>
                  <a:gd name="T8" fmla="*/ 6 w 76"/>
                  <a:gd name="T9" fmla="*/ 26 h 96"/>
                  <a:gd name="T10" fmla="*/ 36 w 76"/>
                  <a:gd name="T11" fmla="*/ 5 h 96"/>
                  <a:gd name="T12" fmla="*/ 75 w 76"/>
                  <a:gd name="T13" fmla="*/ 6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96">
                    <a:moveTo>
                      <a:pt x="75" y="60"/>
                    </a:moveTo>
                    <a:cubicBezTo>
                      <a:pt x="76" y="73"/>
                      <a:pt x="71" y="85"/>
                      <a:pt x="55" y="90"/>
                    </a:cubicBezTo>
                    <a:cubicBezTo>
                      <a:pt x="36" y="96"/>
                      <a:pt x="18" y="94"/>
                      <a:pt x="2" y="82"/>
                    </a:cubicBezTo>
                    <a:cubicBezTo>
                      <a:pt x="0" y="80"/>
                      <a:pt x="0" y="76"/>
                      <a:pt x="0" y="73"/>
                    </a:cubicBezTo>
                    <a:cubicBezTo>
                      <a:pt x="2" y="57"/>
                      <a:pt x="4" y="42"/>
                      <a:pt x="6" y="26"/>
                    </a:cubicBezTo>
                    <a:cubicBezTo>
                      <a:pt x="8" y="9"/>
                      <a:pt x="19" y="0"/>
                      <a:pt x="36" y="5"/>
                    </a:cubicBezTo>
                    <a:cubicBezTo>
                      <a:pt x="63" y="13"/>
                      <a:pt x="74" y="28"/>
                      <a:pt x="7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4" name="Freeform 107"/>
              <p:cNvSpPr/>
              <p:nvPr/>
            </p:nvSpPr>
            <p:spPr bwMode="auto">
              <a:xfrm>
                <a:off x="11288486" y="4664075"/>
                <a:ext cx="360363" cy="490538"/>
              </a:xfrm>
              <a:custGeom>
                <a:avLst/>
                <a:gdLst>
                  <a:gd name="T0" fmla="*/ 55 w 114"/>
                  <a:gd name="T1" fmla="*/ 119 h 155"/>
                  <a:gd name="T2" fmla="*/ 82 w 114"/>
                  <a:gd name="T3" fmla="*/ 138 h 155"/>
                  <a:gd name="T4" fmla="*/ 61 w 114"/>
                  <a:gd name="T5" fmla="*/ 140 h 155"/>
                  <a:gd name="T6" fmla="*/ 6 w 114"/>
                  <a:gd name="T7" fmla="*/ 91 h 155"/>
                  <a:gd name="T8" fmla="*/ 35 w 114"/>
                  <a:gd name="T9" fmla="*/ 106 h 155"/>
                  <a:gd name="T10" fmla="*/ 81 w 114"/>
                  <a:gd name="T11" fmla="*/ 26 h 155"/>
                  <a:gd name="T12" fmla="*/ 48 w 114"/>
                  <a:gd name="T13" fmla="*/ 4 h 155"/>
                  <a:gd name="T14" fmla="*/ 66 w 114"/>
                  <a:gd name="T15" fmla="*/ 1 h 155"/>
                  <a:gd name="T16" fmla="*/ 99 w 114"/>
                  <a:gd name="T17" fmla="*/ 3 h 155"/>
                  <a:gd name="T18" fmla="*/ 112 w 114"/>
                  <a:gd name="T19" fmla="*/ 8 h 155"/>
                  <a:gd name="T20" fmla="*/ 111 w 114"/>
                  <a:gd name="T21" fmla="*/ 22 h 155"/>
                  <a:gd name="T22" fmla="*/ 55 w 114"/>
                  <a:gd name="T23" fmla="*/ 119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" h="155">
                    <a:moveTo>
                      <a:pt x="55" y="119"/>
                    </a:moveTo>
                    <a:cubicBezTo>
                      <a:pt x="65" y="126"/>
                      <a:pt x="74" y="132"/>
                      <a:pt x="82" y="138"/>
                    </a:cubicBezTo>
                    <a:cubicBezTo>
                      <a:pt x="77" y="155"/>
                      <a:pt x="68" y="144"/>
                      <a:pt x="61" y="140"/>
                    </a:cubicBezTo>
                    <a:cubicBezTo>
                      <a:pt x="0" y="104"/>
                      <a:pt x="0" y="104"/>
                      <a:pt x="6" y="91"/>
                    </a:cubicBezTo>
                    <a:cubicBezTo>
                      <a:pt x="15" y="95"/>
                      <a:pt x="25" y="100"/>
                      <a:pt x="35" y="106"/>
                    </a:cubicBezTo>
                    <a:cubicBezTo>
                      <a:pt x="50" y="79"/>
                      <a:pt x="65" y="53"/>
                      <a:pt x="81" y="26"/>
                    </a:cubicBezTo>
                    <a:cubicBezTo>
                      <a:pt x="71" y="20"/>
                      <a:pt x="62" y="13"/>
                      <a:pt x="48" y="4"/>
                    </a:cubicBezTo>
                    <a:cubicBezTo>
                      <a:pt x="57" y="2"/>
                      <a:pt x="61" y="0"/>
                      <a:pt x="66" y="1"/>
                    </a:cubicBezTo>
                    <a:cubicBezTo>
                      <a:pt x="77" y="1"/>
                      <a:pt x="88" y="2"/>
                      <a:pt x="99" y="3"/>
                    </a:cubicBezTo>
                    <a:cubicBezTo>
                      <a:pt x="104" y="4"/>
                      <a:pt x="110" y="5"/>
                      <a:pt x="112" y="8"/>
                    </a:cubicBezTo>
                    <a:cubicBezTo>
                      <a:pt x="114" y="11"/>
                      <a:pt x="113" y="18"/>
                      <a:pt x="111" y="22"/>
                    </a:cubicBezTo>
                    <a:cubicBezTo>
                      <a:pt x="93" y="54"/>
                      <a:pt x="75" y="85"/>
                      <a:pt x="55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5" name="Freeform 108"/>
              <p:cNvSpPr/>
              <p:nvPr/>
            </p:nvSpPr>
            <p:spPr bwMode="auto">
              <a:xfrm>
                <a:off x="11380561" y="-306388"/>
                <a:ext cx="261938" cy="298450"/>
              </a:xfrm>
              <a:custGeom>
                <a:avLst/>
                <a:gdLst>
                  <a:gd name="T0" fmla="*/ 27 w 83"/>
                  <a:gd name="T1" fmla="*/ 94 h 94"/>
                  <a:gd name="T2" fmla="*/ 5 w 83"/>
                  <a:gd name="T3" fmla="*/ 33 h 94"/>
                  <a:gd name="T4" fmla="*/ 32 w 83"/>
                  <a:gd name="T5" fmla="*/ 6 h 94"/>
                  <a:gd name="T6" fmla="*/ 80 w 83"/>
                  <a:gd name="T7" fmla="*/ 41 h 94"/>
                  <a:gd name="T8" fmla="*/ 43 w 83"/>
                  <a:gd name="T9" fmla="*/ 86 h 94"/>
                  <a:gd name="T10" fmla="*/ 27 w 83"/>
                  <a:gd name="T11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94">
                    <a:moveTo>
                      <a:pt x="27" y="94"/>
                    </a:moveTo>
                    <a:cubicBezTo>
                      <a:pt x="19" y="71"/>
                      <a:pt x="10" y="52"/>
                      <a:pt x="5" y="33"/>
                    </a:cubicBezTo>
                    <a:cubicBezTo>
                      <a:pt x="0" y="11"/>
                      <a:pt x="11" y="0"/>
                      <a:pt x="32" y="6"/>
                    </a:cubicBezTo>
                    <a:cubicBezTo>
                      <a:pt x="52" y="12"/>
                      <a:pt x="78" y="18"/>
                      <a:pt x="80" y="41"/>
                    </a:cubicBezTo>
                    <a:cubicBezTo>
                      <a:pt x="83" y="63"/>
                      <a:pt x="61" y="75"/>
                      <a:pt x="43" y="86"/>
                    </a:cubicBezTo>
                    <a:cubicBezTo>
                      <a:pt x="39" y="89"/>
                      <a:pt x="33" y="91"/>
                      <a:pt x="27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6" name="Freeform 109"/>
              <p:cNvSpPr/>
              <p:nvPr/>
            </p:nvSpPr>
            <p:spPr bwMode="auto">
              <a:xfrm>
                <a:off x="11355161" y="57150"/>
                <a:ext cx="249238" cy="303213"/>
              </a:xfrm>
              <a:custGeom>
                <a:avLst/>
                <a:gdLst>
                  <a:gd name="T0" fmla="*/ 0 w 79"/>
                  <a:gd name="T1" fmla="*/ 30 h 96"/>
                  <a:gd name="T2" fmla="*/ 12 w 79"/>
                  <a:gd name="T3" fmla="*/ 12 h 96"/>
                  <a:gd name="T4" fmla="*/ 67 w 79"/>
                  <a:gd name="T5" fmla="*/ 25 h 96"/>
                  <a:gd name="T6" fmla="*/ 68 w 79"/>
                  <a:gd name="T7" fmla="*/ 66 h 96"/>
                  <a:gd name="T8" fmla="*/ 58 w 79"/>
                  <a:gd name="T9" fmla="*/ 79 h 96"/>
                  <a:gd name="T10" fmla="*/ 16 w 79"/>
                  <a:gd name="T11" fmla="*/ 71 h 96"/>
                  <a:gd name="T12" fmla="*/ 0 w 79"/>
                  <a:gd name="T13" fmla="*/ 3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96">
                    <a:moveTo>
                      <a:pt x="0" y="30"/>
                    </a:moveTo>
                    <a:cubicBezTo>
                      <a:pt x="4" y="24"/>
                      <a:pt x="7" y="16"/>
                      <a:pt x="12" y="12"/>
                    </a:cubicBezTo>
                    <a:cubicBezTo>
                      <a:pt x="26" y="0"/>
                      <a:pt x="49" y="6"/>
                      <a:pt x="67" y="25"/>
                    </a:cubicBezTo>
                    <a:cubicBezTo>
                      <a:pt x="79" y="38"/>
                      <a:pt x="77" y="52"/>
                      <a:pt x="68" y="66"/>
                    </a:cubicBezTo>
                    <a:cubicBezTo>
                      <a:pt x="65" y="71"/>
                      <a:pt x="62" y="75"/>
                      <a:pt x="58" y="79"/>
                    </a:cubicBezTo>
                    <a:cubicBezTo>
                      <a:pt x="40" y="96"/>
                      <a:pt x="26" y="94"/>
                      <a:pt x="16" y="71"/>
                    </a:cubicBezTo>
                    <a:cubicBezTo>
                      <a:pt x="10" y="58"/>
                      <a:pt x="5" y="45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7" name="Freeform 110"/>
              <p:cNvSpPr/>
              <p:nvPr/>
            </p:nvSpPr>
            <p:spPr bwMode="auto">
              <a:xfrm>
                <a:off x="9291411" y="1674812"/>
                <a:ext cx="269875" cy="228600"/>
              </a:xfrm>
              <a:custGeom>
                <a:avLst/>
                <a:gdLst>
                  <a:gd name="T0" fmla="*/ 75 w 85"/>
                  <a:gd name="T1" fmla="*/ 72 h 72"/>
                  <a:gd name="T2" fmla="*/ 37 w 85"/>
                  <a:gd name="T3" fmla="*/ 59 h 72"/>
                  <a:gd name="T4" fmla="*/ 1 w 85"/>
                  <a:gd name="T5" fmla="*/ 23 h 72"/>
                  <a:gd name="T6" fmla="*/ 9 w 85"/>
                  <a:gd name="T7" fmla="*/ 10 h 72"/>
                  <a:gd name="T8" fmla="*/ 51 w 85"/>
                  <a:gd name="T9" fmla="*/ 3 h 72"/>
                  <a:gd name="T10" fmla="*/ 84 w 85"/>
                  <a:gd name="T11" fmla="*/ 30 h 72"/>
                  <a:gd name="T12" fmla="*/ 75 w 85"/>
                  <a:gd name="T13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72">
                    <a:moveTo>
                      <a:pt x="75" y="72"/>
                    </a:moveTo>
                    <a:cubicBezTo>
                      <a:pt x="59" y="66"/>
                      <a:pt x="48" y="62"/>
                      <a:pt x="37" y="59"/>
                    </a:cubicBezTo>
                    <a:cubicBezTo>
                      <a:pt x="18" y="53"/>
                      <a:pt x="4" y="43"/>
                      <a:pt x="1" y="23"/>
                    </a:cubicBezTo>
                    <a:cubicBezTo>
                      <a:pt x="0" y="19"/>
                      <a:pt x="5" y="11"/>
                      <a:pt x="9" y="10"/>
                    </a:cubicBezTo>
                    <a:cubicBezTo>
                      <a:pt x="23" y="6"/>
                      <a:pt x="37" y="6"/>
                      <a:pt x="51" y="3"/>
                    </a:cubicBezTo>
                    <a:cubicBezTo>
                      <a:pt x="71" y="0"/>
                      <a:pt x="85" y="10"/>
                      <a:pt x="84" y="30"/>
                    </a:cubicBezTo>
                    <a:cubicBezTo>
                      <a:pt x="82" y="45"/>
                      <a:pt x="78" y="59"/>
                      <a:pt x="75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8" name="Freeform 111"/>
              <p:cNvSpPr/>
              <p:nvPr/>
            </p:nvSpPr>
            <p:spPr bwMode="auto">
              <a:xfrm>
                <a:off x="9510486" y="1884362"/>
                <a:ext cx="280988" cy="239713"/>
              </a:xfrm>
              <a:custGeom>
                <a:avLst/>
                <a:gdLst>
                  <a:gd name="T0" fmla="*/ 77 w 89"/>
                  <a:gd name="T1" fmla="*/ 76 h 76"/>
                  <a:gd name="T2" fmla="*/ 29 w 89"/>
                  <a:gd name="T3" fmla="*/ 56 h 76"/>
                  <a:gd name="T4" fmla="*/ 17 w 89"/>
                  <a:gd name="T5" fmla="*/ 50 h 76"/>
                  <a:gd name="T6" fmla="*/ 0 w 89"/>
                  <a:gd name="T7" fmla="*/ 26 h 76"/>
                  <a:gd name="T8" fmla="*/ 23 w 89"/>
                  <a:gd name="T9" fmla="*/ 14 h 76"/>
                  <a:gd name="T10" fmla="*/ 75 w 89"/>
                  <a:gd name="T11" fmla="*/ 18 h 76"/>
                  <a:gd name="T12" fmla="*/ 77 w 89"/>
                  <a:gd name="T13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76">
                    <a:moveTo>
                      <a:pt x="77" y="76"/>
                    </a:moveTo>
                    <a:cubicBezTo>
                      <a:pt x="61" y="69"/>
                      <a:pt x="45" y="63"/>
                      <a:pt x="29" y="56"/>
                    </a:cubicBezTo>
                    <a:cubicBezTo>
                      <a:pt x="25" y="54"/>
                      <a:pt x="20" y="53"/>
                      <a:pt x="17" y="50"/>
                    </a:cubicBezTo>
                    <a:cubicBezTo>
                      <a:pt x="11" y="43"/>
                      <a:pt x="6" y="34"/>
                      <a:pt x="0" y="26"/>
                    </a:cubicBezTo>
                    <a:cubicBezTo>
                      <a:pt x="8" y="22"/>
                      <a:pt x="15" y="16"/>
                      <a:pt x="23" y="14"/>
                    </a:cubicBezTo>
                    <a:cubicBezTo>
                      <a:pt x="41" y="10"/>
                      <a:pt x="61" y="0"/>
                      <a:pt x="75" y="18"/>
                    </a:cubicBezTo>
                    <a:cubicBezTo>
                      <a:pt x="89" y="37"/>
                      <a:pt x="84" y="58"/>
                      <a:pt x="77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9" name="Freeform 112"/>
              <p:cNvSpPr/>
              <p:nvPr/>
            </p:nvSpPr>
            <p:spPr bwMode="auto">
              <a:xfrm>
                <a:off x="14734949" y="1489075"/>
                <a:ext cx="188913" cy="217488"/>
              </a:xfrm>
              <a:custGeom>
                <a:avLst/>
                <a:gdLst>
                  <a:gd name="T0" fmla="*/ 60 w 60"/>
                  <a:gd name="T1" fmla="*/ 27 h 69"/>
                  <a:gd name="T2" fmla="*/ 49 w 60"/>
                  <a:gd name="T3" fmla="*/ 51 h 69"/>
                  <a:gd name="T4" fmla="*/ 11 w 60"/>
                  <a:gd name="T5" fmla="*/ 61 h 69"/>
                  <a:gd name="T6" fmla="*/ 13 w 60"/>
                  <a:gd name="T7" fmla="*/ 22 h 69"/>
                  <a:gd name="T8" fmla="*/ 25 w 60"/>
                  <a:gd name="T9" fmla="*/ 11 h 69"/>
                  <a:gd name="T10" fmla="*/ 46 w 60"/>
                  <a:gd name="T11" fmla="*/ 3 h 69"/>
                  <a:gd name="T12" fmla="*/ 60 w 60"/>
                  <a:gd name="T13" fmla="*/ 2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69">
                    <a:moveTo>
                      <a:pt x="60" y="27"/>
                    </a:moveTo>
                    <a:cubicBezTo>
                      <a:pt x="56" y="37"/>
                      <a:pt x="54" y="45"/>
                      <a:pt x="49" y="51"/>
                    </a:cubicBezTo>
                    <a:cubicBezTo>
                      <a:pt x="39" y="65"/>
                      <a:pt x="22" y="69"/>
                      <a:pt x="11" y="61"/>
                    </a:cubicBezTo>
                    <a:cubicBezTo>
                      <a:pt x="0" y="52"/>
                      <a:pt x="1" y="37"/>
                      <a:pt x="13" y="22"/>
                    </a:cubicBezTo>
                    <a:cubicBezTo>
                      <a:pt x="17" y="18"/>
                      <a:pt x="20" y="13"/>
                      <a:pt x="25" y="11"/>
                    </a:cubicBezTo>
                    <a:cubicBezTo>
                      <a:pt x="32" y="7"/>
                      <a:pt x="43" y="0"/>
                      <a:pt x="46" y="3"/>
                    </a:cubicBezTo>
                    <a:cubicBezTo>
                      <a:pt x="53" y="8"/>
                      <a:pt x="56" y="19"/>
                      <a:pt x="6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703" name="组合 702"/>
            <p:cNvGrpSpPr/>
            <p:nvPr/>
          </p:nvGrpSpPr>
          <p:grpSpPr>
            <a:xfrm>
              <a:off x="5634" y="2542"/>
              <a:ext cx="3490" cy="1224"/>
              <a:chOff x="6815138" y="1806575"/>
              <a:chExt cx="2881312" cy="1009650"/>
            </a:xfrm>
          </p:grpSpPr>
          <p:sp>
            <p:nvSpPr>
              <p:cNvPr id="704" name="Freeform 12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Freeform 12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Freeform 12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Freeform 12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Freeform 12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Freeform 12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Freeform 12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Freeform 12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Freeform 12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Freeform 13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Freeform 13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Freeform 13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6" name="Freeform 13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7" name="Freeform 13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Freeform 13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Freeform 13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Freeform 13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Freeform 13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13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14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Freeform 14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Freeform 14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Freeform 14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Freeform 14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Freeform 14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Freeform 14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0" name="Freeform 14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1" name="Freeform 14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Freeform 14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Freeform 15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Freeform 15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5" name="Freeform 15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6" name="Freeform 15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7" name="Freeform 15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8" name="Freeform 15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9" name="Freeform 15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0" name="Freeform 15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1" name="Freeform 15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2" name="Freeform 15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3" name="Freeform 16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4" name="Freeform 16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5" name="Freeform 16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6" name="Freeform 16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7" name="Freeform 16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16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Freeform 16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16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16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16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17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4" name="Freeform 17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17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17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17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17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17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0" name="Freeform 17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Freeform 17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17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18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91" name="椭圆 90"/>
          <p:cNvSpPr/>
          <p:nvPr/>
        </p:nvSpPr>
        <p:spPr>
          <a:xfrm>
            <a:off x="-409575" y="-567055"/>
            <a:ext cx="1081405" cy="108140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/>
          <p:nvPr/>
        </p:nvSpPr>
        <p:spPr>
          <a:xfrm>
            <a:off x="11304905" y="6111240"/>
            <a:ext cx="1081405" cy="108140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11527790" y="5535930"/>
            <a:ext cx="377825" cy="37782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276225" y="634365"/>
            <a:ext cx="271145" cy="27114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10687050" y="6111240"/>
            <a:ext cx="617855" cy="617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908685" y="176530"/>
            <a:ext cx="617855" cy="617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>
            <a:off x="11727180" y="4824730"/>
            <a:ext cx="236855" cy="236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>
            <a:off x="163830" y="1323975"/>
            <a:ext cx="236855" cy="236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539875" y="2421890"/>
            <a:ext cx="229933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>
                <a:solidFill>
                  <a:srgbClr val="003F88"/>
                </a:solidFill>
              </a:rPr>
              <a:t>目录</a:t>
            </a:r>
            <a:endParaRPr lang="zh-CN" altLang="en-US" sz="8000" b="1">
              <a:solidFill>
                <a:srgbClr val="003F88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26540" y="3743960"/>
            <a:ext cx="23260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>
                <a:solidFill>
                  <a:srgbClr val="003F88"/>
                </a:solidFill>
              </a:rPr>
              <a:t>CONTENTS</a:t>
            </a:r>
            <a:endParaRPr lang="en-US" altLang="zh-CN" sz="1400">
              <a:solidFill>
                <a:srgbClr val="003F88"/>
              </a:solidFill>
            </a:endParaRPr>
          </a:p>
        </p:txBody>
      </p:sp>
      <p:sp>
        <p:nvSpPr>
          <p:cNvPr id="52" name="文本框 51"/>
          <p:cNvSpPr txBox="1"/>
          <p:nvPr>
            <p:custDataLst>
              <p:tags r:id="rId1"/>
            </p:custDataLst>
          </p:nvPr>
        </p:nvSpPr>
        <p:spPr>
          <a:xfrm>
            <a:off x="6946265" y="1767205"/>
            <a:ext cx="32067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>
                <a:solidFill>
                  <a:srgbClr val="003F88"/>
                </a:solidFill>
                <a:latin typeface="微软雅黑" panose="020B0503020204020204" charset="-122"/>
                <a:ea typeface="微软雅黑" panose="020B0503020204020204" charset="-122"/>
              </a:rPr>
              <a:t>Background</a:t>
            </a:r>
            <a:endParaRPr lang="en-US" altLang="zh-CN" sz="2000">
              <a:solidFill>
                <a:srgbClr val="003F8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>
            <p:custDataLst>
              <p:tags r:id="rId2"/>
            </p:custDataLst>
          </p:nvPr>
        </p:nvSpPr>
        <p:spPr>
          <a:xfrm>
            <a:off x="6952615" y="2653665"/>
            <a:ext cx="26314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>
                <a:solidFill>
                  <a:srgbClr val="003F88"/>
                </a:solidFill>
                <a:latin typeface="微软雅黑" panose="020B0503020204020204" charset="-122"/>
                <a:ea typeface="微软雅黑" panose="020B0503020204020204" charset="-122"/>
              </a:rPr>
              <a:t>AgentAuditor</a:t>
            </a:r>
            <a:endParaRPr lang="en-US" altLang="zh-CN" sz="2000">
              <a:solidFill>
                <a:srgbClr val="003F8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文本框 53"/>
          <p:cNvSpPr txBox="1"/>
          <p:nvPr>
            <p:custDataLst>
              <p:tags r:id="rId3"/>
            </p:custDataLst>
          </p:nvPr>
        </p:nvSpPr>
        <p:spPr>
          <a:xfrm>
            <a:off x="6952615" y="3446145"/>
            <a:ext cx="27736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>
                <a:solidFill>
                  <a:srgbClr val="003F88"/>
                </a:solidFill>
                <a:latin typeface="微软雅黑" panose="020B0503020204020204" charset="-122"/>
                <a:ea typeface="微软雅黑" panose="020B0503020204020204" charset="-122"/>
              </a:rPr>
              <a:t>ASSEBench</a:t>
            </a:r>
            <a:endParaRPr lang="zh-CN" altLang="en-US" sz="2000">
              <a:solidFill>
                <a:srgbClr val="003F8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文本框 54"/>
          <p:cNvSpPr txBox="1"/>
          <p:nvPr>
            <p:custDataLst>
              <p:tags r:id="rId4"/>
            </p:custDataLst>
          </p:nvPr>
        </p:nvSpPr>
        <p:spPr>
          <a:xfrm>
            <a:off x="6952615" y="4303395"/>
            <a:ext cx="23977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>
                <a:solidFill>
                  <a:srgbClr val="003F88"/>
                </a:solidFill>
                <a:latin typeface="微软雅黑" panose="020B0503020204020204" charset="-122"/>
                <a:ea typeface="微软雅黑" panose="020B0503020204020204" charset="-122"/>
              </a:rPr>
              <a:t>Experiments</a:t>
            </a:r>
            <a:endParaRPr lang="en-US" altLang="zh-CN" sz="2000">
              <a:solidFill>
                <a:srgbClr val="003F8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文本框 56"/>
          <p:cNvSpPr txBox="1"/>
          <p:nvPr>
            <p:custDataLst>
              <p:tags r:id="rId5"/>
            </p:custDataLst>
          </p:nvPr>
        </p:nvSpPr>
        <p:spPr>
          <a:xfrm>
            <a:off x="6079490" y="1644015"/>
            <a:ext cx="8731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>
                <a:solidFill>
                  <a:srgbClr val="003F88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3600">
              <a:solidFill>
                <a:srgbClr val="003F8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文本框 62"/>
          <p:cNvSpPr txBox="1"/>
          <p:nvPr>
            <p:custDataLst>
              <p:tags r:id="rId6"/>
            </p:custDataLst>
          </p:nvPr>
        </p:nvSpPr>
        <p:spPr>
          <a:xfrm>
            <a:off x="6079490" y="2530475"/>
            <a:ext cx="8731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>
                <a:solidFill>
                  <a:srgbClr val="003F88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3600">
              <a:solidFill>
                <a:srgbClr val="003F8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" name="文本框 63"/>
          <p:cNvSpPr txBox="1"/>
          <p:nvPr>
            <p:custDataLst>
              <p:tags r:id="rId7"/>
            </p:custDataLst>
          </p:nvPr>
        </p:nvSpPr>
        <p:spPr>
          <a:xfrm>
            <a:off x="6079490" y="3300730"/>
            <a:ext cx="8731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>
                <a:solidFill>
                  <a:srgbClr val="003F88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3600">
              <a:solidFill>
                <a:srgbClr val="003F8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5" name="文本框 64"/>
          <p:cNvSpPr txBox="1"/>
          <p:nvPr>
            <p:custDataLst>
              <p:tags r:id="rId8"/>
            </p:custDataLst>
          </p:nvPr>
        </p:nvSpPr>
        <p:spPr>
          <a:xfrm>
            <a:off x="6079490" y="4157980"/>
            <a:ext cx="8731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>
                <a:solidFill>
                  <a:srgbClr val="003F88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3600">
              <a:solidFill>
                <a:srgbClr val="003F8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266700"/>
            <a:ext cx="12187555" cy="607695"/>
            <a:chOff x="0" y="420"/>
            <a:chExt cx="19193" cy="746"/>
          </a:xfrm>
        </p:grpSpPr>
        <p:sp>
          <p:nvSpPr>
            <p:cNvPr id="19" name="任意多边形 18"/>
            <p:cNvSpPr/>
            <p:nvPr/>
          </p:nvSpPr>
          <p:spPr>
            <a:xfrm>
              <a:off x="0" y="420"/>
              <a:ext cx="4870" cy="746"/>
            </a:xfrm>
            <a:custGeom>
              <a:avLst/>
              <a:gdLst>
                <a:gd name="connsiteX0" fmla="*/ 0 w 4900"/>
                <a:gd name="connsiteY0" fmla="*/ 7 h 746"/>
                <a:gd name="connsiteX1" fmla="*/ 4900 w 4900"/>
                <a:gd name="connsiteY1" fmla="*/ 0 h 746"/>
                <a:gd name="connsiteX2" fmla="*/ 4619 w 4900"/>
                <a:gd name="connsiteY2" fmla="*/ 746 h 746"/>
                <a:gd name="connsiteX3" fmla="*/ 0 w 4900"/>
                <a:gd name="connsiteY3" fmla="*/ 746 h 746"/>
                <a:gd name="connsiteX4" fmla="*/ 0 w 4900"/>
                <a:gd name="connsiteY4" fmla="*/ 7 h 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0" h="746">
                  <a:moveTo>
                    <a:pt x="0" y="7"/>
                  </a:moveTo>
                  <a:lnTo>
                    <a:pt x="4900" y="0"/>
                  </a:lnTo>
                  <a:lnTo>
                    <a:pt x="4619" y="746"/>
                  </a:lnTo>
                  <a:lnTo>
                    <a:pt x="0" y="746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/>
          </p:nvSpPr>
          <p:spPr>
            <a:xfrm flipH="1" flipV="1">
              <a:off x="4712" y="427"/>
              <a:ext cx="14481" cy="739"/>
            </a:xfrm>
            <a:custGeom>
              <a:avLst/>
              <a:gdLst>
                <a:gd name="adj" fmla="val 25000"/>
                <a:gd name="maxAdj" fmla="*/ 100000 w ss"/>
                <a:gd name="a" fmla="pin 0 adj maxAdj"/>
                <a:gd name="x1" fmla="*/ ss a 200000"/>
                <a:gd name="x2" fmla="*/ ss a 100000"/>
                <a:gd name="x6" fmla="+- r 0 x1"/>
                <a:gd name="x5" fmla="+- r 0 x2"/>
                <a:gd name="x3" fmla="*/ x5 1 2"/>
                <a:gd name="x4" fmla="+- r 0 x3"/>
                <a:gd name="il" fmla="*/ wd2 a maxAdj"/>
                <a:gd name="q1" fmla="*/ 5 a maxAdj"/>
                <a:gd name="q2" fmla="+/ 1 q1 12"/>
                <a:gd name="il-1" fmla="*/ q2 w 1"/>
                <a:gd name="it" fmla="*/ q2 h 1"/>
                <a:gd name="ir" fmla="+- r 0 il-1"/>
                <a:gd name="ib" fmla="+- b 0 it"/>
                <a:gd name="q3" fmla="*/ h hc x2"/>
                <a:gd name="y1" fmla="pin 0 q3 h"/>
                <a:gd name="y2" fmla="+- b 0 y1"/>
              </a:gdLst>
              <a:ahLst/>
              <a:cxnLst>
                <a:cxn ang="3">
                  <a:pos x="hc" y="y2"/>
                </a:cxn>
                <a:cxn ang="3">
                  <a:pos x="x4" y="t"/>
                </a:cxn>
                <a:cxn ang="0">
                  <a:pos x="x6" y="vc"/>
                </a:cxn>
                <a:cxn ang="cd4">
                  <a:pos x="x3" y="b"/>
                </a:cxn>
                <a:cxn ang="cd4">
                  <a:pos x="hc" y="y1"/>
                </a:cxn>
                <a:cxn ang="cd2">
                  <a:pos x="x1" y="vc"/>
                </a:cxn>
              </a:cxnLst>
              <a:rect l="l" t="t" r="r" b="b"/>
              <a:pathLst>
                <a:path w="9420" h="739">
                  <a:moveTo>
                    <a:pt x="0" y="0"/>
                  </a:moveTo>
                  <a:lnTo>
                    <a:pt x="9420" y="0"/>
                  </a:lnTo>
                  <a:lnTo>
                    <a:pt x="9235" y="739"/>
                  </a:lnTo>
                  <a:lnTo>
                    <a:pt x="0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0423525" y="360680"/>
            <a:ext cx="1424305" cy="438150"/>
            <a:chOff x="3585" y="2394"/>
            <a:chExt cx="5539" cy="1704"/>
          </a:xfrm>
          <a:solidFill>
            <a:schemeClr val="bg1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3585" y="2394"/>
              <a:ext cx="1707" cy="1705"/>
              <a:chOff x="8645299" y="-830263"/>
              <a:chExt cx="7618413" cy="7602538"/>
            </a:xfrm>
            <a:grpFill/>
          </p:grpSpPr>
          <p:sp>
            <p:nvSpPr>
              <p:cNvPr id="5" name="Freeform 75"/>
              <p:cNvSpPr>
                <a:spLocks noEditPoints="1"/>
              </p:cNvSpPr>
              <p:nvPr/>
            </p:nvSpPr>
            <p:spPr bwMode="auto">
              <a:xfrm>
                <a:off x="8645299" y="-830263"/>
                <a:ext cx="7618413" cy="7602538"/>
              </a:xfrm>
              <a:custGeom>
                <a:avLst/>
                <a:gdLst>
                  <a:gd name="T0" fmla="*/ 1106 w 2412"/>
                  <a:gd name="T1" fmla="*/ 2355 h 2406"/>
                  <a:gd name="T2" fmla="*/ 435 w 2412"/>
                  <a:gd name="T3" fmla="*/ 2057 h 2406"/>
                  <a:gd name="T4" fmla="*/ 57 w 2412"/>
                  <a:gd name="T5" fmla="*/ 1368 h 2406"/>
                  <a:gd name="T6" fmla="*/ 118 w 2412"/>
                  <a:gd name="T7" fmla="*/ 767 h 2406"/>
                  <a:gd name="T8" fmla="*/ 811 w 2412"/>
                  <a:gd name="T9" fmla="*/ 78 h 2406"/>
                  <a:gd name="T10" fmla="*/ 1443 w 2412"/>
                  <a:gd name="T11" fmla="*/ 26 h 2406"/>
                  <a:gd name="T12" fmla="*/ 2296 w 2412"/>
                  <a:gd name="T13" fmla="*/ 701 h 2406"/>
                  <a:gd name="T14" fmla="*/ 2304 w 2412"/>
                  <a:gd name="T15" fmla="*/ 1645 h 2406"/>
                  <a:gd name="T16" fmla="*/ 1649 w 2412"/>
                  <a:gd name="T17" fmla="*/ 2280 h 2406"/>
                  <a:gd name="T18" fmla="*/ 1257 w 2412"/>
                  <a:gd name="T19" fmla="*/ 2363 h 2406"/>
                  <a:gd name="T20" fmla="*/ 2266 w 2412"/>
                  <a:gd name="T21" fmla="*/ 754 h 2406"/>
                  <a:gd name="T22" fmla="*/ 121 w 2412"/>
                  <a:gd name="T23" fmla="*/ 919 h 2406"/>
                  <a:gd name="T24" fmla="*/ 2125 w 2412"/>
                  <a:gd name="T25" fmla="*/ 1861 h 2406"/>
                  <a:gd name="T26" fmla="*/ 2275 w 2412"/>
                  <a:gd name="T27" fmla="*/ 773 h 2406"/>
                  <a:gd name="T28" fmla="*/ 2259 w 2412"/>
                  <a:gd name="T29" fmla="*/ 853 h 2406"/>
                  <a:gd name="T30" fmla="*/ 2163 w 2412"/>
                  <a:gd name="T31" fmla="*/ 912 h 2406"/>
                  <a:gd name="T32" fmla="*/ 2031 w 2412"/>
                  <a:gd name="T33" fmla="*/ 918 h 2406"/>
                  <a:gd name="T34" fmla="*/ 2013 w 2412"/>
                  <a:gd name="T35" fmla="*/ 929 h 2406"/>
                  <a:gd name="T36" fmla="*/ 2035 w 2412"/>
                  <a:gd name="T37" fmla="*/ 966 h 2406"/>
                  <a:gd name="T38" fmla="*/ 1970 w 2412"/>
                  <a:gd name="T39" fmla="*/ 979 h 2406"/>
                  <a:gd name="T40" fmla="*/ 1872 w 2412"/>
                  <a:gd name="T41" fmla="*/ 996 h 2406"/>
                  <a:gd name="T42" fmla="*/ 1842 w 2412"/>
                  <a:gd name="T43" fmla="*/ 942 h 2406"/>
                  <a:gd name="T44" fmla="*/ 1925 w 2412"/>
                  <a:gd name="T45" fmla="*/ 935 h 2406"/>
                  <a:gd name="T46" fmla="*/ 1826 w 2412"/>
                  <a:gd name="T47" fmla="*/ 852 h 2406"/>
                  <a:gd name="T48" fmla="*/ 1886 w 2412"/>
                  <a:gd name="T49" fmla="*/ 861 h 2406"/>
                  <a:gd name="T50" fmla="*/ 1987 w 2412"/>
                  <a:gd name="T51" fmla="*/ 894 h 2406"/>
                  <a:gd name="T52" fmla="*/ 2074 w 2412"/>
                  <a:gd name="T53" fmla="*/ 910 h 2406"/>
                  <a:gd name="T54" fmla="*/ 2018 w 2412"/>
                  <a:gd name="T55" fmla="*/ 883 h 2406"/>
                  <a:gd name="T56" fmla="*/ 1910 w 2412"/>
                  <a:gd name="T57" fmla="*/ 815 h 2406"/>
                  <a:gd name="T58" fmla="*/ 2081 w 2412"/>
                  <a:gd name="T59" fmla="*/ 840 h 2406"/>
                  <a:gd name="T60" fmla="*/ 1994 w 2412"/>
                  <a:gd name="T61" fmla="*/ 808 h 2406"/>
                  <a:gd name="T62" fmla="*/ 2031 w 2412"/>
                  <a:gd name="T63" fmla="*/ 716 h 2406"/>
                  <a:gd name="T64" fmla="*/ 2059 w 2412"/>
                  <a:gd name="T65" fmla="*/ 689 h 2406"/>
                  <a:gd name="T66" fmla="*/ 2049 w 2412"/>
                  <a:gd name="T67" fmla="*/ 805 h 2406"/>
                  <a:gd name="T68" fmla="*/ 2101 w 2412"/>
                  <a:gd name="T69" fmla="*/ 781 h 2406"/>
                  <a:gd name="T70" fmla="*/ 2122 w 2412"/>
                  <a:gd name="T71" fmla="*/ 746 h 2406"/>
                  <a:gd name="T72" fmla="*/ 2167 w 2412"/>
                  <a:gd name="T73" fmla="*/ 753 h 2406"/>
                  <a:gd name="T74" fmla="*/ 2266 w 2412"/>
                  <a:gd name="T75" fmla="*/ 754 h 2406"/>
                  <a:gd name="T76" fmla="*/ 2158 w 2412"/>
                  <a:gd name="T77" fmla="*/ 848 h 2406"/>
                  <a:gd name="T78" fmla="*/ 2151 w 2412"/>
                  <a:gd name="T79" fmla="*/ 869 h 2406"/>
                  <a:gd name="T80" fmla="*/ 2169 w 2412"/>
                  <a:gd name="T81" fmla="*/ 822 h 2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12" h="2406">
                    <a:moveTo>
                      <a:pt x="1189" y="2363"/>
                    </a:moveTo>
                    <a:cubicBezTo>
                      <a:pt x="1161" y="2360"/>
                      <a:pt x="1134" y="2358"/>
                      <a:pt x="1106" y="2355"/>
                    </a:cubicBezTo>
                    <a:cubicBezTo>
                      <a:pt x="947" y="2340"/>
                      <a:pt x="797" y="2293"/>
                      <a:pt x="657" y="2217"/>
                    </a:cubicBezTo>
                    <a:cubicBezTo>
                      <a:pt x="577" y="2172"/>
                      <a:pt x="503" y="2119"/>
                      <a:pt x="435" y="2057"/>
                    </a:cubicBezTo>
                    <a:cubicBezTo>
                      <a:pt x="330" y="1963"/>
                      <a:pt x="245" y="1855"/>
                      <a:pt x="179" y="1731"/>
                    </a:cubicBezTo>
                    <a:cubicBezTo>
                      <a:pt x="118" y="1617"/>
                      <a:pt x="78" y="1496"/>
                      <a:pt x="57" y="1368"/>
                    </a:cubicBezTo>
                    <a:cubicBezTo>
                      <a:pt x="42" y="1274"/>
                      <a:pt x="40" y="1178"/>
                      <a:pt x="47" y="1083"/>
                    </a:cubicBezTo>
                    <a:cubicBezTo>
                      <a:pt x="55" y="975"/>
                      <a:pt x="79" y="869"/>
                      <a:pt x="118" y="767"/>
                    </a:cubicBezTo>
                    <a:cubicBezTo>
                      <a:pt x="171" y="631"/>
                      <a:pt x="245" y="507"/>
                      <a:pt x="343" y="398"/>
                    </a:cubicBezTo>
                    <a:cubicBezTo>
                      <a:pt x="473" y="254"/>
                      <a:pt x="629" y="146"/>
                      <a:pt x="811" y="78"/>
                    </a:cubicBezTo>
                    <a:cubicBezTo>
                      <a:pt x="904" y="43"/>
                      <a:pt x="1001" y="21"/>
                      <a:pt x="1099" y="11"/>
                    </a:cubicBezTo>
                    <a:cubicBezTo>
                      <a:pt x="1215" y="0"/>
                      <a:pt x="1329" y="4"/>
                      <a:pt x="1443" y="26"/>
                    </a:cubicBezTo>
                    <a:cubicBezTo>
                      <a:pt x="1633" y="62"/>
                      <a:pt x="1803" y="141"/>
                      <a:pt x="1955" y="262"/>
                    </a:cubicBezTo>
                    <a:cubicBezTo>
                      <a:pt x="2104" y="381"/>
                      <a:pt x="2217" y="528"/>
                      <a:pt x="2296" y="701"/>
                    </a:cubicBezTo>
                    <a:cubicBezTo>
                      <a:pt x="2348" y="816"/>
                      <a:pt x="2381" y="936"/>
                      <a:pt x="2393" y="1061"/>
                    </a:cubicBezTo>
                    <a:cubicBezTo>
                      <a:pt x="2412" y="1263"/>
                      <a:pt x="2385" y="1458"/>
                      <a:pt x="2304" y="1645"/>
                    </a:cubicBezTo>
                    <a:cubicBezTo>
                      <a:pt x="2259" y="1751"/>
                      <a:pt x="2199" y="1849"/>
                      <a:pt x="2124" y="1937"/>
                    </a:cubicBezTo>
                    <a:cubicBezTo>
                      <a:pt x="1994" y="2091"/>
                      <a:pt x="1836" y="2206"/>
                      <a:pt x="1649" y="2280"/>
                    </a:cubicBezTo>
                    <a:cubicBezTo>
                      <a:pt x="1532" y="2326"/>
                      <a:pt x="1410" y="2353"/>
                      <a:pt x="1284" y="2358"/>
                    </a:cubicBezTo>
                    <a:cubicBezTo>
                      <a:pt x="1275" y="2359"/>
                      <a:pt x="1266" y="2361"/>
                      <a:pt x="1257" y="2363"/>
                    </a:cubicBezTo>
                    <a:cubicBezTo>
                      <a:pt x="1234" y="2363"/>
                      <a:pt x="1212" y="2363"/>
                      <a:pt x="1189" y="2363"/>
                    </a:cubicBezTo>
                    <a:close/>
                    <a:moveTo>
                      <a:pt x="2266" y="754"/>
                    </a:moveTo>
                    <a:cubicBezTo>
                      <a:pt x="2129" y="397"/>
                      <a:pt x="1740" y="51"/>
                      <a:pt x="1218" y="52"/>
                    </a:cubicBezTo>
                    <a:cubicBezTo>
                      <a:pt x="699" y="52"/>
                      <a:pt x="246" y="408"/>
                      <a:pt x="121" y="919"/>
                    </a:cubicBezTo>
                    <a:cubicBezTo>
                      <a:pt x="0" y="1416"/>
                      <a:pt x="233" y="1979"/>
                      <a:pt x="768" y="2219"/>
                    </a:cubicBezTo>
                    <a:cubicBezTo>
                      <a:pt x="1188" y="2406"/>
                      <a:pt x="1766" y="2330"/>
                      <a:pt x="2125" y="1861"/>
                    </a:cubicBezTo>
                    <a:cubicBezTo>
                      <a:pt x="2244" y="1706"/>
                      <a:pt x="2315" y="1529"/>
                      <a:pt x="2341" y="1334"/>
                    </a:cubicBezTo>
                    <a:cubicBezTo>
                      <a:pt x="2367" y="1140"/>
                      <a:pt x="2345" y="952"/>
                      <a:pt x="2275" y="773"/>
                    </a:cubicBezTo>
                    <a:cubicBezTo>
                      <a:pt x="2261" y="788"/>
                      <a:pt x="2247" y="802"/>
                      <a:pt x="2233" y="816"/>
                    </a:cubicBezTo>
                    <a:cubicBezTo>
                      <a:pt x="2250" y="820"/>
                      <a:pt x="2260" y="827"/>
                      <a:pt x="2259" y="853"/>
                    </a:cubicBezTo>
                    <a:cubicBezTo>
                      <a:pt x="2258" y="874"/>
                      <a:pt x="2252" y="881"/>
                      <a:pt x="2236" y="887"/>
                    </a:cubicBezTo>
                    <a:cubicBezTo>
                      <a:pt x="2212" y="896"/>
                      <a:pt x="2187" y="904"/>
                      <a:pt x="2163" y="912"/>
                    </a:cubicBezTo>
                    <a:cubicBezTo>
                      <a:pt x="2155" y="945"/>
                      <a:pt x="2133" y="967"/>
                      <a:pt x="2098" y="942"/>
                    </a:cubicBezTo>
                    <a:cubicBezTo>
                      <a:pt x="2079" y="929"/>
                      <a:pt x="2054" y="925"/>
                      <a:pt x="2031" y="918"/>
                    </a:cubicBezTo>
                    <a:cubicBezTo>
                      <a:pt x="2027" y="917"/>
                      <a:pt x="2022" y="921"/>
                      <a:pt x="2017" y="922"/>
                    </a:cubicBezTo>
                    <a:cubicBezTo>
                      <a:pt x="2016" y="924"/>
                      <a:pt x="2014" y="927"/>
                      <a:pt x="2013" y="929"/>
                    </a:cubicBezTo>
                    <a:cubicBezTo>
                      <a:pt x="2019" y="932"/>
                      <a:pt x="2025" y="935"/>
                      <a:pt x="2030" y="939"/>
                    </a:cubicBezTo>
                    <a:cubicBezTo>
                      <a:pt x="2041" y="946"/>
                      <a:pt x="2044" y="955"/>
                      <a:pt x="2035" y="966"/>
                    </a:cubicBezTo>
                    <a:cubicBezTo>
                      <a:pt x="2026" y="975"/>
                      <a:pt x="2017" y="985"/>
                      <a:pt x="2003" y="974"/>
                    </a:cubicBezTo>
                    <a:cubicBezTo>
                      <a:pt x="1990" y="964"/>
                      <a:pt x="1980" y="968"/>
                      <a:pt x="1970" y="979"/>
                    </a:cubicBezTo>
                    <a:cubicBezTo>
                      <a:pt x="1966" y="984"/>
                      <a:pt x="1961" y="989"/>
                      <a:pt x="1957" y="994"/>
                    </a:cubicBezTo>
                    <a:cubicBezTo>
                      <a:pt x="1922" y="1036"/>
                      <a:pt x="1908" y="1040"/>
                      <a:pt x="1872" y="996"/>
                    </a:cubicBezTo>
                    <a:cubicBezTo>
                      <a:pt x="1859" y="980"/>
                      <a:pt x="1849" y="963"/>
                      <a:pt x="1837" y="947"/>
                    </a:cubicBezTo>
                    <a:cubicBezTo>
                      <a:pt x="1839" y="946"/>
                      <a:pt x="1841" y="944"/>
                      <a:pt x="1842" y="942"/>
                    </a:cubicBezTo>
                    <a:cubicBezTo>
                      <a:pt x="1857" y="948"/>
                      <a:pt x="1870" y="955"/>
                      <a:pt x="1885" y="960"/>
                    </a:cubicBezTo>
                    <a:cubicBezTo>
                      <a:pt x="1906" y="968"/>
                      <a:pt x="1912" y="946"/>
                      <a:pt x="1925" y="935"/>
                    </a:cubicBezTo>
                    <a:cubicBezTo>
                      <a:pt x="1911" y="928"/>
                      <a:pt x="1896" y="921"/>
                      <a:pt x="1881" y="918"/>
                    </a:cubicBezTo>
                    <a:cubicBezTo>
                      <a:pt x="1840" y="911"/>
                      <a:pt x="1832" y="893"/>
                      <a:pt x="1826" y="852"/>
                    </a:cubicBezTo>
                    <a:cubicBezTo>
                      <a:pt x="1825" y="844"/>
                      <a:pt x="1833" y="834"/>
                      <a:pt x="1837" y="826"/>
                    </a:cubicBezTo>
                    <a:cubicBezTo>
                      <a:pt x="1856" y="840"/>
                      <a:pt x="1870" y="853"/>
                      <a:pt x="1886" y="861"/>
                    </a:cubicBezTo>
                    <a:cubicBezTo>
                      <a:pt x="1914" y="874"/>
                      <a:pt x="1943" y="883"/>
                      <a:pt x="1971" y="894"/>
                    </a:cubicBezTo>
                    <a:cubicBezTo>
                      <a:pt x="1976" y="895"/>
                      <a:pt x="1983" y="896"/>
                      <a:pt x="1987" y="894"/>
                    </a:cubicBezTo>
                    <a:cubicBezTo>
                      <a:pt x="2003" y="885"/>
                      <a:pt x="2016" y="891"/>
                      <a:pt x="2030" y="897"/>
                    </a:cubicBezTo>
                    <a:cubicBezTo>
                      <a:pt x="2044" y="903"/>
                      <a:pt x="2059" y="906"/>
                      <a:pt x="2074" y="910"/>
                    </a:cubicBezTo>
                    <a:cubicBezTo>
                      <a:pt x="2075" y="907"/>
                      <a:pt x="2075" y="904"/>
                      <a:pt x="2076" y="901"/>
                    </a:cubicBezTo>
                    <a:cubicBezTo>
                      <a:pt x="2057" y="895"/>
                      <a:pt x="2037" y="883"/>
                      <a:pt x="2018" y="883"/>
                    </a:cubicBezTo>
                    <a:cubicBezTo>
                      <a:pt x="1970" y="884"/>
                      <a:pt x="1939" y="858"/>
                      <a:pt x="1911" y="825"/>
                    </a:cubicBezTo>
                    <a:cubicBezTo>
                      <a:pt x="1910" y="823"/>
                      <a:pt x="1910" y="820"/>
                      <a:pt x="1910" y="815"/>
                    </a:cubicBezTo>
                    <a:cubicBezTo>
                      <a:pt x="1964" y="828"/>
                      <a:pt x="2016" y="841"/>
                      <a:pt x="2070" y="855"/>
                    </a:cubicBezTo>
                    <a:cubicBezTo>
                      <a:pt x="2073" y="849"/>
                      <a:pt x="2078" y="844"/>
                      <a:pt x="2081" y="840"/>
                    </a:cubicBezTo>
                    <a:cubicBezTo>
                      <a:pt x="2064" y="833"/>
                      <a:pt x="2049" y="826"/>
                      <a:pt x="2032" y="818"/>
                    </a:cubicBezTo>
                    <a:cubicBezTo>
                      <a:pt x="2020" y="815"/>
                      <a:pt x="2007" y="811"/>
                      <a:pt x="1994" y="808"/>
                    </a:cubicBezTo>
                    <a:cubicBezTo>
                      <a:pt x="1998" y="794"/>
                      <a:pt x="2000" y="780"/>
                      <a:pt x="2006" y="767"/>
                    </a:cubicBezTo>
                    <a:cubicBezTo>
                      <a:pt x="2013" y="750"/>
                      <a:pt x="2022" y="733"/>
                      <a:pt x="2031" y="716"/>
                    </a:cubicBezTo>
                    <a:cubicBezTo>
                      <a:pt x="2034" y="709"/>
                      <a:pt x="2034" y="701"/>
                      <a:pt x="2039" y="696"/>
                    </a:cubicBezTo>
                    <a:cubicBezTo>
                      <a:pt x="2044" y="691"/>
                      <a:pt x="2053" y="688"/>
                      <a:pt x="2059" y="689"/>
                    </a:cubicBezTo>
                    <a:cubicBezTo>
                      <a:pt x="2063" y="689"/>
                      <a:pt x="2068" y="699"/>
                      <a:pt x="2069" y="705"/>
                    </a:cubicBezTo>
                    <a:cubicBezTo>
                      <a:pt x="2073" y="740"/>
                      <a:pt x="2072" y="774"/>
                      <a:pt x="2049" y="805"/>
                    </a:cubicBezTo>
                    <a:cubicBezTo>
                      <a:pt x="2064" y="807"/>
                      <a:pt x="2075" y="809"/>
                      <a:pt x="2077" y="791"/>
                    </a:cubicBezTo>
                    <a:cubicBezTo>
                      <a:pt x="2079" y="776"/>
                      <a:pt x="2089" y="775"/>
                      <a:pt x="2101" y="781"/>
                    </a:cubicBezTo>
                    <a:cubicBezTo>
                      <a:pt x="2104" y="783"/>
                      <a:pt x="2108" y="786"/>
                      <a:pt x="2112" y="789"/>
                    </a:cubicBezTo>
                    <a:cubicBezTo>
                      <a:pt x="2116" y="774"/>
                      <a:pt x="2118" y="760"/>
                      <a:pt x="2122" y="746"/>
                    </a:cubicBezTo>
                    <a:cubicBezTo>
                      <a:pt x="2125" y="737"/>
                      <a:pt x="2131" y="730"/>
                      <a:pt x="2143" y="738"/>
                    </a:cubicBezTo>
                    <a:cubicBezTo>
                      <a:pt x="2151" y="744"/>
                      <a:pt x="2159" y="748"/>
                      <a:pt x="2167" y="753"/>
                    </a:cubicBezTo>
                    <a:cubicBezTo>
                      <a:pt x="2185" y="764"/>
                      <a:pt x="2202" y="765"/>
                      <a:pt x="2222" y="759"/>
                    </a:cubicBezTo>
                    <a:cubicBezTo>
                      <a:pt x="2236" y="755"/>
                      <a:pt x="2250" y="756"/>
                      <a:pt x="2266" y="754"/>
                    </a:cubicBezTo>
                    <a:close/>
                    <a:moveTo>
                      <a:pt x="2140" y="834"/>
                    </a:moveTo>
                    <a:cubicBezTo>
                      <a:pt x="2148" y="840"/>
                      <a:pt x="2153" y="843"/>
                      <a:pt x="2158" y="848"/>
                    </a:cubicBezTo>
                    <a:cubicBezTo>
                      <a:pt x="2154" y="854"/>
                      <a:pt x="2151" y="859"/>
                      <a:pt x="2148" y="863"/>
                    </a:cubicBezTo>
                    <a:cubicBezTo>
                      <a:pt x="2149" y="865"/>
                      <a:pt x="2150" y="867"/>
                      <a:pt x="2151" y="869"/>
                    </a:cubicBezTo>
                    <a:cubicBezTo>
                      <a:pt x="2161" y="864"/>
                      <a:pt x="2176" y="861"/>
                      <a:pt x="2179" y="854"/>
                    </a:cubicBezTo>
                    <a:cubicBezTo>
                      <a:pt x="2182" y="846"/>
                      <a:pt x="2173" y="834"/>
                      <a:pt x="2169" y="822"/>
                    </a:cubicBezTo>
                    <a:cubicBezTo>
                      <a:pt x="2158" y="827"/>
                      <a:pt x="2150" y="830"/>
                      <a:pt x="2140" y="8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78"/>
              <p:cNvSpPr/>
              <p:nvPr/>
            </p:nvSpPr>
            <p:spPr bwMode="auto">
              <a:xfrm>
                <a:off x="10745561" y="1906587"/>
                <a:ext cx="3482975" cy="2900363"/>
              </a:xfrm>
              <a:custGeom>
                <a:avLst/>
                <a:gdLst>
                  <a:gd name="T0" fmla="*/ 1103 w 1103"/>
                  <a:gd name="T1" fmla="*/ 30 h 918"/>
                  <a:gd name="T2" fmla="*/ 980 w 1103"/>
                  <a:gd name="T3" fmla="*/ 112 h 918"/>
                  <a:gd name="T4" fmla="*/ 922 w 1103"/>
                  <a:gd name="T5" fmla="*/ 108 h 918"/>
                  <a:gd name="T6" fmla="*/ 905 w 1103"/>
                  <a:gd name="T7" fmla="*/ 117 h 918"/>
                  <a:gd name="T8" fmla="*/ 888 w 1103"/>
                  <a:gd name="T9" fmla="*/ 160 h 918"/>
                  <a:gd name="T10" fmla="*/ 1030 w 1103"/>
                  <a:gd name="T11" fmla="*/ 160 h 918"/>
                  <a:gd name="T12" fmla="*/ 930 w 1103"/>
                  <a:gd name="T13" fmla="*/ 244 h 918"/>
                  <a:gd name="T14" fmla="*/ 849 w 1103"/>
                  <a:gd name="T15" fmla="*/ 244 h 918"/>
                  <a:gd name="T16" fmla="*/ 827 w 1103"/>
                  <a:gd name="T17" fmla="*/ 297 h 918"/>
                  <a:gd name="T18" fmla="*/ 943 w 1103"/>
                  <a:gd name="T19" fmla="*/ 297 h 918"/>
                  <a:gd name="T20" fmla="*/ 852 w 1103"/>
                  <a:gd name="T21" fmla="*/ 372 h 918"/>
                  <a:gd name="T22" fmla="*/ 830 w 1103"/>
                  <a:gd name="T23" fmla="*/ 373 h 918"/>
                  <a:gd name="T24" fmla="*/ 775 w 1103"/>
                  <a:gd name="T25" fmla="*/ 424 h 918"/>
                  <a:gd name="T26" fmla="*/ 862 w 1103"/>
                  <a:gd name="T27" fmla="*/ 424 h 918"/>
                  <a:gd name="T28" fmla="*/ 775 w 1103"/>
                  <a:gd name="T29" fmla="*/ 501 h 918"/>
                  <a:gd name="T30" fmla="*/ 720 w 1103"/>
                  <a:gd name="T31" fmla="*/ 553 h 918"/>
                  <a:gd name="T32" fmla="*/ 750 w 1103"/>
                  <a:gd name="T33" fmla="*/ 553 h 918"/>
                  <a:gd name="T34" fmla="*/ 780 w 1103"/>
                  <a:gd name="T35" fmla="*/ 553 h 918"/>
                  <a:gd name="T36" fmla="*/ 715 w 1103"/>
                  <a:gd name="T37" fmla="*/ 620 h 918"/>
                  <a:gd name="T38" fmla="*/ 695 w 1103"/>
                  <a:gd name="T39" fmla="*/ 623 h 918"/>
                  <a:gd name="T40" fmla="*/ 666 w 1103"/>
                  <a:gd name="T41" fmla="*/ 701 h 918"/>
                  <a:gd name="T42" fmla="*/ 682 w 1103"/>
                  <a:gd name="T43" fmla="*/ 719 h 918"/>
                  <a:gd name="T44" fmla="*/ 560 w 1103"/>
                  <a:gd name="T45" fmla="*/ 918 h 918"/>
                  <a:gd name="T46" fmla="*/ 430 w 1103"/>
                  <a:gd name="T47" fmla="*/ 719 h 918"/>
                  <a:gd name="T48" fmla="*/ 453 w 1103"/>
                  <a:gd name="T49" fmla="*/ 676 h 918"/>
                  <a:gd name="T50" fmla="*/ 416 w 1103"/>
                  <a:gd name="T51" fmla="*/ 621 h 918"/>
                  <a:gd name="T52" fmla="*/ 331 w 1103"/>
                  <a:gd name="T53" fmla="*/ 553 h 918"/>
                  <a:gd name="T54" fmla="*/ 393 w 1103"/>
                  <a:gd name="T55" fmla="*/ 553 h 918"/>
                  <a:gd name="T56" fmla="*/ 376 w 1103"/>
                  <a:gd name="T57" fmla="*/ 508 h 918"/>
                  <a:gd name="T58" fmla="*/ 360 w 1103"/>
                  <a:gd name="T59" fmla="*/ 501 h 918"/>
                  <a:gd name="T60" fmla="*/ 254 w 1103"/>
                  <a:gd name="T61" fmla="*/ 430 h 918"/>
                  <a:gd name="T62" fmla="*/ 342 w 1103"/>
                  <a:gd name="T63" fmla="*/ 425 h 918"/>
                  <a:gd name="T64" fmla="*/ 326 w 1103"/>
                  <a:gd name="T65" fmla="*/ 386 h 918"/>
                  <a:gd name="T66" fmla="*/ 309 w 1103"/>
                  <a:gd name="T67" fmla="*/ 380 h 918"/>
                  <a:gd name="T68" fmla="*/ 255 w 1103"/>
                  <a:gd name="T69" fmla="*/ 376 h 918"/>
                  <a:gd name="T70" fmla="*/ 174 w 1103"/>
                  <a:gd name="T71" fmla="*/ 303 h 918"/>
                  <a:gd name="T72" fmla="*/ 291 w 1103"/>
                  <a:gd name="T73" fmla="*/ 303 h 918"/>
                  <a:gd name="T74" fmla="*/ 266 w 1103"/>
                  <a:gd name="T75" fmla="*/ 249 h 918"/>
                  <a:gd name="T76" fmla="*/ 250 w 1103"/>
                  <a:gd name="T77" fmla="*/ 245 h 918"/>
                  <a:gd name="T78" fmla="*/ 190 w 1103"/>
                  <a:gd name="T79" fmla="*/ 244 h 918"/>
                  <a:gd name="T80" fmla="*/ 82 w 1103"/>
                  <a:gd name="T81" fmla="*/ 165 h 918"/>
                  <a:gd name="T82" fmla="*/ 225 w 1103"/>
                  <a:gd name="T83" fmla="*/ 165 h 918"/>
                  <a:gd name="T84" fmla="*/ 207 w 1103"/>
                  <a:gd name="T85" fmla="*/ 120 h 918"/>
                  <a:gd name="T86" fmla="*/ 185 w 1103"/>
                  <a:gd name="T87" fmla="*/ 112 h 918"/>
                  <a:gd name="T88" fmla="*/ 88 w 1103"/>
                  <a:gd name="T89" fmla="*/ 106 h 918"/>
                  <a:gd name="T90" fmla="*/ 0 w 1103"/>
                  <a:gd name="T91" fmla="*/ 38 h 918"/>
                  <a:gd name="T92" fmla="*/ 109 w 1103"/>
                  <a:gd name="T93" fmla="*/ 34 h 918"/>
                  <a:gd name="T94" fmla="*/ 291 w 1103"/>
                  <a:gd name="T95" fmla="*/ 29 h 918"/>
                  <a:gd name="T96" fmla="*/ 419 w 1103"/>
                  <a:gd name="T97" fmla="*/ 112 h 918"/>
                  <a:gd name="T98" fmla="*/ 450 w 1103"/>
                  <a:gd name="T99" fmla="*/ 168 h 918"/>
                  <a:gd name="T100" fmla="*/ 480 w 1103"/>
                  <a:gd name="T101" fmla="*/ 64 h 918"/>
                  <a:gd name="T102" fmla="*/ 553 w 1103"/>
                  <a:gd name="T103" fmla="*/ 4 h 918"/>
                  <a:gd name="T104" fmla="*/ 701 w 1103"/>
                  <a:gd name="T105" fmla="*/ 46 h 918"/>
                  <a:gd name="T106" fmla="*/ 612 w 1103"/>
                  <a:gd name="T107" fmla="*/ 79 h 918"/>
                  <a:gd name="T108" fmla="*/ 655 w 1103"/>
                  <a:gd name="T109" fmla="*/ 182 h 918"/>
                  <a:gd name="T110" fmla="*/ 691 w 1103"/>
                  <a:gd name="T111" fmla="*/ 113 h 918"/>
                  <a:gd name="T112" fmla="*/ 784 w 1103"/>
                  <a:gd name="T113" fmla="*/ 32 h 918"/>
                  <a:gd name="T114" fmla="*/ 802 w 1103"/>
                  <a:gd name="T115" fmla="*/ 29 h 918"/>
                  <a:gd name="T116" fmla="*/ 1092 w 1103"/>
                  <a:gd name="T117" fmla="*/ 29 h 918"/>
                  <a:gd name="T118" fmla="*/ 1103 w 1103"/>
                  <a:gd name="T119" fmla="*/ 3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03" h="918">
                    <a:moveTo>
                      <a:pt x="1103" y="30"/>
                    </a:moveTo>
                    <a:cubicBezTo>
                      <a:pt x="1085" y="84"/>
                      <a:pt x="1044" y="111"/>
                      <a:pt x="980" y="112"/>
                    </a:cubicBezTo>
                    <a:cubicBezTo>
                      <a:pt x="961" y="112"/>
                      <a:pt x="941" y="108"/>
                      <a:pt x="922" y="108"/>
                    </a:cubicBezTo>
                    <a:cubicBezTo>
                      <a:pt x="916" y="108"/>
                      <a:pt x="907" y="112"/>
                      <a:pt x="905" y="117"/>
                    </a:cubicBezTo>
                    <a:cubicBezTo>
                      <a:pt x="898" y="130"/>
                      <a:pt x="894" y="144"/>
                      <a:pt x="888" y="160"/>
                    </a:cubicBezTo>
                    <a:cubicBezTo>
                      <a:pt x="936" y="160"/>
                      <a:pt x="983" y="160"/>
                      <a:pt x="1030" y="160"/>
                    </a:cubicBezTo>
                    <a:cubicBezTo>
                      <a:pt x="1024" y="205"/>
                      <a:pt x="980" y="242"/>
                      <a:pt x="930" y="244"/>
                    </a:cubicBezTo>
                    <a:cubicBezTo>
                      <a:pt x="904" y="245"/>
                      <a:pt x="878" y="244"/>
                      <a:pt x="849" y="244"/>
                    </a:cubicBezTo>
                    <a:cubicBezTo>
                      <a:pt x="843" y="258"/>
                      <a:pt x="836" y="275"/>
                      <a:pt x="827" y="297"/>
                    </a:cubicBezTo>
                    <a:cubicBezTo>
                      <a:pt x="868" y="297"/>
                      <a:pt x="905" y="297"/>
                      <a:pt x="943" y="297"/>
                    </a:cubicBezTo>
                    <a:cubicBezTo>
                      <a:pt x="929" y="339"/>
                      <a:pt x="891" y="369"/>
                      <a:pt x="852" y="372"/>
                    </a:cubicBezTo>
                    <a:cubicBezTo>
                      <a:pt x="844" y="373"/>
                      <a:pt x="837" y="373"/>
                      <a:pt x="830" y="373"/>
                    </a:cubicBezTo>
                    <a:cubicBezTo>
                      <a:pt x="787" y="375"/>
                      <a:pt x="783" y="378"/>
                      <a:pt x="775" y="424"/>
                    </a:cubicBezTo>
                    <a:cubicBezTo>
                      <a:pt x="804" y="424"/>
                      <a:pt x="833" y="424"/>
                      <a:pt x="862" y="424"/>
                    </a:cubicBezTo>
                    <a:cubicBezTo>
                      <a:pt x="852" y="474"/>
                      <a:pt x="823" y="499"/>
                      <a:pt x="775" y="501"/>
                    </a:cubicBezTo>
                    <a:cubicBezTo>
                      <a:pt x="731" y="502"/>
                      <a:pt x="729" y="504"/>
                      <a:pt x="720" y="553"/>
                    </a:cubicBezTo>
                    <a:cubicBezTo>
                      <a:pt x="731" y="553"/>
                      <a:pt x="740" y="553"/>
                      <a:pt x="750" y="553"/>
                    </a:cubicBezTo>
                    <a:cubicBezTo>
                      <a:pt x="760" y="553"/>
                      <a:pt x="770" y="553"/>
                      <a:pt x="780" y="553"/>
                    </a:cubicBezTo>
                    <a:cubicBezTo>
                      <a:pt x="775" y="588"/>
                      <a:pt x="747" y="616"/>
                      <a:pt x="715" y="620"/>
                    </a:cubicBezTo>
                    <a:cubicBezTo>
                      <a:pt x="708" y="621"/>
                      <a:pt x="702" y="623"/>
                      <a:pt x="695" y="623"/>
                    </a:cubicBezTo>
                    <a:cubicBezTo>
                      <a:pt x="653" y="620"/>
                      <a:pt x="642" y="674"/>
                      <a:pt x="666" y="701"/>
                    </a:cubicBezTo>
                    <a:cubicBezTo>
                      <a:pt x="671" y="707"/>
                      <a:pt x="677" y="713"/>
                      <a:pt x="682" y="719"/>
                    </a:cubicBezTo>
                    <a:cubicBezTo>
                      <a:pt x="642" y="784"/>
                      <a:pt x="602" y="850"/>
                      <a:pt x="560" y="918"/>
                    </a:cubicBezTo>
                    <a:cubicBezTo>
                      <a:pt x="515" y="849"/>
                      <a:pt x="471" y="783"/>
                      <a:pt x="430" y="719"/>
                    </a:cubicBezTo>
                    <a:cubicBezTo>
                      <a:pt x="438" y="704"/>
                      <a:pt x="449" y="690"/>
                      <a:pt x="453" y="676"/>
                    </a:cubicBezTo>
                    <a:cubicBezTo>
                      <a:pt x="462" y="644"/>
                      <a:pt x="449" y="624"/>
                      <a:pt x="416" y="621"/>
                    </a:cubicBezTo>
                    <a:cubicBezTo>
                      <a:pt x="374" y="616"/>
                      <a:pt x="347" y="594"/>
                      <a:pt x="331" y="553"/>
                    </a:cubicBezTo>
                    <a:cubicBezTo>
                      <a:pt x="352" y="553"/>
                      <a:pt x="371" y="553"/>
                      <a:pt x="393" y="553"/>
                    </a:cubicBezTo>
                    <a:cubicBezTo>
                      <a:pt x="387" y="536"/>
                      <a:pt x="382" y="521"/>
                      <a:pt x="376" y="508"/>
                    </a:cubicBezTo>
                    <a:cubicBezTo>
                      <a:pt x="374" y="504"/>
                      <a:pt x="365" y="500"/>
                      <a:pt x="360" y="501"/>
                    </a:cubicBezTo>
                    <a:cubicBezTo>
                      <a:pt x="306" y="506"/>
                      <a:pt x="276" y="476"/>
                      <a:pt x="254" y="430"/>
                    </a:cubicBezTo>
                    <a:cubicBezTo>
                      <a:pt x="283" y="428"/>
                      <a:pt x="311" y="426"/>
                      <a:pt x="342" y="425"/>
                    </a:cubicBezTo>
                    <a:cubicBezTo>
                      <a:pt x="336" y="410"/>
                      <a:pt x="332" y="397"/>
                      <a:pt x="326" y="386"/>
                    </a:cubicBezTo>
                    <a:cubicBezTo>
                      <a:pt x="324" y="382"/>
                      <a:pt x="315" y="381"/>
                      <a:pt x="309" y="380"/>
                    </a:cubicBezTo>
                    <a:cubicBezTo>
                      <a:pt x="291" y="378"/>
                      <a:pt x="273" y="378"/>
                      <a:pt x="255" y="376"/>
                    </a:cubicBezTo>
                    <a:cubicBezTo>
                      <a:pt x="214" y="371"/>
                      <a:pt x="193" y="342"/>
                      <a:pt x="174" y="303"/>
                    </a:cubicBezTo>
                    <a:cubicBezTo>
                      <a:pt x="213" y="303"/>
                      <a:pt x="249" y="303"/>
                      <a:pt x="291" y="303"/>
                    </a:cubicBezTo>
                    <a:cubicBezTo>
                      <a:pt x="281" y="281"/>
                      <a:pt x="274" y="265"/>
                      <a:pt x="266" y="249"/>
                    </a:cubicBezTo>
                    <a:cubicBezTo>
                      <a:pt x="264" y="246"/>
                      <a:pt x="255" y="245"/>
                      <a:pt x="250" y="245"/>
                    </a:cubicBezTo>
                    <a:cubicBezTo>
                      <a:pt x="230" y="244"/>
                      <a:pt x="210" y="245"/>
                      <a:pt x="190" y="244"/>
                    </a:cubicBezTo>
                    <a:cubicBezTo>
                      <a:pt x="137" y="243"/>
                      <a:pt x="103" y="218"/>
                      <a:pt x="82" y="165"/>
                    </a:cubicBezTo>
                    <a:cubicBezTo>
                      <a:pt x="129" y="165"/>
                      <a:pt x="175" y="165"/>
                      <a:pt x="225" y="165"/>
                    </a:cubicBezTo>
                    <a:cubicBezTo>
                      <a:pt x="218" y="148"/>
                      <a:pt x="215" y="133"/>
                      <a:pt x="207" y="120"/>
                    </a:cubicBezTo>
                    <a:cubicBezTo>
                      <a:pt x="204" y="115"/>
                      <a:pt x="193" y="113"/>
                      <a:pt x="185" y="112"/>
                    </a:cubicBezTo>
                    <a:cubicBezTo>
                      <a:pt x="153" y="110"/>
                      <a:pt x="120" y="109"/>
                      <a:pt x="88" y="106"/>
                    </a:cubicBezTo>
                    <a:cubicBezTo>
                      <a:pt x="46" y="102"/>
                      <a:pt x="21" y="74"/>
                      <a:pt x="0" y="38"/>
                    </a:cubicBezTo>
                    <a:cubicBezTo>
                      <a:pt x="38" y="37"/>
                      <a:pt x="74" y="35"/>
                      <a:pt x="109" y="34"/>
                    </a:cubicBezTo>
                    <a:cubicBezTo>
                      <a:pt x="170" y="32"/>
                      <a:pt x="230" y="30"/>
                      <a:pt x="291" y="29"/>
                    </a:cubicBezTo>
                    <a:cubicBezTo>
                      <a:pt x="352" y="28"/>
                      <a:pt x="395" y="56"/>
                      <a:pt x="419" y="112"/>
                    </a:cubicBezTo>
                    <a:cubicBezTo>
                      <a:pt x="428" y="131"/>
                      <a:pt x="437" y="150"/>
                      <a:pt x="450" y="168"/>
                    </a:cubicBezTo>
                    <a:cubicBezTo>
                      <a:pt x="460" y="133"/>
                      <a:pt x="471" y="99"/>
                      <a:pt x="480" y="64"/>
                    </a:cubicBezTo>
                    <a:cubicBezTo>
                      <a:pt x="493" y="20"/>
                      <a:pt x="508" y="7"/>
                      <a:pt x="553" y="4"/>
                    </a:cubicBezTo>
                    <a:cubicBezTo>
                      <a:pt x="606" y="0"/>
                      <a:pt x="655" y="12"/>
                      <a:pt x="701" y="46"/>
                    </a:cubicBezTo>
                    <a:cubicBezTo>
                      <a:pt x="671" y="58"/>
                      <a:pt x="642" y="68"/>
                      <a:pt x="612" y="79"/>
                    </a:cubicBezTo>
                    <a:cubicBezTo>
                      <a:pt x="626" y="113"/>
                      <a:pt x="640" y="146"/>
                      <a:pt x="655" y="182"/>
                    </a:cubicBezTo>
                    <a:cubicBezTo>
                      <a:pt x="668" y="157"/>
                      <a:pt x="679" y="135"/>
                      <a:pt x="691" y="113"/>
                    </a:cubicBezTo>
                    <a:cubicBezTo>
                      <a:pt x="713" y="75"/>
                      <a:pt x="740" y="43"/>
                      <a:pt x="784" y="32"/>
                    </a:cubicBezTo>
                    <a:cubicBezTo>
                      <a:pt x="790" y="31"/>
                      <a:pt x="796" y="29"/>
                      <a:pt x="802" y="29"/>
                    </a:cubicBezTo>
                    <a:cubicBezTo>
                      <a:pt x="899" y="29"/>
                      <a:pt x="995" y="29"/>
                      <a:pt x="1092" y="29"/>
                    </a:cubicBezTo>
                    <a:cubicBezTo>
                      <a:pt x="1095" y="29"/>
                      <a:pt x="1098" y="30"/>
                      <a:pt x="110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79"/>
              <p:cNvSpPr/>
              <p:nvPr/>
            </p:nvSpPr>
            <p:spPr bwMode="auto">
              <a:xfrm>
                <a:off x="10196286" y="627062"/>
                <a:ext cx="4621213" cy="3867150"/>
              </a:xfrm>
              <a:custGeom>
                <a:avLst/>
                <a:gdLst>
                  <a:gd name="T0" fmla="*/ 1144 w 1463"/>
                  <a:gd name="T1" fmla="*/ 1224 h 1224"/>
                  <a:gd name="T2" fmla="*/ 1130 w 1463"/>
                  <a:gd name="T3" fmla="*/ 1207 h 1224"/>
                  <a:gd name="T4" fmla="*/ 1352 w 1463"/>
                  <a:gd name="T5" fmla="*/ 646 h 1224"/>
                  <a:gd name="T6" fmla="*/ 1129 w 1463"/>
                  <a:gd name="T7" fmla="*/ 238 h 1224"/>
                  <a:gd name="T8" fmla="*/ 275 w 1463"/>
                  <a:gd name="T9" fmla="*/ 290 h 1224"/>
                  <a:gd name="T10" fmla="*/ 104 w 1463"/>
                  <a:gd name="T11" fmla="*/ 760 h 1224"/>
                  <a:gd name="T12" fmla="*/ 331 w 1463"/>
                  <a:gd name="T13" fmla="*/ 1206 h 1224"/>
                  <a:gd name="T14" fmla="*/ 316 w 1463"/>
                  <a:gd name="T15" fmla="*/ 1223 h 1224"/>
                  <a:gd name="T16" fmla="*/ 233 w 1463"/>
                  <a:gd name="T17" fmla="*/ 301 h 1224"/>
                  <a:gd name="T18" fmla="*/ 1177 w 1463"/>
                  <a:gd name="T19" fmla="*/ 248 h 1224"/>
                  <a:gd name="T20" fmla="*/ 1144 w 1463"/>
                  <a:gd name="T21" fmla="*/ 1224 h 1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63" h="1224">
                    <a:moveTo>
                      <a:pt x="1144" y="1224"/>
                    </a:moveTo>
                    <a:cubicBezTo>
                      <a:pt x="1139" y="1218"/>
                      <a:pt x="1135" y="1213"/>
                      <a:pt x="1130" y="1207"/>
                    </a:cubicBezTo>
                    <a:cubicBezTo>
                      <a:pt x="1297" y="1057"/>
                      <a:pt x="1378" y="871"/>
                      <a:pt x="1352" y="646"/>
                    </a:cubicBezTo>
                    <a:cubicBezTo>
                      <a:pt x="1334" y="481"/>
                      <a:pt x="1258" y="343"/>
                      <a:pt x="1129" y="238"/>
                    </a:cubicBezTo>
                    <a:cubicBezTo>
                      <a:pt x="864" y="20"/>
                      <a:pt x="494" y="58"/>
                      <a:pt x="275" y="290"/>
                    </a:cubicBezTo>
                    <a:cubicBezTo>
                      <a:pt x="152" y="422"/>
                      <a:pt x="93" y="579"/>
                      <a:pt x="104" y="760"/>
                    </a:cubicBezTo>
                    <a:cubicBezTo>
                      <a:pt x="115" y="940"/>
                      <a:pt x="194" y="1088"/>
                      <a:pt x="331" y="1206"/>
                    </a:cubicBezTo>
                    <a:cubicBezTo>
                      <a:pt x="326" y="1212"/>
                      <a:pt x="321" y="1218"/>
                      <a:pt x="316" y="1223"/>
                    </a:cubicBezTo>
                    <a:cubicBezTo>
                      <a:pt x="32" y="988"/>
                      <a:pt x="0" y="575"/>
                      <a:pt x="233" y="301"/>
                    </a:cubicBezTo>
                    <a:cubicBezTo>
                      <a:pt x="491" y="0"/>
                      <a:pt x="922" y="5"/>
                      <a:pt x="1177" y="248"/>
                    </a:cubicBezTo>
                    <a:cubicBezTo>
                      <a:pt x="1463" y="521"/>
                      <a:pt x="1447" y="970"/>
                      <a:pt x="1144" y="1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80"/>
              <p:cNvSpPr/>
              <p:nvPr/>
            </p:nvSpPr>
            <p:spPr bwMode="auto">
              <a:xfrm>
                <a:off x="9645424" y="914400"/>
                <a:ext cx="998538" cy="1724025"/>
              </a:xfrm>
              <a:custGeom>
                <a:avLst/>
                <a:gdLst>
                  <a:gd name="T0" fmla="*/ 99 w 316"/>
                  <a:gd name="T1" fmla="*/ 206 h 546"/>
                  <a:gd name="T2" fmla="*/ 99 w 316"/>
                  <a:gd name="T3" fmla="*/ 151 h 546"/>
                  <a:gd name="T4" fmla="*/ 90 w 316"/>
                  <a:gd name="T5" fmla="*/ 134 h 546"/>
                  <a:gd name="T6" fmla="*/ 64 w 316"/>
                  <a:gd name="T7" fmla="*/ 104 h 546"/>
                  <a:gd name="T8" fmla="*/ 69 w 316"/>
                  <a:gd name="T9" fmla="*/ 62 h 546"/>
                  <a:gd name="T10" fmla="*/ 81 w 316"/>
                  <a:gd name="T11" fmla="*/ 54 h 546"/>
                  <a:gd name="T12" fmla="*/ 102 w 316"/>
                  <a:gd name="T13" fmla="*/ 20 h 546"/>
                  <a:gd name="T14" fmla="*/ 112 w 316"/>
                  <a:gd name="T15" fmla="*/ 0 h 546"/>
                  <a:gd name="T16" fmla="*/ 132 w 316"/>
                  <a:gd name="T17" fmla="*/ 17 h 546"/>
                  <a:gd name="T18" fmla="*/ 133 w 316"/>
                  <a:gd name="T19" fmla="*/ 48 h 546"/>
                  <a:gd name="T20" fmla="*/ 149 w 316"/>
                  <a:gd name="T21" fmla="*/ 100 h 546"/>
                  <a:gd name="T22" fmla="*/ 144 w 316"/>
                  <a:gd name="T23" fmla="*/ 76 h 546"/>
                  <a:gd name="T24" fmla="*/ 149 w 316"/>
                  <a:gd name="T25" fmla="*/ 44 h 546"/>
                  <a:gd name="T26" fmla="*/ 193 w 316"/>
                  <a:gd name="T27" fmla="*/ 23 h 546"/>
                  <a:gd name="T28" fmla="*/ 207 w 316"/>
                  <a:gd name="T29" fmla="*/ 46 h 546"/>
                  <a:gd name="T30" fmla="*/ 221 w 316"/>
                  <a:gd name="T31" fmla="*/ 70 h 546"/>
                  <a:gd name="T32" fmla="*/ 281 w 316"/>
                  <a:gd name="T33" fmla="*/ 109 h 546"/>
                  <a:gd name="T34" fmla="*/ 315 w 316"/>
                  <a:gd name="T35" fmla="*/ 176 h 546"/>
                  <a:gd name="T36" fmla="*/ 308 w 316"/>
                  <a:gd name="T37" fmla="*/ 190 h 546"/>
                  <a:gd name="T38" fmla="*/ 293 w 316"/>
                  <a:gd name="T39" fmla="*/ 186 h 546"/>
                  <a:gd name="T40" fmla="*/ 193 w 316"/>
                  <a:gd name="T41" fmla="*/ 122 h 546"/>
                  <a:gd name="T42" fmla="*/ 224 w 316"/>
                  <a:gd name="T43" fmla="*/ 182 h 546"/>
                  <a:gd name="T44" fmla="*/ 201 w 316"/>
                  <a:gd name="T45" fmla="*/ 221 h 546"/>
                  <a:gd name="T46" fmla="*/ 188 w 316"/>
                  <a:gd name="T47" fmla="*/ 215 h 546"/>
                  <a:gd name="T48" fmla="*/ 122 w 316"/>
                  <a:gd name="T49" fmla="*/ 165 h 546"/>
                  <a:gd name="T50" fmla="*/ 132 w 316"/>
                  <a:gd name="T51" fmla="*/ 211 h 546"/>
                  <a:gd name="T52" fmla="*/ 178 w 316"/>
                  <a:gd name="T53" fmla="*/ 295 h 546"/>
                  <a:gd name="T54" fmla="*/ 199 w 316"/>
                  <a:gd name="T55" fmla="*/ 345 h 546"/>
                  <a:gd name="T56" fmla="*/ 192 w 316"/>
                  <a:gd name="T57" fmla="*/ 363 h 546"/>
                  <a:gd name="T58" fmla="*/ 179 w 316"/>
                  <a:gd name="T59" fmla="*/ 352 h 546"/>
                  <a:gd name="T60" fmla="*/ 150 w 316"/>
                  <a:gd name="T61" fmla="*/ 317 h 546"/>
                  <a:gd name="T62" fmla="*/ 145 w 316"/>
                  <a:gd name="T63" fmla="*/ 319 h 546"/>
                  <a:gd name="T64" fmla="*/ 140 w 316"/>
                  <a:gd name="T65" fmla="*/ 362 h 546"/>
                  <a:gd name="T66" fmla="*/ 108 w 316"/>
                  <a:gd name="T67" fmla="*/ 393 h 546"/>
                  <a:gd name="T68" fmla="*/ 192 w 316"/>
                  <a:gd name="T69" fmla="*/ 502 h 546"/>
                  <a:gd name="T70" fmla="*/ 201 w 316"/>
                  <a:gd name="T71" fmla="*/ 525 h 546"/>
                  <a:gd name="T72" fmla="*/ 178 w 316"/>
                  <a:gd name="T73" fmla="*/ 539 h 546"/>
                  <a:gd name="T74" fmla="*/ 117 w 316"/>
                  <a:gd name="T75" fmla="*/ 491 h 546"/>
                  <a:gd name="T76" fmla="*/ 72 w 316"/>
                  <a:gd name="T77" fmla="*/ 376 h 546"/>
                  <a:gd name="T78" fmla="*/ 64 w 316"/>
                  <a:gd name="T79" fmla="*/ 350 h 546"/>
                  <a:gd name="T80" fmla="*/ 91 w 316"/>
                  <a:gd name="T81" fmla="*/ 365 h 546"/>
                  <a:gd name="T82" fmla="*/ 74 w 316"/>
                  <a:gd name="T83" fmla="*/ 261 h 546"/>
                  <a:gd name="T84" fmla="*/ 59 w 316"/>
                  <a:gd name="T85" fmla="*/ 289 h 546"/>
                  <a:gd name="T86" fmla="*/ 46 w 316"/>
                  <a:gd name="T87" fmla="*/ 295 h 546"/>
                  <a:gd name="T88" fmla="*/ 41 w 316"/>
                  <a:gd name="T89" fmla="*/ 282 h 546"/>
                  <a:gd name="T90" fmla="*/ 9 w 316"/>
                  <a:gd name="T91" fmla="*/ 207 h 546"/>
                  <a:gd name="T92" fmla="*/ 1 w 316"/>
                  <a:gd name="T93" fmla="*/ 189 h 546"/>
                  <a:gd name="T94" fmla="*/ 15 w 316"/>
                  <a:gd name="T95" fmla="*/ 176 h 546"/>
                  <a:gd name="T96" fmla="*/ 41 w 316"/>
                  <a:gd name="T97" fmla="*/ 172 h 546"/>
                  <a:gd name="T98" fmla="*/ 70 w 316"/>
                  <a:gd name="T99" fmla="*/ 170 h 546"/>
                  <a:gd name="T100" fmla="*/ 99 w 316"/>
                  <a:gd name="T101" fmla="*/ 206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6" h="546">
                    <a:moveTo>
                      <a:pt x="99" y="206"/>
                    </a:moveTo>
                    <a:cubicBezTo>
                      <a:pt x="99" y="187"/>
                      <a:pt x="100" y="169"/>
                      <a:pt x="99" y="151"/>
                    </a:cubicBezTo>
                    <a:cubicBezTo>
                      <a:pt x="98" y="145"/>
                      <a:pt x="94" y="139"/>
                      <a:pt x="90" y="134"/>
                    </a:cubicBezTo>
                    <a:cubicBezTo>
                      <a:pt x="82" y="124"/>
                      <a:pt x="72" y="115"/>
                      <a:pt x="64" y="104"/>
                    </a:cubicBezTo>
                    <a:cubicBezTo>
                      <a:pt x="48" y="86"/>
                      <a:pt x="50" y="76"/>
                      <a:pt x="69" y="62"/>
                    </a:cubicBezTo>
                    <a:cubicBezTo>
                      <a:pt x="73" y="59"/>
                      <a:pt x="77" y="56"/>
                      <a:pt x="81" y="54"/>
                    </a:cubicBezTo>
                    <a:cubicBezTo>
                      <a:pt x="98" y="49"/>
                      <a:pt x="102" y="37"/>
                      <a:pt x="102" y="20"/>
                    </a:cubicBezTo>
                    <a:cubicBezTo>
                      <a:pt x="102" y="14"/>
                      <a:pt x="108" y="7"/>
                      <a:pt x="112" y="0"/>
                    </a:cubicBezTo>
                    <a:cubicBezTo>
                      <a:pt x="119" y="5"/>
                      <a:pt x="129" y="10"/>
                      <a:pt x="132" y="17"/>
                    </a:cubicBezTo>
                    <a:cubicBezTo>
                      <a:pt x="136" y="26"/>
                      <a:pt x="133" y="38"/>
                      <a:pt x="133" y="48"/>
                    </a:cubicBezTo>
                    <a:cubicBezTo>
                      <a:pt x="132" y="65"/>
                      <a:pt x="125" y="84"/>
                      <a:pt x="149" y="100"/>
                    </a:cubicBezTo>
                    <a:cubicBezTo>
                      <a:pt x="147" y="89"/>
                      <a:pt x="147" y="82"/>
                      <a:pt x="144" y="76"/>
                    </a:cubicBezTo>
                    <a:cubicBezTo>
                      <a:pt x="136" y="64"/>
                      <a:pt x="140" y="53"/>
                      <a:pt x="149" y="44"/>
                    </a:cubicBezTo>
                    <a:cubicBezTo>
                      <a:pt x="162" y="33"/>
                      <a:pt x="174" y="17"/>
                      <a:pt x="193" y="23"/>
                    </a:cubicBezTo>
                    <a:cubicBezTo>
                      <a:pt x="200" y="25"/>
                      <a:pt x="203" y="38"/>
                      <a:pt x="207" y="46"/>
                    </a:cubicBezTo>
                    <a:cubicBezTo>
                      <a:pt x="212" y="54"/>
                      <a:pt x="214" y="65"/>
                      <a:pt x="221" y="70"/>
                    </a:cubicBezTo>
                    <a:cubicBezTo>
                      <a:pt x="240" y="84"/>
                      <a:pt x="261" y="96"/>
                      <a:pt x="281" y="109"/>
                    </a:cubicBezTo>
                    <a:cubicBezTo>
                      <a:pt x="306" y="124"/>
                      <a:pt x="311" y="150"/>
                      <a:pt x="315" y="176"/>
                    </a:cubicBezTo>
                    <a:cubicBezTo>
                      <a:pt x="316" y="180"/>
                      <a:pt x="312" y="188"/>
                      <a:pt x="308" y="190"/>
                    </a:cubicBezTo>
                    <a:cubicBezTo>
                      <a:pt x="304" y="192"/>
                      <a:pt x="297" y="189"/>
                      <a:pt x="293" y="186"/>
                    </a:cubicBezTo>
                    <a:cubicBezTo>
                      <a:pt x="260" y="166"/>
                      <a:pt x="227" y="144"/>
                      <a:pt x="193" y="122"/>
                    </a:cubicBezTo>
                    <a:cubicBezTo>
                      <a:pt x="204" y="143"/>
                      <a:pt x="215" y="162"/>
                      <a:pt x="224" y="182"/>
                    </a:cubicBezTo>
                    <a:cubicBezTo>
                      <a:pt x="233" y="202"/>
                      <a:pt x="222" y="219"/>
                      <a:pt x="201" y="221"/>
                    </a:cubicBezTo>
                    <a:cubicBezTo>
                      <a:pt x="196" y="221"/>
                      <a:pt x="189" y="218"/>
                      <a:pt x="188" y="215"/>
                    </a:cubicBezTo>
                    <a:cubicBezTo>
                      <a:pt x="177" y="185"/>
                      <a:pt x="149" y="178"/>
                      <a:pt x="122" y="165"/>
                    </a:cubicBezTo>
                    <a:cubicBezTo>
                      <a:pt x="125" y="180"/>
                      <a:pt x="130" y="195"/>
                      <a:pt x="132" y="211"/>
                    </a:cubicBezTo>
                    <a:cubicBezTo>
                      <a:pt x="137" y="245"/>
                      <a:pt x="153" y="271"/>
                      <a:pt x="178" y="295"/>
                    </a:cubicBezTo>
                    <a:cubicBezTo>
                      <a:pt x="190" y="308"/>
                      <a:pt x="194" y="328"/>
                      <a:pt x="199" y="345"/>
                    </a:cubicBezTo>
                    <a:cubicBezTo>
                      <a:pt x="201" y="350"/>
                      <a:pt x="195" y="357"/>
                      <a:pt x="192" y="363"/>
                    </a:cubicBezTo>
                    <a:cubicBezTo>
                      <a:pt x="187" y="360"/>
                      <a:pt x="182" y="357"/>
                      <a:pt x="179" y="352"/>
                    </a:cubicBezTo>
                    <a:cubicBezTo>
                      <a:pt x="169" y="341"/>
                      <a:pt x="160" y="329"/>
                      <a:pt x="150" y="317"/>
                    </a:cubicBezTo>
                    <a:cubicBezTo>
                      <a:pt x="149" y="318"/>
                      <a:pt x="147" y="318"/>
                      <a:pt x="145" y="319"/>
                    </a:cubicBezTo>
                    <a:cubicBezTo>
                      <a:pt x="144" y="333"/>
                      <a:pt x="146" y="350"/>
                      <a:pt x="140" y="362"/>
                    </a:cubicBezTo>
                    <a:cubicBezTo>
                      <a:pt x="134" y="374"/>
                      <a:pt x="120" y="382"/>
                      <a:pt x="108" y="393"/>
                    </a:cubicBezTo>
                    <a:cubicBezTo>
                      <a:pt x="134" y="426"/>
                      <a:pt x="163" y="464"/>
                      <a:pt x="192" y="502"/>
                    </a:cubicBezTo>
                    <a:cubicBezTo>
                      <a:pt x="197" y="508"/>
                      <a:pt x="204" y="520"/>
                      <a:pt x="201" y="525"/>
                    </a:cubicBezTo>
                    <a:cubicBezTo>
                      <a:pt x="198" y="532"/>
                      <a:pt x="187" y="537"/>
                      <a:pt x="178" y="539"/>
                    </a:cubicBezTo>
                    <a:cubicBezTo>
                      <a:pt x="147" y="546"/>
                      <a:pt x="130" y="530"/>
                      <a:pt x="117" y="491"/>
                    </a:cubicBezTo>
                    <a:cubicBezTo>
                      <a:pt x="103" y="452"/>
                      <a:pt x="87" y="415"/>
                      <a:pt x="72" y="376"/>
                    </a:cubicBezTo>
                    <a:cubicBezTo>
                      <a:pt x="69" y="370"/>
                      <a:pt x="68" y="363"/>
                      <a:pt x="64" y="350"/>
                    </a:cubicBezTo>
                    <a:cubicBezTo>
                      <a:pt x="77" y="357"/>
                      <a:pt x="84" y="361"/>
                      <a:pt x="91" y="365"/>
                    </a:cubicBezTo>
                    <a:cubicBezTo>
                      <a:pt x="109" y="344"/>
                      <a:pt x="98" y="275"/>
                      <a:pt x="74" y="261"/>
                    </a:cubicBezTo>
                    <a:cubicBezTo>
                      <a:pt x="69" y="271"/>
                      <a:pt x="65" y="280"/>
                      <a:pt x="59" y="289"/>
                    </a:cubicBezTo>
                    <a:cubicBezTo>
                      <a:pt x="57" y="292"/>
                      <a:pt x="50" y="293"/>
                      <a:pt x="46" y="295"/>
                    </a:cubicBezTo>
                    <a:cubicBezTo>
                      <a:pt x="44" y="291"/>
                      <a:pt x="41" y="286"/>
                      <a:pt x="41" y="282"/>
                    </a:cubicBezTo>
                    <a:cubicBezTo>
                      <a:pt x="46" y="250"/>
                      <a:pt x="39" y="224"/>
                      <a:pt x="9" y="207"/>
                    </a:cubicBezTo>
                    <a:cubicBezTo>
                      <a:pt x="4" y="204"/>
                      <a:pt x="0" y="194"/>
                      <a:pt x="1" y="189"/>
                    </a:cubicBezTo>
                    <a:cubicBezTo>
                      <a:pt x="2" y="184"/>
                      <a:pt x="9" y="178"/>
                      <a:pt x="15" y="176"/>
                    </a:cubicBezTo>
                    <a:cubicBezTo>
                      <a:pt x="23" y="173"/>
                      <a:pt x="32" y="173"/>
                      <a:pt x="41" y="172"/>
                    </a:cubicBezTo>
                    <a:cubicBezTo>
                      <a:pt x="49" y="171"/>
                      <a:pt x="56" y="171"/>
                      <a:pt x="70" y="170"/>
                    </a:cubicBezTo>
                    <a:cubicBezTo>
                      <a:pt x="80" y="176"/>
                      <a:pt x="76" y="204"/>
                      <a:pt x="99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81"/>
              <p:cNvSpPr/>
              <p:nvPr/>
            </p:nvSpPr>
            <p:spPr bwMode="auto">
              <a:xfrm>
                <a:off x="13196661" y="-7938"/>
                <a:ext cx="1047750" cy="858838"/>
              </a:xfrm>
              <a:custGeom>
                <a:avLst/>
                <a:gdLst>
                  <a:gd name="T0" fmla="*/ 36 w 332"/>
                  <a:gd name="T1" fmla="*/ 247 h 272"/>
                  <a:gd name="T2" fmla="*/ 149 w 332"/>
                  <a:gd name="T3" fmla="*/ 203 h 272"/>
                  <a:gd name="T4" fmla="*/ 78 w 332"/>
                  <a:gd name="T5" fmla="*/ 204 h 272"/>
                  <a:gd name="T6" fmla="*/ 3 w 332"/>
                  <a:gd name="T7" fmla="*/ 159 h 272"/>
                  <a:gd name="T8" fmla="*/ 3 w 332"/>
                  <a:gd name="T9" fmla="*/ 137 h 272"/>
                  <a:gd name="T10" fmla="*/ 22 w 332"/>
                  <a:gd name="T11" fmla="*/ 132 h 272"/>
                  <a:gd name="T12" fmla="*/ 153 w 332"/>
                  <a:gd name="T13" fmla="*/ 148 h 272"/>
                  <a:gd name="T14" fmla="*/ 214 w 332"/>
                  <a:gd name="T15" fmla="*/ 109 h 272"/>
                  <a:gd name="T16" fmla="*/ 249 w 332"/>
                  <a:gd name="T17" fmla="*/ 22 h 272"/>
                  <a:gd name="T18" fmla="*/ 269 w 332"/>
                  <a:gd name="T19" fmla="*/ 1 h 272"/>
                  <a:gd name="T20" fmla="*/ 293 w 332"/>
                  <a:gd name="T21" fmla="*/ 18 h 272"/>
                  <a:gd name="T22" fmla="*/ 308 w 332"/>
                  <a:gd name="T23" fmla="*/ 48 h 272"/>
                  <a:gd name="T24" fmla="*/ 298 w 332"/>
                  <a:gd name="T25" fmla="*/ 83 h 272"/>
                  <a:gd name="T26" fmla="*/ 255 w 332"/>
                  <a:gd name="T27" fmla="*/ 151 h 272"/>
                  <a:gd name="T28" fmla="*/ 307 w 332"/>
                  <a:gd name="T29" fmla="*/ 147 h 272"/>
                  <a:gd name="T30" fmla="*/ 331 w 332"/>
                  <a:gd name="T31" fmla="*/ 159 h 272"/>
                  <a:gd name="T32" fmla="*/ 309 w 332"/>
                  <a:gd name="T33" fmla="*/ 182 h 272"/>
                  <a:gd name="T34" fmla="*/ 253 w 332"/>
                  <a:gd name="T35" fmla="*/ 184 h 272"/>
                  <a:gd name="T36" fmla="*/ 229 w 332"/>
                  <a:gd name="T37" fmla="*/ 194 h 272"/>
                  <a:gd name="T38" fmla="*/ 36 w 332"/>
                  <a:gd name="T39" fmla="*/ 247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2" h="272">
                    <a:moveTo>
                      <a:pt x="36" y="247"/>
                    </a:moveTo>
                    <a:cubicBezTo>
                      <a:pt x="76" y="230"/>
                      <a:pt x="119" y="237"/>
                      <a:pt x="149" y="203"/>
                    </a:cubicBezTo>
                    <a:cubicBezTo>
                      <a:pt x="124" y="203"/>
                      <a:pt x="101" y="202"/>
                      <a:pt x="78" y="204"/>
                    </a:cubicBezTo>
                    <a:cubicBezTo>
                      <a:pt x="41" y="207"/>
                      <a:pt x="19" y="188"/>
                      <a:pt x="3" y="159"/>
                    </a:cubicBezTo>
                    <a:cubicBezTo>
                      <a:pt x="0" y="153"/>
                      <a:pt x="0" y="142"/>
                      <a:pt x="3" y="137"/>
                    </a:cubicBezTo>
                    <a:cubicBezTo>
                      <a:pt x="5" y="133"/>
                      <a:pt x="17" y="129"/>
                      <a:pt x="22" y="132"/>
                    </a:cubicBezTo>
                    <a:cubicBezTo>
                      <a:pt x="64" y="152"/>
                      <a:pt x="109" y="144"/>
                      <a:pt x="153" y="148"/>
                    </a:cubicBezTo>
                    <a:cubicBezTo>
                      <a:pt x="186" y="151"/>
                      <a:pt x="203" y="139"/>
                      <a:pt x="214" y="109"/>
                    </a:cubicBezTo>
                    <a:cubicBezTo>
                      <a:pt x="223" y="79"/>
                      <a:pt x="236" y="50"/>
                      <a:pt x="249" y="22"/>
                    </a:cubicBezTo>
                    <a:cubicBezTo>
                      <a:pt x="253" y="13"/>
                      <a:pt x="262" y="2"/>
                      <a:pt x="269" y="1"/>
                    </a:cubicBezTo>
                    <a:cubicBezTo>
                      <a:pt x="277" y="0"/>
                      <a:pt x="287" y="10"/>
                      <a:pt x="293" y="18"/>
                    </a:cubicBezTo>
                    <a:cubicBezTo>
                      <a:pt x="300" y="27"/>
                      <a:pt x="303" y="38"/>
                      <a:pt x="308" y="48"/>
                    </a:cubicBezTo>
                    <a:cubicBezTo>
                      <a:pt x="315" y="63"/>
                      <a:pt x="313" y="73"/>
                      <a:pt x="298" y="83"/>
                    </a:cubicBezTo>
                    <a:cubicBezTo>
                      <a:pt x="275" y="98"/>
                      <a:pt x="266" y="123"/>
                      <a:pt x="255" y="151"/>
                    </a:cubicBezTo>
                    <a:cubicBezTo>
                      <a:pt x="275" y="150"/>
                      <a:pt x="291" y="148"/>
                      <a:pt x="307" y="147"/>
                    </a:cubicBezTo>
                    <a:cubicBezTo>
                      <a:pt x="316" y="147"/>
                      <a:pt x="330" y="144"/>
                      <a:pt x="331" y="159"/>
                    </a:cubicBezTo>
                    <a:cubicBezTo>
                      <a:pt x="332" y="173"/>
                      <a:pt x="322" y="181"/>
                      <a:pt x="309" y="182"/>
                    </a:cubicBezTo>
                    <a:cubicBezTo>
                      <a:pt x="290" y="184"/>
                      <a:pt x="271" y="183"/>
                      <a:pt x="253" y="184"/>
                    </a:cubicBezTo>
                    <a:cubicBezTo>
                      <a:pt x="245" y="185"/>
                      <a:pt x="234" y="188"/>
                      <a:pt x="229" y="194"/>
                    </a:cubicBezTo>
                    <a:cubicBezTo>
                      <a:pt x="170" y="259"/>
                      <a:pt x="127" y="272"/>
                      <a:pt x="36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82"/>
              <p:cNvSpPr/>
              <p:nvPr/>
            </p:nvSpPr>
            <p:spPr bwMode="auto">
              <a:xfrm>
                <a:off x="10912249" y="5257800"/>
                <a:ext cx="663575" cy="809625"/>
              </a:xfrm>
              <a:custGeom>
                <a:avLst/>
                <a:gdLst>
                  <a:gd name="T0" fmla="*/ 30 w 210"/>
                  <a:gd name="T1" fmla="*/ 218 h 256"/>
                  <a:gd name="T2" fmla="*/ 0 w 210"/>
                  <a:gd name="T3" fmla="*/ 204 h 256"/>
                  <a:gd name="T4" fmla="*/ 103 w 210"/>
                  <a:gd name="T5" fmla="*/ 0 h 256"/>
                  <a:gd name="T6" fmla="*/ 129 w 210"/>
                  <a:gd name="T7" fmla="*/ 38 h 256"/>
                  <a:gd name="T8" fmla="*/ 123 w 210"/>
                  <a:gd name="T9" fmla="*/ 153 h 256"/>
                  <a:gd name="T10" fmla="*/ 185 w 210"/>
                  <a:gd name="T11" fmla="*/ 38 h 256"/>
                  <a:gd name="T12" fmla="*/ 210 w 210"/>
                  <a:gd name="T13" fmla="*/ 48 h 256"/>
                  <a:gd name="T14" fmla="*/ 109 w 210"/>
                  <a:gd name="T15" fmla="*/ 256 h 256"/>
                  <a:gd name="T16" fmla="*/ 80 w 210"/>
                  <a:gd name="T17" fmla="*/ 216 h 256"/>
                  <a:gd name="T18" fmla="*/ 90 w 210"/>
                  <a:gd name="T19" fmla="*/ 94 h 256"/>
                  <a:gd name="T20" fmla="*/ 30 w 210"/>
                  <a:gd name="T21" fmla="*/ 218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256">
                    <a:moveTo>
                      <a:pt x="30" y="218"/>
                    </a:moveTo>
                    <a:cubicBezTo>
                      <a:pt x="20" y="214"/>
                      <a:pt x="11" y="210"/>
                      <a:pt x="0" y="204"/>
                    </a:cubicBezTo>
                    <a:cubicBezTo>
                      <a:pt x="35" y="135"/>
                      <a:pt x="69" y="67"/>
                      <a:pt x="103" y="0"/>
                    </a:cubicBezTo>
                    <a:cubicBezTo>
                      <a:pt x="127" y="4"/>
                      <a:pt x="132" y="16"/>
                      <a:pt x="129" y="38"/>
                    </a:cubicBezTo>
                    <a:cubicBezTo>
                      <a:pt x="124" y="76"/>
                      <a:pt x="122" y="113"/>
                      <a:pt x="123" y="153"/>
                    </a:cubicBezTo>
                    <a:cubicBezTo>
                      <a:pt x="143" y="115"/>
                      <a:pt x="164" y="78"/>
                      <a:pt x="185" y="38"/>
                    </a:cubicBezTo>
                    <a:cubicBezTo>
                      <a:pt x="193" y="41"/>
                      <a:pt x="201" y="44"/>
                      <a:pt x="210" y="48"/>
                    </a:cubicBezTo>
                    <a:cubicBezTo>
                      <a:pt x="176" y="118"/>
                      <a:pt x="142" y="187"/>
                      <a:pt x="109" y="256"/>
                    </a:cubicBezTo>
                    <a:cubicBezTo>
                      <a:pt x="77" y="246"/>
                      <a:pt x="77" y="246"/>
                      <a:pt x="80" y="216"/>
                    </a:cubicBezTo>
                    <a:cubicBezTo>
                      <a:pt x="84" y="176"/>
                      <a:pt x="89" y="136"/>
                      <a:pt x="90" y="94"/>
                    </a:cubicBezTo>
                    <a:cubicBezTo>
                      <a:pt x="70" y="135"/>
                      <a:pt x="50" y="176"/>
                      <a:pt x="30" y="2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83"/>
              <p:cNvSpPr/>
              <p:nvPr/>
            </p:nvSpPr>
            <p:spPr bwMode="auto">
              <a:xfrm>
                <a:off x="12772799" y="5489575"/>
                <a:ext cx="433388" cy="757238"/>
              </a:xfrm>
              <a:custGeom>
                <a:avLst/>
                <a:gdLst>
                  <a:gd name="T0" fmla="*/ 137 w 137"/>
                  <a:gd name="T1" fmla="*/ 221 h 240"/>
                  <a:gd name="T2" fmla="*/ 112 w 137"/>
                  <a:gd name="T3" fmla="*/ 226 h 240"/>
                  <a:gd name="T4" fmla="*/ 38 w 137"/>
                  <a:gd name="T5" fmla="*/ 85 h 240"/>
                  <a:gd name="T6" fmla="*/ 35 w 137"/>
                  <a:gd name="T7" fmla="*/ 86 h 240"/>
                  <a:gd name="T8" fmla="*/ 46 w 137"/>
                  <a:gd name="T9" fmla="*/ 237 h 240"/>
                  <a:gd name="T10" fmla="*/ 17 w 137"/>
                  <a:gd name="T11" fmla="*/ 240 h 240"/>
                  <a:gd name="T12" fmla="*/ 0 w 137"/>
                  <a:gd name="T13" fmla="*/ 17 h 240"/>
                  <a:gd name="T14" fmla="*/ 49 w 137"/>
                  <a:gd name="T15" fmla="*/ 37 h 240"/>
                  <a:gd name="T16" fmla="*/ 95 w 137"/>
                  <a:gd name="T17" fmla="*/ 105 h 240"/>
                  <a:gd name="T18" fmla="*/ 86 w 137"/>
                  <a:gd name="T19" fmla="*/ 5 h 240"/>
                  <a:gd name="T20" fmla="*/ 110 w 137"/>
                  <a:gd name="T21" fmla="*/ 0 h 240"/>
                  <a:gd name="T22" fmla="*/ 137 w 137"/>
                  <a:gd name="T23" fmla="*/ 22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" h="240">
                    <a:moveTo>
                      <a:pt x="137" y="221"/>
                    </a:moveTo>
                    <a:cubicBezTo>
                      <a:pt x="127" y="223"/>
                      <a:pt x="120" y="224"/>
                      <a:pt x="112" y="226"/>
                    </a:cubicBezTo>
                    <a:cubicBezTo>
                      <a:pt x="87" y="179"/>
                      <a:pt x="63" y="132"/>
                      <a:pt x="38" y="85"/>
                    </a:cubicBezTo>
                    <a:cubicBezTo>
                      <a:pt x="37" y="85"/>
                      <a:pt x="36" y="86"/>
                      <a:pt x="35" y="86"/>
                    </a:cubicBezTo>
                    <a:cubicBezTo>
                      <a:pt x="39" y="136"/>
                      <a:pt x="42" y="185"/>
                      <a:pt x="46" y="237"/>
                    </a:cubicBezTo>
                    <a:cubicBezTo>
                      <a:pt x="36" y="238"/>
                      <a:pt x="28" y="238"/>
                      <a:pt x="17" y="240"/>
                    </a:cubicBezTo>
                    <a:cubicBezTo>
                      <a:pt x="11" y="164"/>
                      <a:pt x="5" y="91"/>
                      <a:pt x="0" y="17"/>
                    </a:cubicBezTo>
                    <a:cubicBezTo>
                      <a:pt x="33" y="10"/>
                      <a:pt x="33" y="10"/>
                      <a:pt x="49" y="37"/>
                    </a:cubicBezTo>
                    <a:cubicBezTo>
                      <a:pt x="63" y="60"/>
                      <a:pt x="77" y="83"/>
                      <a:pt x="95" y="105"/>
                    </a:cubicBezTo>
                    <a:cubicBezTo>
                      <a:pt x="92" y="72"/>
                      <a:pt x="89" y="39"/>
                      <a:pt x="86" y="5"/>
                    </a:cubicBezTo>
                    <a:cubicBezTo>
                      <a:pt x="94" y="3"/>
                      <a:pt x="101" y="2"/>
                      <a:pt x="110" y="0"/>
                    </a:cubicBezTo>
                    <a:cubicBezTo>
                      <a:pt x="119" y="73"/>
                      <a:pt x="128" y="146"/>
                      <a:pt x="137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84"/>
              <p:cNvSpPr>
                <a:spLocks noEditPoints="1"/>
              </p:cNvSpPr>
              <p:nvPr/>
            </p:nvSpPr>
            <p:spPr bwMode="auto">
              <a:xfrm>
                <a:off x="14103124" y="4878387"/>
                <a:ext cx="720725" cy="762000"/>
              </a:xfrm>
              <a:custGeom>
                <a:avLst/>
                <a:gdLst>
                  <a:gd name="T0" fmla="*/ 124 w 228"/>
                  <a:gd name="T1" fmla="*/ 122 h 241"/>
                  <a:gd name="T2" fmla="*/ 104 w 228"/>
                  <a:gd name="T3" fmla="*/ 142 h 241"/>
                  <a:gd name="T4" fmla="*/ 158 w 228"/>
                  <a:gd name="T5" fmla="*/ 216 h 241"/>
                  <a:gd name="T6" fmla="*/ 135 w 228"/>
                  <a:gd name="T7" fmla="*/ 241 h 241"/>
                  <a:gd name="T8" fmla="*/ 0 w 228"/>
                  <a:gd name="T9" fmla="*/ 51 h 241"/>
                  <a:gd name="T10" fmla="*/ 49 w 228"/>
                  <a:gd name="T11" fmla="*/ 16 h 241"/>
                  <a:gd name="T12" fmla="*/ 122 w 228"/>
                  <a:gd name="T13" fmla="*/ 15 h 241"/>
                  <a:gd name="T14" fmla="*/ 148 w 228"/>
                  <a:gd name="T15" fmla="*/ 87 h 241"/>
                  <a:gd name="T16" fmla="*/ 159 w 228"/>
                  <a:gd name="T17" fmla="*/ 115 h 241"/>
                  <a:gd name="T18" fmla="*/ 228 w 228"/>
                  <a:gd name="T19" fmla="*/ 169 h 241"/>
                  <a:gd name="T20" fmla="*/ 186 w 228"/>
                  <a:gd name="T21" fmla="*/ 174 h 241"/>
                  <a:gd name="T22" fmla="*/ 124 w 228"/>
                  <a:gd name="T23" fmla="*/ 122 h 241"/>
                  <a:gd name="T24" fmla="*/ 85 w 228"/>
                  <a:gd name="T25" fmla="*/ 113 h 241"/>
                  <a:gd name="T26" fmla="*/ 117 w 228"/>
                  <a:gd name="T27" fmla="*/ 72 h 241"/>
                  <a:gd name="T28" fmla="*/ 90 w 228"/>
                  <a:gd name="T29" fmla="*/ 39 h 241"/>
                  <a:gd name="T30" fmla="*/ 41 w 228"/>
                  <a:gd name="T31" fmla="*/ 55 h 241"/>
                  <a:gd name="T32" fmla="*/ 85 w 228"/>
                  <a:gd name="T33" fmla="*/ 113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8" h="241">
                    <a:moveTo>
                      <a:pt x="124" y="122"/>
                    </a:moveTo>
                    <a:cubicBezTo>
                      <a:pt x="116" y="129"/>
                      <a:pt x="111" y="135"/>
                      <a:pt x="104" y="142"/>
                    </a:cubicBezTo>
                    <a:cubicBezTo>
                      <a:pt x="122" y="167"/>
                      <a:pt x="140" y="191"/>
                      <a:pt x="158" y="216"/>
                    </a:cubicBezTo>
                    <a:cubicBezTo>
                      <a:pt x="150" y="225"/>
                      <a:pt x="143" y="232"/>
                      <a:pt x="135" y="241"/>
                    </a:cubicBezTo>
                    <a:cubicBezTo>
                      <a:pt x="90" y="177"/>
                      <a:pt x="46" y="115"/>
                      <a:pt x="0" y="51"/>
                    </a:cubicBezTo>
                    <a:cubicBezTo>
                      <a:pt x="17" y="39"/>
                      <a:pt x="33" y="27"/>
                      <a:pt x="49" y="16"/>
                    </a:cubicBezTo>
                    <a:cubicBezTo>
                      <a:pt x="73" y="1"/>
                      <a:pt x="97" y="0"/>
                      <a:pt x="122" y="15"/>
                    </a:cubicBezTo>
                    <a:cubicBezTo>
                      <a:pt x="150" y="33"/>
                      <a:pt x="153" y="60"/>
                      <a:pt x="148" y="87"/>
                    </a:cubicBezTo>
                    <a:cubicBezTo>
                      <a:pt x="145" y="101"/>
                      <a:pt x="150" y="107"/>
                      <a:pt x="159" y="115"/>
                    </a:cubicBezTo>
                    <a:cubicBezTo>
                      <a:pt x="183" y="132"/>
                      <a:pt x="205" y="151"/>
                      <a:pt x="228" y="169"/>
                    </a:cubicBezTo>
                    <a:cubicBezTo>
                      <a:pt x="208" y="191"/>
                      <a:pt x="208" y="191"/>
                      <a:pt x="186" y="174"/>
                    </a:cubicBezTo>
                    <a:cubicBezTo>
                      <a:pt x="166" y="157"/>
                      <a:pt x="145" y="140"/>
                      <a:pt x="124" y="122"/>
                    </a:cubicBezTo>
                    <a:close/>
                    <a:moveTo>
                      <a:pt x="85" y="113"/>
                    </a:moveTo>
                    <a:cubicBezTo>
                      <a:pt x="102" y="103"/>
                      <a:pt x="118" y="94"/>
                      <a:pt x="117" y="72"/>
                    </a:cubicBezTo>
                    <a:cubicBezTo>
                      <a:pt x="116" y="55"/>
                      <a:pt x="104" y="45"/>
                      <a:pt x="90" y="39"/>
                    </a:cubicBezTo>
                    <a:cubicBezTo>
                      <a:pt x="70" y="30"/>
                      <a:pt x="56" y="40"/>
                      <a:pt x="41" y="55"/>
                    </a:cubicBezTo>
                    <a:cubicBezTo>
                      <a:pt x="55" y="74"/>
                      <a:pt x="69" y="93"/>
                      <a:pt x="85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85"/>
              <p:cNvSpPr/>
              <p:nvPr/>
            </p:nvSpPr>
            <p:spPr bwMode="auto">
              <a:xfrm>
                <a:off x="9386661" y="3990975"/>
                <a:ext cx="820738" cy="669925"/>
              </a:xfrm>
              <a:custGeom>
                <a:avLst/>
                <a:gdLst>
                  <a:gd name="T0" fmla="*/ 108 w 260"/>
                  <a:gd name="T1" fmla="*/ 81 h 212"/>
                  <a:gd name="T2" fmla="*/ 12 w 260"/>
                  <a:gd name="T3" fmla="*/ 129 h 212"/>
                  <a:gd name="T4" fmla="*/ 0 w 260"/>
                  <a:gd name="T5" fmla="*/ 106 h 212"/>
                  <a:gd name="T6" fmla="*/ 204 w 260"/>
                  <a:gd name="T7" fmla="*/ 0 h 212"/>
                  <a:gd name="T8" fmla="*/ 217 w 260"/>
                  <a:gd name="T9" fmla="*/ 24 h 212"/>
                  <a:gd name="T10" fmla="*/ 131 w 260"/>
                  <a:gd name="T11" fmla="*/ 69 h 212"/>
                  <a:gd name="T12" fmla="*/ 161 w 260"/>
                  <a:gd name="T13" fmla="*/ 126 h 212"/>
                  <a:gd name="T14" fmla="*/ 247 w 260"/>
                  <a:gd name="T15" fmla="*/ 84 h 212"/>
                  <a:gd name="T16" fmla="*/ 260 w 260"/>
                  <a:gd name="T17" fmla="*/ 107 h 212"/>
                  <a:gd name="T18" fmla="*/ 55 w 260"/>
                  <a:gd name="T19" fmla="*/ 212 h 212"/>
                  <a:gd name="T20" fmla="*/ 42 w 260"/>
                  <a:gd name="T21" fmla="*/ 189 h 212"/>
                  <a:gd name="T22" fmla="*/ 138 w 260"/>
                  <a:gd name="T23" fmla="*/ 139 h 212"/>
                  <a:gd name="T24" fmla="*/ 108 w 260"/>
                  <a:gd name="T25" fmla="*/ 8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12">
                    <a:moveTo>
                      <a:pt x="108" y="81"/>
                    </a:moveTo>
                    <a:cubicBezTo>
                      <a:pt x="75" y="97"/>
                      <a:pt x="44" y="113"/>
                      <a:pt x="12" y="129"/>
                    </a:cubicBezTo>
                    <a:cubicBezTo>
                      <a:pt x="8" y="121"/>
                      <a:pt x="4" y="114"/>
                      <a:pt x="0" y="106"/>
                    </a:cubicBezTo>
                    <a:cubicBezTo>
                      <a:pt x="68" y="70"/>
                      <a:pt x="135" y="36"/>
                      <a:pt x="204" y="0"/>
                    </a:cubicBezTo>
                    <a:cubicBezTo>
                      <a:pt x="208" y="9"/>
                      <a:pt x="212" y="16"/>
                      <a:pt x="217" y="24"/>
                    </a:cubicBezTo>
                    <a:cubicBezTo>
                      <a:pt x="188" y="39"/>
                      <a:pt x="160" y="54"/>
                      <a:pt x="131" y="69"/>
                    </a:cubicBezTo>
                    <a:cubicBezTo>
                      <a:pt x="141" y="88"/>
                      <a:pt x="151" y="106"/>
                      <a:pt x="161" y="126"/>
                    </a:cubicBezTo>
                    <a:cubicBezTo>
                      <a:pt x="190" y="112"/>
                      <a:pt x="217" y="99"/>
                      <a:pt x="247" y="84"/>
                    </a:cubicBezTo>
                    <a:cubicBezTo>
                      <a:pt x="251" y="91"/>
                      <a:pt x="255" y="99"/>
                      <a:pt x="260" y="107"/>
                    </a:cubicBezTo>
                    <a:cubicBezTo>
                      <a:pt x="191" y="142"/>
                      <a:pt x="124" y="177"/>
                      <a:pt x="55" y="212"/>
                    </a:cubicBezTo>
                    <a:cubicBezTo>
                      <a:pt x="51" y="205"/>
                      <a:pt x="47" y="198"/>
                      <a:pt x="42" y="189"/>
                    </a:cubicBezTo>
                    <a:cubicBezTo>
                      <a:pt x="74" y="172"/>
                      <a:pt x="105" y="156"/>
                      <a:pt x="138" y="139"/>
                    </a:cubicBezTo>
                    <a:cubicBezTo>
                      <a:pt x="127" y="119"/>
                      <a:pt x="118" y="101"/>
                      <a:pt x="108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86"/>
              <p:cNvSpPr>
                <a:spLocks noEditPoints="1"/>
              </p:cNvSpPr>
              <p:nvPr/>
            </p:nvSpPr>
            <p:spPr bwMode="auto">
              <a:xfrm>
                <a:off x="10480449" y="5126037"/>
                <a:ext cx="615950" cy="741363"/>
              </a:xfrm>
              <a:custGeom>
                <a:avLst/>
                <a:gdLst>
                  <a:gd name="T0" fmla="*/ 0 w 195"/>
                  <a:gd name="T1" fmla="*/ 167 h 235"/>
                  <a:gd name="T2" fmla="*/ 160 w 195"/>
                  <a:gd name="T3" fmla="*/ 0 h 235"/>
                  <a:gd name="T4" fmla="*/ 195 w 195"/>
                  <a:gd name="T5" fmla="*/ 22 h 235"/>
                  <a:gd name="T6" fmla="*/ 107 w 195"/>
                  <a:gd name="T7" fmla="*/ 235 h 235"/>
                  <a:gd name="T8" fmla="*/ 79 w 195"/>
                  <a:gd name="T9" fmla="*/ 219 h 235"/>
                  <a:gd name="T10" fmla="*/ 98 w 195"/>
                  <a:gd name="T11" fmla="*/ 178 h 235"/>
                  <a:gd name="T12" fmla="*/ 90 w 195"/>
                  <a:gd name="T13" fmla="*/ 145 h 235"/>
                  <a:gd name="T14" fmla="*/ 70 w 195"/>
                  <a:gd name="T15" fmla="*/ 131 h 235"/>
                  <a:gd name="T16" fmla="*/ 25 w 195"/>
                  <a:gd name="T17" fmla="*/ 187 h 235"/>
                  <a:gd name="T18" fmla="*/ 0 w 195"/>
                  <a:gd name="T19" fmla="*/ 167 h 235"/>
                  <a:gd name="T20" fmla="*/ 121 w 195"/>
                  <a:gd name="T21" fmla="*/ 127 h 235"/>
                  <a:gd name="T22" fmla="*/ 154 w 195"/>
                  <a:gd name="T23" fmla="*/ 50 h 235"/>
                  <a:gd name="T24" fmla="*/ 95 w 195"/>
                  <a:gd name="T25" fmla="*/ 108 h 235"/>
                  <a:gd name="T26" fmla="*/ 121 w 195"/>
                  <a:gd name="T27" fmla="*/ 127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5" h="235">
                    <a:moveTo>
                      <a:pt x="0" y="167"/>
                    </a:moveTo>
                    <a:cubicBezTo>
                      <a:pt x="54" y="111"/>
                      <a:pt x="107" y="56"/>
                      <a:pt x="160" y="0"/>
                    </a:cubicBezTo>
                    <a:cubicBezTo>
                      <a:pt x="173" y="8"/>
                      <a:pt x="183" y="14"/>
                      <a:pt x="195" y="22"/>
                    </a:cubicBezTo>
                    <a:cubicBezTo>
                      <a:pt x="166" y="92"/>
                      <a:pt x="137" y="163"/>
                      <a:pt x="107" y="235"/>
                    </a:cubicBezTo>
                    <a:cubicBezTo>
                      <a:pt x="97" y="230"/>
                      <a:pt x="89" y="225"/>
                      <a:pt x="79" y="219"/>
                    </a:cubicBezTo>
                    <a:cubicBezTo>
                      <a:pt x="85" y="205"/>
                      <a:pt x="90" y="191"/>
                      <a:pt x="98" y="178"/>
                    </a:cubicBezTo>
                    <a:cubicBezTo>
                      <a:pt x="107" y="163"/>
                      <a:pt x="106" y="153"/>
                      <a:pt x="90" y="145"/>
                    </a:cubicBezTo>
                    <a:cubicBezTo>
                      <a:pt x="84" y="142"/>
                      <a:pt x="79" y="137"/>
                      <a:pt x="70" y="131"/>
                    </a:cubicBezTo>
                    <a:cubicBezTo>
                      <a:pt x="55" y="149"/>
                      <a:pt x="40" y="168"/>
                      <a:pt x="25" y="187"/>
                    </a:cubicBezTo>
                    <a:cubicBezTo>
                      <a:pt x="12" y="177"/>
                      <a:pt x="5" y="171"/>
                      <a:pt x="0" y="167"/>
                    </a:cubicBezTo>
                    <a:close/>
                    <a:moveTo>
                      <a:pt x="121" y="127"/>
                    </a:moveTo>
                    <a:cubicBezTo>
                      <a:pt x="132" y="100"/>
                      <a:pt x="143" y="76"/>
                      <a:pt x="154" y="50"/>
                    </a:cubicBezTo>
                    <a:cubicBezTo>
                      <a:pt x="133" y="71"/>
                      <a:pt x="115" y="89"/>
                      <a:pt x="95" y="108"/>
                    </a:cubicBezTo>
                    <a:cubicBezTo>
                      <a:pt x="103" y="114"/>
                      <a:pt x="111" y="119"/>
                      <a:pt x="12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87"/>
              <p:cNvSpPr/>
              <p:nvPr/>
            </p:nvSpPr>
            <p:spPr bwMode="auto">
              <a:xfrm>
                <a:off x="11399611" y="5441950"/>
                <a:ext cx="520700" cy="785813"/>
              </a:xfrm>
              <a:custGeom>
                <a:avLst/>
                <a:gdLst>
                  <a:gd name="T0" fmla="*/ 110 w 165"/>
                  <a:gd name="T1" fmla="*/ 156 h 249"/>
                  <a:gd name="T2" fmla="*/ 76 w 165"/>
                  <a:gd name="T3" fmla="*/ 143 h 249"/>
                  <a:gd name="T4" fmla="*/ 83 w 165"/>
                  <a:gd name="T5" fmla="*/ 120 h 249"/>
                  <a:gd name="T6" fmla="*/ 141 w 165"/>
                  <a:gd name="T7" fmla="*/ 139 h 249"/>
                  <a:gd name="T8" fmla="*/ 107 w 165"/>
                  <a:gd name="T9" fmla="*/ 249 h 249"/>
                  <a:gd name="T10" fmla="*/ 83 w 165"/>
                  <a:gd name="T11" fmla="*/ 227 h 249"/>
                  <a:gd name="T12" fmla="*/ 11 w 165"/>
                  <a:gd name="T13" fmla="*/ 147 h 249"/>
                  <a:gd name="T14" fmla="*/ 47 w 165"/>
                  <a:gd name="T15" fmla="*/ 47 h 249"/>
                  <a:gd name="T16" fmla="*/ 93 w 165"/>
                  <a:gd name="T17" fmla="*/ 12 h 249"/>
                  <a:gd name="T18" fmla="*/ 162 w 165"/>
                  <a:gd name="T19" fmla="*/ 55 h 249"/>
                  <a:gd name="T20" fmla="*/ 165 w 165"/>
                  <a:gd name="T21" fmla="*/ 93 h 249"/>
                  <a:gd name="T22" fmla="*/ 134 w 165"/>
                  <a:gd name="T23" fmla="*/ 90 h 249"/>
                  <a:gd name="T24" fmla="*/ 134 w 165"/>
                  <a:gd name="T25" fmla="*/ 69 h 249"/>
                  <a:gd name="T26" fmla="*/ 115 w 165"/>
                  <a:gd name="T27" fmla="*/ 38 h 249"/>
                  <a:gd name="T28" fmla="*/ 74 w 165"/>
                  <a:gd name="T29" fmla="*/ 54 h 249"/>
                  <a:gd name="T30" fmla="*/ 38 w 165"/>
                  <a:gd name="T31" fmla="*/ 159 h 249"/>
                  <a:gd name="T32" fmla="*/ 64 w 165"/>
                  <a:gd name="T33" fmla="*/ 205 h 249"/>
                  <a:gd name="T34" fmla="*/ 104 w 165"/>
                  <a:gd name="T35" fmla="*/ 175 h 249"/>
                  <a:gd name="T36" fmla="*/ 110 w 165"/>
                  <a:gd name="T3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5" h="249">
                    <a:moveTo>
                      <a:pt x="110" y="156"/>
                    </a:moveTo>
                    <a:cubicBezTo>
                      <a:pt x="99" y="151"/>
                      <a:pt x="88" y="147"/>
                      <a:pt x="76" y="143"/>
                    </a:cubicBezTo>
                    <a:cubicBezTo>
                      <a:pt x="78" y="136"/>
                      <a:pt x="80" y="129"/>
                      <a:pt x="83" y="120"/>
                    </a:cubicBezTo>
                    <a:cubicBezTo>
                      <a:pt x="102" y="126"/>
                      <a:pt x="121" y="132"/>
                      <a:pt x="141" y="139"/>
                    </a:cubicBezTo>
                    <a:cubicBezTo>
                      <a:pt x="130" y="175"/>
                      <a:pt x="119" y="210"/>
                      <a:pt x="107" y="249"/>
                    </a:cubicBezTo>
                    <a:cubicBezTo>
                      <a:pt x="97" y="241"/>
                      <a:pt x="91" y="234"/>
                      <a:pt x="83" y="227"/>
                    </a:cubicBezTo>
                    <a:cubicBezTo>
                      <a:pt x="36" y="234"/>
                      <a:pt x="0" y="200"/>
                      <a:pt x="11" y="147"/>
                    </a:cubicBezTo>
                    <a:cubicBezTo>
                      <a:pt x="18" y="112"/>
                      <a:pt x="31" y="78"/>
                      <a:pt x="47" y="47"/>
                    </a:cubicBezTo>
                    <a:cubicBezTo>
                      <a:pt x="56" y="31"/>
                      <a:pt x="76" y="18"/>
                      <a:pt x="93" y="12"/>
                    </a:cubicBezTo>
                    <a:cubicBezTo>
                      <a:pt x="127" y="0"/>
                      <a:pt x="154" y="19"/>
                      <a:pt x="162" y="55"/>
                    </a:cubicBezTo>
                    <a:cubicBezTo>
                      <a:pt x="164" y="66"/>
                      <a:pt x="164" y="78"/>
                      <a:pt x="165" y="93"/>
                    </a:cubicBezTo>
                    <a:cubicBezTo>
                      <a:pt x="153" y="92"/>
                      <a:pt x="144" y="91"/>
                      <a:pt x="134" y="90"/>
                    </a:cubicBezTo>
                    <a:cubicBezTo>
                      <a:pt x="134" y="82"/>
                      <a:pt x="134" y="76"/>
                      <a:pt x="134" y="69"/>
                    </a:cubicBezTo>
                    <a:cubicBezTo>
                      <a:pt x="134" y="55"/>
                      <a:pt x="130" y="42"/>
                      <a:pt x="115" y="38"/>
                    </a:cubicBezTo>
                    <a:cubicBezTo>
                      <a:pt x="98" y="34"/>
                      <a:pt x="80" y="38"/>
                      <a:pt x="74" y="54"/>
                    </a:cubicBezTo>
                    <a:cubicBezTo>
                      <a:pt x="60" y="88"/>
                      <a:pt x="48" y="123"/>
                      <a:pt x="38" y="159"/>
                    </a:cubicBezTo>
                    <a:cubicBezTo>
                      <a:pt x="33" y="181"/>
                      <a:pt x="46" y="201"/>
                      <a:pt x="64" y="205"/>
                    </a:cubicBezTo>
                    <a:cubicBezTo>
                      <a:pt x="80" y="210"/>
                      <a:pt x="96" y="198"/>
                      <a:pt x="104" y="175"/>
                    </a:cubicBezTo>
                    <a:cubicBezTo>
                      <a:pt x="107" y="170"/>
                      <a:pt x="108" y="164"/>
                      <a:pt x="110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88"/>
              <p:cNvSpPr/>
              <p:nvPr/>
            </p:nvSpPr>
            <p:spPr bwMode="auto">
              <a:xfrm>
                <a:off x="12312424" y="5551487"/>
                <a:ext cx="412750" cy="714375"/>
              </a:xfrm>
              <a:custGeom>
                <a:avLst/>
                <a:gdLst>
                  <a:gd name="T0" fmla="*/ 1 w 131"/>
                  <a:gd name="T1" fmla="*/ 0 h 226"/>
                  <a:gd name="T2" fmla="*/ 30 w 131"/>
                  <a:gd name="T3" fmla="*/ 0 h 226"/>
                  <a:gd name="T4" fmla="*/ 30 w 131"/>
                  <a:gd name="T5" fmla="*/ 98 h 226"/>
                  <a:gd name="T6" fmla="*/ 28 w 131"/>
                  <a:gd name="T7" fmla="*/ 164 h 226"/>
                  <a:gd name="T8" fmla="*/ 68 w 131"/>
                  <a:gd name="T9" fmla="*/ 199 h 226"/>
                  <a:gd name="T10" fmla="*/ 97 w 131"/>
                  <a:gd name="T11" fmla="*/ 163 h 226"/>
                  <a:gd name="T12" fmla="*/ 102 w 131"/>
                  <a:gd name="T13" fmla="*/ 15 h 226"/>
                  <a:gd name="T14" fmla="*/ 103 w 131"/>
                  <a:gd name="T15" fmla="*/ 4 h 226"/>
                  <a:gd name="T16" fmla="*/ 131 w 131"/>
                  <a:gd name="T17" fmla="*/ 4 h 226"/>
                  <a:gd name="T18" fmla="*/ 123 w 131"/>
                  <a:gd name="T19" fmla="*/ 176 h 226"/>
                  <a:gd name="T20" fmla="*/ 64 w 131"/>
                  <a:gd name="T21" fmla="*/ 226 h 226"/>
                  <a:gd name="T22" fmla="*/ 1 w 131"/>
                  <a:gd name="T23" fmla="*/ 172 h 226"/>
                  <a:gd name="T24" fmla="*/ 1 w 131"/>
                  <a:gd name="T2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" h="226">
                    <a:moveTo>
                      <a:pt x="1" y="0"/>
                    </a:moveTo>
                    <a:cubicBezTo>
                      <a:pt x="14" y="0"/>
                      <a:pt x="22" y="0"/>
                      <a:pt x="30" y="0"/>
                    </a:cubicBezTo>
                    <a:cubicBezTo>
                      <a:pt x="30" y="33"/>
                      <a:pt x="30" y="66"/>
                      <a:pt x="30" y="98"/>
                    </a:cubicBezTo>
                    <a:cubicBezTo>
                      <a:pt x="30" y="120"/>
                      <a:pt x="28" y="142"/>
                      <a:pt x="28" y="164"/>
                    </a:cubicBezTo>
                    <a:cubicBezTo>
                      <a:pt x="28" y="189"/>
                      <a:pt x="44" y="201"/>
                      <a:pt x="68" y="199"/>
                    </a:cubicBezTo>
                    <a:cubicBezTo>
                      <a:pt x="86" y="197"/>
                      <a:pt x="96" y="186"/>
                      <a:pt x="97" y="163"/>
                    </a:cubicBezTo>
                    <a:cubicBezTo>
                      <a:pt x="99" y="114"/>
                      <a:pt x="100" y="65"/>
                      <a:pt x="102" y="15"/>
                    </a:cubicBezTo>
                    <a:cubicBezTo>
                      <a:pt x="102" y="12"/>
                      <a:pt x="103" y="9"/>
                      <a:pt x="103" y="4"/>
                    </a:cubicBezTo>
                    <a:cubicBezTo>
                      <a:pt x="112" y="4"/>
                      <a:pt x="121" y="4"/>
                      <a:pt x="131" y="4"/>
                    </a:cubicBezTo>
                    <a:cubicBezTo>
                      <a:pt x="129" y="62"/>
                      <a:pt x="127" y="119"/>
                      <a:pt x="123" y="176"/>
                    </a:cubicBezTo>
                    <a:cubicBezTo>
                      <a:pt x="121" y="206"/>
                      <a:pt x="95" y="226"/>
                      <a:pt x="64" y="226"/>
                    </a:cubicBezTo>
                    <a:cubicBezTo>
                      <a:pt x="28" y="225"/>
                      <a:pt x="2" y="205"/>
                      <a:pt x="1" y="172"/>
                    </a:cubicBezTo>
                    <a:cubicBezTo>
                      <a:pt x="0" y="115"/>
                      <a:pt x="1" y="58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89"/>
              <p:cNvSpPr/>
              <p:nvPr/>
            </p:nvSpPr>
            <p:spPr bwMode="auto">
              <a:xfrm>
                <a:off x="9635899" y="4373562"/>
                <a:ext cx="825500" cy="698500"/>
              </a:xfrm>
              <a:custGeom>
                <a:avLst/>
                <a:gdLst>
                  <a:gd name="T0" fmla="*/ 192 w 261"/>
                  <a:gd name="T1" fmla="*/ 0 h 221"/>
                  <a:gd name="T2" fmla="*/ 261 w 261"/>
                  <a:gd name="T3" fmla="*/ 96 h 221"/>
                  <a:gd name="T4" fmla="*/ 240 w 261"/>
                  <a:gd name="T5" fmla="*/ 110 h 221"/>
                  <a:gd name="T6" fmla="*/ 196 w 261"/>
                  <a:gd name="T7" fmla="*/ 49 h 221"/>
                  <a:gd name="T8" fmla="*/ 175 w 261"/>
                  <a:gd name="T9" fmla="*/ 44 h 221"/>
                  <a:gd name="T10" fmla="*/ 128 w 261"/>
                  <a:gd name="T11" fmla="*/ 73 h 221"/>
                  <a:gd name="T12" fmla="*/ 175 w 261"/>
                  <a:gd name="T13" fmla="*/ 140 h 221"/>
                  <a:gd name="T14" fmla="*/ 156 w 261"/>
                  <a:gd name="T15" fmla="*/ 155 h 221"/>
                  <a:gd name="T16" fmla="*/ 106 w 261"/>
                  <a:gd name="T17" fmla="*/ 87 h 221"/>
                  <a:gd name="T18" fmla="*/ 38 w 261"/>
                  <a:gd name="T19" fmla="*/ 129 h 221"/>
                  <a:gd name="T20" fmla="*/ 93 w 261"/>
                  <a:gd name="T21" fmla="*/ 207 h 221"/>
                  <a:gd name="T22" fmla="*/ 73 w 261"/>
                  <a:gd name="T23" fmla="*/ 221 h 221"/>
                  <a:gd name="T24" fmla="*/ 0 w 261"/>
                  <a:gd name="T25" fmla="*/ 120 h 221"/>
                  <a:gd name="T26" fmla="*/ 192 w 261"/>
                  <a:gd name="T27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1" h="221">
                    <a:moveTo>
                      <a:pt x="192" y="0"/>
                    </a:moveTo>
                    <a:cubicBezTo>
                      <a:pt x="215" y="32"/>
                      <a:pt x="237" y="63"/>
                      <a:pt x="261" y="96"/>
                    </a:cubicBezTo>
                    <a:cubicBezTo>
                      <a:pt x="254" y="101"/>
                      <a:pt x="248" y="105"/>
                      <a:pt x="240" y="110"/>
                    </a:cubicBezTo>
                    <a:cubicBezTo>
                      <a:pt x="225" y="89"/>
                      <a:pt x="210" y="69"/>
                      <a:pt x="196" y="49"/>
                    </a:cubicBezTo>
                    <a:cubicBezTo>
                      <a:pt x="190" y="39"/>
                      <a:pt x="184" y="38"/>
                      <a:pt x="175" y="44"/>
                    </a:cubicBezTo>
                    <a:cubicBezTo>
                      <a:pt x="160" y="54"/>
                      <a:pt x="145" y="63"/>
                      <a:pt x="128" y="73"/>
                    </a:cubicBezTo>
                    <a:cubicBezTo>
                      <a:pt x="144" y="96"/>
                      <a:pt x="159" y="117"/>
                      <a:pt x="175" y="140"/>
                    </a:cubicBezTo>
                    <a:cubicBezTo>
                      <a:pt x="169" y="145"/>
                      <a:pt x="164" y="149"/>
                      <a:pt x="156" y="155"/>
                    </a:cubicBezTo>
                    <a:cubicBezTo>
                      <a:pt x="139" y="132"/>
                      <a:pt x="122" y="109"/>
                      <a:pt x="106" y="87"/>
                    </a:cubicBezTo>
                    <a:cubicBezTo>
                      <a:pt x="83" y="101"/>
                      <a:pt x="62" y="114"/>
                      <a:pt x="38" y="129"/>
                    </a:cubicBezTo>
                    <a:cubicBezTo>
                      <a:pt x="56" y="154"/>
                      <a:pt x="74" y="180"/>
                      <a:pt x="93" y="207"/>
                    </a:cubicBezTo>
                    <a:cubicBezTo>
                      <a:pt x="87" y="211"/>
                      <a:pt x="81" y="216"/>
                      <a:pt x="73" y="221"/>
                    </a:cubicBezTo>
                    <a:cubicBezTo>
                      <a:pt x="49" y="188"/>
                      <a:pt x="25" y="155"/>
                      <a:pt x="0" y="120"/>
                    </a:cubicBezTo>
                    <a:cubicBezTo>
                      <a:pt x="64" y="80"/>
                      <a:pt x="128" y="4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90"/>
              <p:cNvSpPr/>
              <p:nvPr/>
            </p:nvSpPr>
            <p:spPr bwMode="auto">
              <a:xfrm>
                <a:off x="13347474" y="5267325"/>
                <a:ext cx="487363" cy="777875"/>
              </a:xfrm>
              <a:custGeom>
                <a:avLst/>
                <a:gdLst>
                  <a:gd name="T0" fmla="*/ 117 w 154"/>
                  <a:gd name="T1" fmla="*/ 0 h 246"/>
                  <a:gd name="T2" fmla="*/ 135 w 154"/>
                  <a:gd name="T3" fmla="*/ 115 h 246"/>
                  <a:gd name="T4" fmla="*/ 149 w 154"/>
                  <a:gd name="T5" fmla="*/ 208 h 246"/>
                  <a:gd name="T6" fmla="*/ 124 w 154"/>
                  <a:gd name="T7" fmla="*/ 246 h 246"/>
                  <a:gd name="T8" fmla="*/ 0 w 154"/>
                  <a:gd name="T9" fmla="*/ 48 h 246"/>
                  <a:gd name="T10" fmla="*/ 27 w 154"/>
                  <a:gd name="T11" fmla="*/ 36 h 246"/>
                  <a:gd name="T12" fmla="*/ 108 w 154"/>
                  <a:gd name="T13" fmla="*/ 162 h 246"/>
                  <a:gd name="T14" fmla="*/ 112 w 154"/>
                  <a:gd name="T15" fmla="*/ 160 h 246"/>
                  <a:gd name="T16" fmla="*/ 99 w 154"/>
                  <a:gd name="T17" fmla="*/ 70 h 246"/>
                  <a:gd name="T18" fmla="*/ 92 w 154"/>
                  <a:gd name="T19" fmla="*/ 28 h 246"/>
                  <a:gd name="T20" fmla="*/ 117 w 154"/>
                  <a:gd name="T21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246">
                    <a:moveTo>
                      <a:pt x="117" y="0"/>
                    </a:moveTo>
                    <a:cubicBezTo>
                      <a:pt x="123" y="39"/>
                      <a:pt x="129" y="77"/>
                      <a:pt x="135" y="115"/>
                    </a:cubicBezTo>
                    <a:cubicBezTo>
                      <a:pt x="140" y="146"/>
                      <a:pt x="144" y="177"/>
                      <a:pt x="149" y="208"/>
                    </a:cubicBezTo>
                    <a:cubicBezTo>
                      <a:pt x="153" y="236"/>
                      <a:pt x="154" y="236"/>
                      <a:pt x="124" y="246"/>
                    </a:cubicBezTo>
                    <a:cubicBezTo>
                      <a:pt x="83" y="181"/>
                      <a:pt x="42" y="115"/>
                      <a:pt x="0" y="48"/>
                    </a:cubicBezTo>
                    <a:cubicBezTo>
                      <a:pt x="9" y="44"/>
                      <a:pt x="17" y="40"/>
                      <a:pt x="27" y="36"/>
                    </a:cubicBezTo>
                    <a:cubicBezTo>
                      <a:pt x="54" y="78"/>
                      <a:pt x="81" y="120"/>
                      <a:pt x="108" y="162"/>
                    </a:cubicBezTo>
                    <a:cubicBezTo>
                      <a:pt x="109" y="161"/>
                      <a:pt x="111" y="161"/>
                      <a:pt x="112" y="160"/>
                    </a:cubicBezTo>
                    <a:cubicBezTo>
                      <a:pt x="108" y="130"/>
                      <a:pt x="103" y="100"/>
                      <a:pt x="99" y="70"/>
                    </a:cubicBezTo>
                    <a:cubicBezTo>
                      <a:pt x="97" y="56"/>
                      <a:pt x="94" y="42"/>
                      <a:pt x="92" y="28"/>
                    </a:cubicBezTo>
                    <a:cubicBezTo>
                      <a:pt x="90" y="7"/>
                      <a:pt x="91" y="7"/>
                      <a:pt x="1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91"/>
              <p:cNvSpPr/>
              <p:nvPr/>
            </p:nvSpPr>
            <p:spPr bwMode="auto">
              <a:xfrm>
                <a:off x="11237686" y="209550"/>
                <a:ext cx="533400" cy="842963"/>
              </a:xfrm>
              <a:custGeom>
                <a:avLst/>
                <a:gdLst>
                  <a:gd name="T0" fmla="*/ 169 w 169"/>
                  <a:gd name="T1" fmla="*/ 10 h 267"/>
                  <a:gd name="T2" fmla="*/ 164 w 169"/>
                  <a:gd name="T3" fmla="*/ 22 h 267"/>
                  <a:gd name="T4" fmla="*/ 144 w 169"/>
                  <a:gd name="T5" fmla="*/ 89 h 267"/>
                  <a:gd name="T6" fmla="*/ 121 w 169"/>
                  <a:gd name="T7" fmla="*/ 163 h 267"/>
                  <a:gd name="T8" fmla="*/ 94 w 169"/>
                  <a:gd name="T9" fmla="*/ 233 h 267"/>
                  <a:gd name="T10" fmla="*/ 47 w 169"/>
                  <a:gd name="T11" fmla="*/ 252 h 267"/>
                  <a:gd name="T12" fmla="*/ 34 w 169"/>
                  <a:gd name="T13" fmla="*/ 188 h 267"/>
                  <a:gd name="T14" fmla="*/ 100 w 169"/>
                  <a:gd name="T15" fmla="*/ 98 h 267"/>
                  <a:gd name="T16" fmla="*/ 141 w 169"/>
                  <a:gd name="T17" fmla="*/ 11 h 267"/>
                  <a:gd name="T18" fmla="*/ 157 w 169"/>
                  <a:gd name="T19" fmla="*/ 0 h 267"/>
                  <a:gd name="T20" fmla="*/ 169 w 169"/>
                  <a:gd name="T21" fmla="*/ 1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9" h="267">
                    <a:moveTo>
                      <a:pt x="169" y="10"/>
                    </a:moveTo>
                    <a:cubicBezTo>
                      <a:pt x="166" y="16"/>
                      <a:pt x="165" y="19"/>
                      <a:pt x="164" y="22"/>
                    </a:cubicBezTo>
                    <a:cubicBezTo>
                      <a:pt x="157" y="44"/>
                      <a:pt x="150" y="67"/>
                      <a:pt x="144" y="89"/>
                    </a:cubicBezTo>
                    <a:cubicBezTo>
                      <a:pt x="136" y="114"/>
                      <a:pt x="129" y="139"/>
                      <a:pt x="121" y="163"/>
                    </a:cubicBezTo>
                    <a:cubicBezTo>
                      <a:pt x="113" y="187"/>
                      <a:pt x="103" y="210"/>
                      <a:pt x="94" y="233"/>
                    </a:cubicBezTo>
                    <a:cubicBezTo>
                      <a:pt x="84" y="261"/>
                      <a:pt x="72" y="267"/>
                      <a:pt x="47" y="252"/>
                    </a:cubicBezTo>
                    <a:cubicBezTo>
                      <a:pt x="9" y="228"/>
                      <a:pt x="0" y="230"/>
                      <a:pt x="34" y="188"/>
                    </a:cubicBezTo>
                    <a:cubicBezTo>
                      <a:pt x="57" y="159"/>
                      <a:pt x="81" y="130"/>
                      <a:pt x="100" y="98"/>
                    </a:cubicBezTo>
                    <a:cubicBezTo>
                      <a:pt x="117" y="71"/>
                      <a:pt x="127" y="40"/>
                      <a:pt x="141" y="11"/>
                    </a:cubicBezTo>
                    <a:cubicBezTo>
                      <a:pt x="144" y="6"/>
                      <a:pt x="151" y="1"/>
                      <a:pt x="157" y="0"/>
                    </a:cubicBezTo>
                    <a:cubicBezTo>
                      <a:pt x="160" y="0"/>
                      <a:pt x="165" y="7"/>
                      <a:pt x="16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92"/>
              <p:cNvSpPr/>
              <p:nvPr/>
            </p:nvSpPr>
            <p:spPr bwMode="auto">
              <a:xfrm>
                <a:off x="14469836" y="4581525"/>
                <a:ext cx="693738" cy="644525"/>
              </a:xfrm>
              <a:custGeom>
                <a:avLst/>
                <a:gdLst>
                  <a:gd name="T0" fmla="*/ 116 w 220"/>
                  <a:gd name="T1" fmla="*/ 190 h 204"/>
                  <a:gd name="T2" fmla="*/ 126 w 220"/>
                  <a:gd name="T3" fmla="*/ 168 h 204"/>
                  <a:gd name="T4" fmla="*/ 154 w 220"/>
                  <a:gd name="T5" fmla="*/ 170 h 204"/>
                  <a:gd name="T6" fmla="*/ 188 w 220"/>
                  <a:gd name="T7" fmla="*/ 138 h 204"/>
                  <a:gd name="T8" fmla="*/ 158 w 220"/>
                  <a:gd name="T9" fmla="*/ 102 h 204"/>
                  <a:gd name="T10" fmla="*/ 105 w 220"/>
                  <a:gd name="T11" fmla="*/ 112 h 204"/>
                  <a:gd name="T12" fmla="*/ 63 w 220"/>
                  <a:gd name="T13" fmla="*/ 124 h 204"/>
                  <a:gd name="T14" fmla="*/ 9 w 220"/>
                  <a:gd name="T15" fmla="*/ 86 h 204"/>
                  <a:gd name="T16" fmla="*/ 28 w 220"/>
                  <a:gd name="T17" fmla="*/ 13 h 204"/>
                  <a:gd name="T18" fmla="*/ 97 w 220"/>
                  <a:gd name="T19" fmla="*/ 13 h 204"/>
                  <a:gd name="T20" fmla="*/ 87 w 220"/>
                  <a:gd name="T21" fmla="*/ 35 h 204"/>
                  <a:gd name="T22" fmla="*/ 63 w 220"/>
                  <a:gd name="T23" fmla="*/ 33 h 204"/>
                  <a:gd name="T24" fmla="*/ 32 w 220"/>
                  <a:gd name="T25" fmla="*/ 65 h 204"/>
                  <a:gd name="T26" fmla="*/ 65 w 220"/>
                  <a:gd name="T27" fmla="*/ 94 h 204"/>
                  <a:gd name="T28" fmla="*/ 109 w 220"/>
                  <a:gd name="T29" fmla="*/ 77 h 204"/>
                  <a:gd name="T30" fmla="*/ 213 w 220"/>
                  <a:gd name="T31" fmla="*/ 120 h 204"/>
                  <a:gd name="T32" fmla="*/ 189 w 220"/>
                  <a:gd name="T33" fmla="*/ 187 h 204"/>
                  <a:gd name="T34" fmla="*/ 116 w 220"/>
                  <a:gd name="T35" fmla="*/ 19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0" h="204">
                    <a:moveTo>
                      <a:pt x="116" y="190"/>
                    </a:moveTo>
                    <a:cubicBezTo>
                      <a:pt x="120" y="182"/>
                      <a:pt x="123" y="175"/>
                      <a:pt x="126" y="168"/>
                    </a:cubicBezTo>
                    <a:cubicBezTo>
                      <a:pt x="135" y="169"/>
                      <a:pt x="145" y="171"/>
                      <a:pt x="154" y="170"/>
                    </a:cubicBezTo>
                    <a:cubicBezTo>
                      <a:pt x="173" y="170"/>
                      <a:pt x="187" y="156"/>
                      <a:pt x="188" y="138"/>
                    </a:cubicBezTo>
                    <a:cubicBezTo>
                      <a:pt x="188" y="120"/>
                      <a:pt x="176" y="101"/>
                      <a:pt x="158" y="102"/>
                    </a:cubicBezTo>
                    <a:cubicBezTo>
                      <a:pt x="140" y="102"/>
                      <a:pt x="122" y="108"/>
                      <a:pt x="105" y="112"/>
                    </a:cubicBezTo>
                    <a:cubicBezTo>
                      <a:pt x="91" y="116"/>
                      <a:pt x="77" y="123"/>
                      <a:pt x="63" y="124"/>
                    </a:cubicBezTo>
                    <a:cubicBezTo>
                      <a:pt x="35" y="125"/>
                      <a:pt x="18" y="111"/>
                      <a:pt x="9" y="86"/>
                    </a:cubicBezTo>
                    <a:cubicBezTo>
                      <a:pt x="0" y="59"/>
                      <a:pt x="8" y="29"/>
                      <a:pt x="28" y="13"/>
                    </a:cubicBezTo>
                    <a:cubicBezTo>
                      <a:pt x="44" y="0"/>
                      <a:pt x="74" y="0"/>
                      <a:pt x="97" y="13"/>
                    </a:cubicBezTo>
                    <a:cubicBezTo>
                      <a:pt x="94" y="20"/>
                      <a:pt x="91" y="27"/>
                      <a:pt x="87" y="35"/>
                    </a:cubicBezTo>
                    <a:cubicBezTo>
                      <a:pt x="79" y="34"/>
                      <a:pt x="71" y="33"/>
                      <a:pt x="63" y="33"/>
                    </a:cubicBezTo>
                    <a:cubicBezTo>
                      <a:pt x="41" y="33"/>
                      <a:pt x="30" y="44"/>
                      <a:pt x="32" y="65"/>
                    </a:cubicBezTo>
                    <a:cubicBezTo>
                      <a:pt x="33" y="86"/>
                      <a:pt x="44" y="97"/>
                      <a:pt x="65" y="94"/>
                    </a:cubicBezTo>
                    <a:cubicBezTo>
                      <a:pt x="80" y="91"/>
                      <a:pt x="95" y="84"/>
                      <a:pt x="109" y="77"/>
                    </a:cubicBezTo>
                    <a:cubicBezTo>
                      <a:pt x="152" y="57"/>
                      <a:pt x="202" y="77"/>
                      <a:pt x="213" y="120"/>
                    </a:cubicBezTo>
                    <a:cubicBezTo>
                      <a:pt x="220" y="146"/>
                      <a:pt x="210" y="171"/>
                      <a:pt x="189" y="187"/>
                    </a:cubicBezTo>
                    <a:cubicBezTo>
                      <a:pt x="168" y="203"/>
                      <a:pt x="141" y="204"/>
                      <a:pt x="116" y="1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93"/>
              <p:cNvSpPr/>
              <p:nvPr/>
            </p:nvSpPr>
            <p:spPr bwMode="auto">
              <a:xfrm>
                <a:off x="13752286" y="5072062"/>
                <a:ext cx="695325" cy="788988"/>
              </a:xfrm>
              <a:custGeom>
                <a:avLst/>
                <a:gdLst>
                  <a:gd name="T0" fmla="*/ 208 w 220"/>
                  <a:gd name="T1" fmla="*/ 171 h 250"/>
                  <a:gd name="T2" fmla="*/ 220 w 220"/>
                  <a:gd name="T3" fmla="*/ 194 h 250"/>
                  <a:gd name="T4" fmla="*/ 115 w 220"/>
                  <a:gd name="T5" fmla="*/ 250 h 250"/>
                  <a:gd name="T6" fmla="*/ 0 w 220"/>
                  <a:gd name="T7" fmla="*/ 53 h 250"/>
                  <a:gd name="T8" fmla="*/ 99 w 220"/>
                  <a:gd name="T9" fmla="*/ 0 h 250"/>
                  <a:gd name="T10" fmla="*/ 113 w 220"/>
                  <a:gd name="T11" fmla="*/ 21 h 250"/>
                  <a:gd name="T12" fmla="*/ 37 w 220"/>
                  <a:gd name="T13" fmla="*/ 63 h 250"/>
                  <a:gd name="T14" fmla="*/ 72 w 220"/>
                  <a:gd name="T15" fmla="*/ 123 h 250"/>
                  <a:gd name="T16" fmla="*/ 142 w 220"/>
                  <a:gd name="T17" fmla="*/ 86 h 250"/>
                  <a:gd name="T18" fmla="*/ 155 w 220"/>
                  <a:gd name="T19" fmla="*/ 108 h 250"/>
                  <a:gd name="T20" fmla="*/ 86 w 220"/>
                  <a:gd name="T21" fmla="*/ 145 h 250"/>
                  <a:gd name="T22" fmla="*/ 125 w 220"/>
                  <a:gd name="T23" fmla="*/ 215 h 250"/>
                  <a:gd name="T24" fmla="*/ 208 w 220"/>
                  <a:gd name="T25" fmla="*/ 171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250">
                    <a:moveTo>
                      <a:pt x="208" y="171"/>
                    </a:moveTo>
                    <a:cubicBezTo>
                      <a:pt x="212" y="179"/>
                      <a:pt x="216" y="186"/>
                      <a:pt x="220" y="194"/>
                    </a:cubicBezTo>
                    <a:cubicBezTo>
                      <a:pt x="185" y="212"/>
                      <a:pt x="151" y="231"/>
                      <a:pt x="115" y="250"/>
                    </a:cubicBezTo>
                    <a:cubicBezTo>
                      <a:pt x="77" y="184"/>
                      <a:pt x="39" y="119"/>
                      <a:pt x="0" y="53"/>
                    </a:cubicBezTo>
                    <a:cubicBezTo>
                      <a:pt x="33" y="35"/>
                      <a:pt x="66" y="18"/>
                      <a:pt x="99" y="0"/>
                    </a:cubicBezTo>
                    <a:cubicBezTo>
                      <a:pt x="104" y="6"/>
                      <a:pt x="108" y="13"/>
                      <a:pt x="113" y="21"/>
                    </a:cubicBezTo>
                    <a:cubicBezTo>
                      <a:pt x="88" y="35"/>
                      <a:pt x="64" y="48"/>
                      <a:pt x="37" y="63"/>
                    </a:cubicBezTo>
                    <a:cubicBezTo>
                      <a:pt x="49" y="83"/>
                      <a:pt x="60" y="102"/>
                      <a:pt x="72" y="123"/>
                    </a:cubicBezTo>
                    <a:cubicBezTo>
                      <a:pt x="96" y="111"/>
                      <a:pt x="118" y="99"/>
                      <a:pt x="142" y="86"/>
                    </a:cubicBezTo>
                    <a:cubicBezTo>
                      <a:pt x="146" y="93"/>
                      <a:pt x="150" y="100"/>
                      <a:pt x="155" y="108"/>
                    </a:cubicBezTo>
                    <a:cubicBezTo>
                      <a:pt x="131" y="120"/>
                      <a:pt x="109" y="132"/>
                      <a:pt x="86" y="145"/>
                    </a:cubicBezTo>
                    <a:cubicBezTo>
                      <a:pt x="99" y="168"/>
                      <a:pt x="111" y="190"/>
                      <a:pt x="125" y="215"/>
                    </a:cubicBezTo>
                    <a:cubicBezTo>
                      <a:pt x="152" y="201"/>
                      <a:pt x="179" y="187"/>
                      <a:pt x="208" y="1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94"/>
              <p:cNvSpPr/>
              <p:nvPr/>
            </p:nvSpPr>
            <p:spPr bwMode="auto">
              <a:xfrm>
                <a:off x="9172349" y="3549650"/>
                <a:ext cx="827088" cy="603250"/>
              </a:xfrm>
              <a:custGeom>
                <a:avLst/>
                <a:gdLst>
                  <a:gd name="T0" fmla="*/ 198 w 262"/>
                  <a:gd name="T1" fmla="*/ 10 h 191"/>
                  <a:gd name="T2" fmla="*/ 221 w 262"/>
                  <a:gd name="T3" fmla="*/ 0 h 191"/>
                  <a:gd name="T4" fmla="*/ 262 w 262"/>
                  <a:gd name="T5" fmla="*/ 108 h 191"/>
                  <a:gd name="T6" fmla="*/ 207 w 262"/>
                  <a:gd name="T7" fmla="*/ 114 h 191"/>
                  <a:gd name="T8" fmla="*/ 35 w 262"/>
                  <a:gd name="T9" fmla="*/ 88 h 191"/>
                  <a:gd name="T10" fmla="*/ 69 w 262"/>
                  <a:gd name="T11" fmla="*/ 180 h 191"/>
                  <a:gd name="T12" fmla="*/ 46 w 262"/>
                  <a:gd name="T13" fmla="*/ 191 h 191"/>
                  <a:gd name="T14" fmla="*/ 0 w 262"/>
                  <a:gd name="T15" fmla="*/ 69 h 191"/>
                  <a:gd name="T16" fmla="*/ 39 w 262"/>
                  <a:gd name="T17" fmla="*/ 65 h 191"/>
                  <a:gd name="T18" fmla="*/ 214 w 262"/>
                  <a:gd name="T19" fmla="*/ 91 h 191"/>
                  <a:gd name="T20" fmla="*/ 228 w 262"/>
                  <a:gd name="T21" fmla="*/ 92 h 191"/>
                  <a:gd name="T22" fmla="*/ 198 w 262"/>
                  <a:gd name="T23" fmla="*/ 1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91">
                    <a:moveTo>
                      <a:pt x="198" y="10"/>
                    </a:moveTo>
                    <a:cubicBezTo>
                      <a:pt x="205" y="7"/>
                      <a:pt x="212" y="4"/>
                      <a:pt x="221" y="0"/>
                    </a:cubicBezTo>
                    <a:cubicBezTo>
                      <a:pt x="235" y="37"/>
                      <a:pt x="248" y="72"/>
                      <a:pt x="262" y="108"/>
                    </a:cubicBezTo>
                    <a:cubicBezTo>
                      <a:pt x="245" y="123"/>
                      <a:pt x="225" y="117"/>
                      <a:pt x="207" y="114"/>
                    </a:cubicBezTo>
                    <a:cubicBezTo>
                      <a:pt x="151" y="106"/>
                      <a:pt x="95" y="97"/>
                      <a:pt x="35" y="88"/>
                    </a:cubicBezTo>
                    <a:cubicBezTo>
                      <a:pt x="47" y="121"/>
                      <a:pt x="58" y="150"/>
                      <a:pt x="69" y="180"/>
                    </a:cubicBezTo>
                    <a:cubicBezTo>
                      <a:pt x="62" y="183"/>
                      <a:pt x="55" y="186"/>
                      <a:pt x="46" y="191"/>
                    </a:cubicBezTo>
                    <a:cubicBezTo>
                      <a:pt x="31" y="151"/>
                      <a:pt x="16" y="112"/>
                      <a:pt x="0" y="69"/>
                    </a:cubicBezTo>
                    <a:cubicBezTo>
                      <a:pt x="14" y="67"/>
                      <a:pt x="27" y="63"/>
                      <a:pt x="39" y="65"/>
                    </a:cubicBezTo>
                    <a:cubicBezTo>
                      <a:pt x="97" y="73"/>
                      <a:pt x="156" y="82"/>
                      <a:pt x="214" y="91"/>
                    </a:cubicBezTo>
                    <a:cubicBezTo>
                      <a:pt x="217" y="92"/>
                      <a:pt x="221" y="92"/>
                      <a:pt x="228" y="92"/>
                    </a:cubicBezTo>
                    <a:cubicBezTo>
                      <a:pt x="217" y="64"/>
                      <a:pt x="208" y="37"/>
                      <a:pt x="19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95"/>
              <p:cNvSpPr/>
              <p:nvPr/>
            </p:nvSpPr>
            <p:spPr bwMode="auto">
              <a:xfrm>
                <a:off x="15009586" y="3498850"/>
                <a:ext cx="749300" cy="492125"/>
              </a:xfrm>
              <a:custGeom>
                <a:avLst/>
                <a:gdLst>
                  <a:gd name="T0" fmla="*/ 1 w 237"/>
                  <a:gd name="T1" fmla="*/ 123 h 156"/>
                  <a:gd name="T2" fmla="*/ 27 w 237"/>
                  <a:gd name="T3" fmla="*/ 100 h 156"/>
                  <a:gd name="T4" fmla="*/ 107 w 237"/>
                  <a:gd name="T5" fmla="*/ 101 h 156"/>
                  <a:gd name="T6" fmla="*/ 114 w 237"/>
                  <a:gd name="T7" fmla="*/ 98 h 156"/>
                  <a:gd name="T8" fmla="*/ 57 w 237"/>
                  <a:gd name="T9" fmla="*/ 45 h 156"/>
                  <a:gd name="T10" fmla="*/ 50 w 237"/>
                  <a:gd name="T11" fmla="*/ 0 h 156"/>
                  <a:gd name="T12" fmla="*/ 237 w 237"/>
                  <a:gd name="T13" fmla="*/ 128 h 156"/>
                  <a:gd name="T14" fmla="*/ 226 w 237"/>
                  <a:gd name="T15" fmla="*/ 156 h 156"/>
                  <a:gd name="T16" fmla="*/ 1 w 237"/>
                  <a:gd name="T17" fmla="*/ 12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" h="156">
                    <a:moveTo>
                      <a:pt x="1" y="123"/>
                    </a:moveTo>
                    <a:cubicBezTo>
                      <a:pt x="0" y="104"/>
                      <a:pt x="9" y="99"/>
                      <a:pt x="27" y="100"/>
                    </a:cubicBezTo>
                    <a:cubicBezTo>
                      <a:pt x="53" y="102"/>
                      <a:pt x="80" y="101"/>
                      <a:pt x="107" y="101"/>
                    </a:cubicBezTo>
                    <a:cubicBezTo>
                      <a:pt x="108" y="101"/>
                      <a:pt x="109" y="100"/>
                      <a:pt x="114" y="98"/>
                    </a:cubicBezTo>
                    <a:cubicBezTo>
                      <a:pt x="94" y="80"/>
                      <a:pt x="76" y="63"/>
                      <a:pt x="57" y="45"/>
                    </a:cubicBezTo>
                    <a:cubicBezTo>
                      <a:pt x="38" y="27"/>
                      <a:pt x="38" y="27"/>
                      <a:pt x="50" y="0"/>
                    </a:cubicBezTo>
                    <a:cubicBezTo>
                      <a:pt x="110" y="47"/>
                      <a:pt x="157" y="112"/>
                      <a:pt x="237" y="128"/>
                    </a:cubicBezTo>
                    <a:cubicBezTo>
                      <a:pt x="233" y="138"/>
                      <a:pt x="230" y="145"/>
                      <a:pt x="226" y="156"/>
                    </a:cubicBezTo>
                    <a:cubicBezTo>
                      <a:pt x="155" y="113"/>
                      <a:pt x="77" y="133"/>
                      <a:pt x="1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96"/>
              <p:cNvSpPr>
                <a:spLocks noEditPoints="1"/>
              </p:cNvSpPr>
              <p:nvPr/>
            </p:nvSpPr>
            <p:spPr bwMode="auto">
              <a:xfrm>
                <a:off x="11859986" y="4851400"/>
                <a:ext cx="496888" cy="469900"/>
              </a:xfrm>
              <a:custGeom>
                <a:avLst/>
                <a:gdLst>
                  <a:gd name="T0" fmla="*/ 129 w 157"/>
                  <a:gd name="T1" fmla="*/ 71 h 149"/>
                  <a:gd name="T2" fmla="*/ 148 w 157"/>
                  <a:gd name="T3" fmla="*/ 114 h 149"/>
                  <a:gd name="T4" fmla="*/ 105 w 157"/>
                  <a:gd name="T5" fmla="*/ 145 h 149"/>
                  <a:gd name="T6" fmla="*/ 25 w 157"/>
                  <a:gd name="T7" fmla="*/ 129 h 149"/>
                  <a:gd name="T8" fmla="*/ 32 w 157"/>
                  <a:gd name="T9" fmla="*/ 70 h 149"/>
                  <a:gd name="T10" fmla="*/ 47 w 157"/>
                  <a:gd name="T11" fmla="*/ 63 h 149"/>
                  <a:gd name="T12" fmla="*/ 44 w 157"/>
                  <a:gd name="T13" fmla="*/ 59 h 149"/>
                  <a:gd name="T14" fmla="*/ 30 w 157"/>
                  <a:gd name="T15" fmla="*/ 26 h 149"/>
                  <a:gd name="T16" fmla="*/ 67 w 157"/>
                  <a:gd name="T17" fmla="*/ 2 h 149"/>
                  <a:gd name="T18" fmla="*/ 133 w 157"/>
                  <a:gd name="T19" fmla="*/ 11 h 149"/>
                  <a:gd name="T20" fmla="*/ 156 w 157"/>
                  <a:gd name="T21" fmla="*/ 41 h 149"/>
                  <a:gd name="T22" fmla="*/ 133 w 157"/>
                  <a:gd name="T23" fmla="*/ 68 h 149"/>
                  <a:gd name="T24" fmla="*/ 129 w 157"/>
                  <a:gd name="T25" fmla="*/ 71 h 149"/>
                  <a:gd name="T26" fmla="*/ 92 w 157"/>
                  <a:gd name="T27" fmla="*/ 136 h 149"/>
                  <a:gd name="T28" fmla="*/ 118 w 157"/>
                  <a:gd name="T29" fmla="*/ 112 h 149"/>
                  <a:gd name="T30" fmla="*/ 100 w 157"/>
                  <a:gd name="T31" fmla="*/ 84 h 149"/>
                  <a:gd name="T32" fmla="*/ 80 w 157"/>
                  <a:gd name="T33" fmla="*/ 76 h 149"/>
                  <a:gd name="T34" fmla="*/ 39 w 157"/>
                  <a:gd name="T35" fmla="*/ 92 h 149"/>
                  <a:gd name="T36" fmla="*/ 58 w 157"/>
                  <a:gd name="T37" fmla="*/ 127 h 149"/>
                  <a:gd name="T38" fmla="*/ 92 w 157"/>
                  <a:gd name="T39" fmla="*/ 136 h 149"/>
                  <a:gd name="T40" fmla="*/ 81 w 157"/>
                  <a:gd name="T41" fmla="*/ 11 h 149"/>
                  <a:gd name="T42" fmla="*/ 59 w 157"/>
                  <a:gd name="T43" fmla="*/ 28 h 149"/>
                  <a:gd name="T44" fmla="*/ 76 w 157"/>
                  <a:gd name="T45" fmla="*/ 55 h 149"/>
                  <a:gd name="T46" fmla="*/ 91 w 157"/>
                  <a:gd name="T47" fmla="*/ 61 h 149"/>
                  <a:gd name="T48" fmla="*/ 128 w 157"/>
                  <a:gd name="T49" fmla="*/ 44 h 149"/>
                  <a:gd name="T50" fmla="*/ 107 w 157"/>
                  <a:gd name="T51" fmla="*/ 16 h 149"/>
                  <a:gd name="T52" fmla="*/ 81 w 157"/>
                  <a:gd name="T53" fmla="*/ 11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7" h="149">
                    <a:moveTo>
                      <a:pt x="129" y="71"/>
                    </a:moveTo>
                    <a:cubicBezTo>
                      <a:pt x="136" y="86"/>
                      <a:pt x="150" y="101"/>
                      <a:pt x="148" y="114"/>
                    </a:cubicBezTo>
                    <a:cubicBezTo>
                      <a:pt x="145" y="134"/>
                      <a:pt x="125" y="143"/>
                      <a:pt x="105" y="145"/>
                    </a:cubicBezTo>
                    <a:cubicBezTo>
                      <a:pt x="76" y="149"/>
                      <a:pt x="49" y="146"/>
                      <a:pt x="25" y="129"/>
                    </a:cubicBezTo>
                    <a:cubicBezTo>
                      <a:pt x="0" y="110"/>
                      <a:pt x="3" y="84"/>
                      <a:pt x="32" y="70"/>
                    </a:cubicBezTo>
                    <a:cubicBezTo>
                      <a:pt x="37" y="68"/>
                      <a:pt x="42" y="66"/>
                      <a:pt x="47" y="63"/>
                    </a:cubicBezTo>
                    <a:cubicBezTo>
                      <a:pt x="46" y="61"/>
                      <a:pt x="45" y="60"/>
                      <a:pt x="44" y="59"/>
                    </a:cubicBezTo>
                    <a:cubicBezTo>
                      <a:pt x="35" y="49"/>
                      <a:pt x="20" y="39"/>
                      <a:pt x="30" y="26"/>
                    </a:cubicBezTo>
                    <a:cubicBezTo>
                      <a:pt x="38" y="14"/>
                      <a:pt x="54" y="3"/>
                      <a:pt x="67" y="2"/>
                    </a:cubicBezTo>
                    <a:cubicBezTo>
                      <a:pt x="89" y="0"/>
                      <a:pt x="112" y="4"/>
                      <a:pt x="133" y="11"/>
                    </a:cubicBezTo>
                    <a:cubicBezTo>
                      <a:pt x="144" y="14"/>
                      <a:pt x="156" y="30"/>
                      <a:pt x="156" y="41"/>
                    </a:cubicBezTo>
                    <a:cubicBezTo>
                      <a:pt x="157" y="49"/>
                      <a:pt x="142" y="59"/>
                      <a:pt x="133" y="68"/>
                    </a:cubicBezTo>
                    <a:cubicBezTo>
                      <a:pt x="131" y="71"/>
                      <a:pt x="127" y="71"/>
                      <a:pt x="129" y="71"/>
                    </a:cubicBezTo>
                    <a:close/>
                    <a:moveTo>
                      <a:pt x="92" y="136"/>
                    </a:moveTo>
                    <a:cubicBezTo>
                      <a:pt x="100" y="129"/>
                      <a:pt x="113" y="123"/>
                      <a:pt x="118" y="112"/>
                    </a:cubicBezTo>
                    <a:cubicBezTo>
                      <a:pt x="125" y="97"/>
                      <a:pt x="110" y="90"/>
                      <a:pt x="100" y="84"/>
                    </a:cubicBezTo>
                    <a:cubicBezTo>
                      <a:pt x="94" y="80"/>
                      <a:pt x="86" y="78"/>
                      <a:pt x="80" y="76"/>
                    </a:cubicBezTo>
                    <a:cubicBezTo>
                      <a:pt x="65" y="69"/>
                      <a:pt x="44" y="78"/>
                      <a:pt x="39" y="92"/>
                    </a:cubicBezTo>
                    <a:cubicBezTo>
                      <a:pt x="34" y="106"/>
                      <a:pt x="42" y="121"/>
                      <a:pt x="58" y="127"/>
                    </a:cubicBezTo>
                    <a:cubicBezTo>
                      <a:pt x="67" y="130"/>
                      <a:pt x="76" y="132"/>
                      <a:pt x="92" y="136"/>
                    </a:cubicBezTo>
                    <a:close/>
                    <a:moveTo>
                      <a:pt x="81" y="11"/>
                    </a:moveTo>
                    <a:cubicBezTo>
                      <a:pt x="75" y="15"/>
                      <a:pt x="63" y="20"/>
                      <a:pt x="59" y="28"/>
                    </a:cubicBezTo>
                    <a:cubicBezTo>
                      <a:pt x="53" y="42"/>
                      <a:pt x="66" y="49"/>
                      <a:pt x="76" y="55"/>
                    </a:cubicBezTo>
                    <a:cubicBezTo>
                      <a:pt x="81" y="57"/>
                      <a:pt x="86" y="59"/>
                      <a:pt x="91" y="61"/>
                    </a:cubicBezTo>
                    <a:cubicBezTo>
                      <a:pt x="106" y="68"/>
                      <a:pt x="124" y="60"/>
                      <a:pt x="128" y="44"/>
                    </a:cubicBezTo>
                    <a:cubicBezTo>
                      <a:pt x="133" y="27"/>
                      <a:pt x="121" y="20"/>
                      <a:pt x="107" y="16"/>
                    </a:cubicBezTo>
                    <a:cubicBezTo>
                      <a:pt x="100" y="14"/>
                      <a:pt x="93" y="14"/>
                      <a:pt x="8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97"/>
              <p:cNvSpPr/>
              <p:nvPr/>
            </p:nvSpPr>
            <p:spPr bwMode="auto">
              <a:xfrm>
                <a:off x="11859986" y="-317500"/>
                <a:ext cx="423863" cy="431800"/>
              </a:xfrm>
              <a:custGeom>
                <a:avLst/>
                <a:gdLst>
                  <a:gd name="T0" fmla="*/ 64 w 134"/>
                  <a:gd name="T1" fmla="*/ 137 h 137"/>
                  <a:gd name="T2" fmla="*/ 64 w 134"/>
                  <a:gd name="T3" fmla="*/ 92 h 137"/>
                  <a:gd name="T4" fmla="*/ 8 w 134"/>
                  <a:gd name="T5" fmla="*/ 79 h 137"/>
                  <a:gd name="T6" fmla="*/ 14 w 134"/>
                  <a:gd name="T7" fmla="*/ 51 h 137"/>
                  <a:gd name="T8" fmla="*/ 68 w 134"/>
                  <a:gd name="T9" fmla="*/ 14 h 137"/>
                  <a:gd name="T10" fmla="*/ 112 w 134"/>
                  <a:gd name="T11" fmla="*/ 10 h 137"/>
                  <a:gd name="T12" fmla="*/ 129 w 134"/>
                  <a:gd name="T13" fmla="*/ 53 h 137"/>
                  <a:gd name="T14" fmla="*/ 64 w 134"/>
                  <a:gd name="T15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4" h="137">
                    <a:moveTo>
                      <a:pt x="64" y="137"/>
                    </a:moveTo>
                    <a:cubicBezTo>
                      <a:pt x="64" y="123"/>
                      <a:pt x="64" y="109"/>
                      <a:pt x="64" y="92"/>
                    </a:cubicBezTo>
                    <a:cubicBezTo>
                      <a:pt x="40" y="103"/>
                      <a:pt x="22" y="98"/>
                      <a:pt x="8" y="79"/>
                    </a:cubicBezTo>
                    <a:cubicBezTo>
                      <a:pt x="0" y="68"/>
                      <a:pt x="3" y="58"/>
                      <a:pt x="14" y="51"/>
                    </a:cubicBezTo>
                    <a:cubicBezTo>
                      <a:pt x="32" y="39"/>
                      <a:pt x="51" y="27"/>
                      <a:pt x="68" y="14"/>
                    </a:cubicBezTo>
                    <a:cubicBezTo>
                      <a:pt x="83" y="3"/>
                      <a:pt x="98" y="0"/>
                      <a:pt x="112" y="10"/>
                    </a:cubicBezTo>
                    <a:cubicBezTo>
                      <a:pt x="125" y="20"/>
                      <a:pt x="134" y="34"/>
                      <a:pt x="129" y="53"/>
                    </a:cubicBezTo>
                    <a:cubicBezTo>
                      <a:pt x="119" y="89"/>
                      <a:pt x="91" y="126"/>
                      <a:pt x="6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98"/>
              <p:cNvSpPr/>
              <p:nvPr/>
            </p:nvSpPr>
            <p:spPr bwMode="auto">
              <a:xfrm>
                <a:off x="9926411" y="4838700"/>
                <a:ext cx="758825" cy="536575"/>
              </a:xfrm>
              <a:custGeom>
                <a:avLst/>
                <a:gdLst>
                  <a:gd name="T0" fmla="*/ 217 w 240"/>
                  <a:gd name="T1" fmla="*/ 0 h 170"/>
                  <a:gd name="T2" fmla="*/ 235 w 240"/>
                  <a:gd name="T3" fmla="*/ 22 h 170"/>
                  <a:gd name="T4" fmla="*/ 240 w 240"/>
                  <a:gd name="T5" fmla="*/ 28 h 170"/>
                  <a:gd name="T6" fmla="*/ 198 w 240"/>
                  <a:gd name="T7" fmla="*/ 63 h 170"/>
                  <a:gd name="T8" fmla="*/ 107 w 240"/>
                  <a:gd name="T9" fmla="*/ 150 h 170"/>
                  <a:gd name="T10" fmla="*/ 30 w 240"/>
                  <a:gd name="T11" fmla="*/ 149 h 170"/>
                  <a:gd name="T12" fmla="*/ 14 w 240"/>
                  <a:gd name="T13" fmla="*/ 73 h 170"/>
                  <a:gd name="T14" fmla="*/ 36 w 240"/>
                  <a:gd name="T15" fmla="*/ 102 h 170"/>
                  <a:gd name="T16" fmla="*/ 87 w 240"/>
                  <a:gd name="T17" fmla="*/ 128 h 170"/>
                  <a:gd name="T18" fmla="*/ 135 w 240"/>
                  <a:gd name="T19" fmla="*/ 83 h 170"/>
                  <a:gd name="T20" fmla="*/ 217 w 240"/>
                  <a:gd name="T2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70">
                    <a:moveTo>
                      <a:pt x="217" y="0"/>
                    </a:moveTo>
                    <a:cubicBezTo>
                      <a:pt x="224" y="9"/>
                      <a:pt x="230" y="15"/>
                      <a:pt x="235" y="22"/>
                    </a:cubicBezTo>
                    <a:cubicBezTo>
                      <a:pt x="237" y="24"/>
                      <a:pt x="239" y="26"/>
                      <a:pt x="240" y="28"/>
                    </a:cubicBezTo>
                    <a:cubicBezTo>
                      <a:pt x="226" y="39"/>
                      <a:pt x="211" y="51"/>
                      <a:pt x="198" y="63"/>
                    </a:cubicBezTo>
                    <a:cubicBezTo>
                      <a:pt x="167" y="92"/>
                      <a:pt x="138" y="122"/>
                      <a:pt x="107" y="150"/>
                    </a:cubicBezTo>
                    <a:cubicBezTo>
                      <a:pt x="83" y="170"/>
                      <a:pt x="52" y="168"/>
                      <a:pt x="30" y="149"/>
                    </a:cubicBezTo>
                    <a:cubicBezTo>
                      <a:pt x="6" y="128"/>
                      <a:pt x="0" y="100"/>
                      <a:pt x="14" y="73"/>
                    </a:cubicBezTo>
                    <a:cubicBezTo>
                      <a:pt x="27" y="78"/>
                      <a:pt x="39" y="81"/>
                      <a:pt x="36" y="102"/>
                    </a:cubicBezTo>
                    <a:cubicBezTo>
                      <a:pt x="33" y="127"/>
                      <a:pt x="66" y="143"/>
                      <a:pt x="87" y="128"/>
                    </a:cubicBezTo>
                    <a:cubicBezTo>
                      <a:pt x="104" y="115"/>
                      <a:pt x="119" y="99"/>
                      <a:pt x="135" y="83"/>
                    </a:cubicBezTo>
                    <a:cubicBezTo>
                      <a:pt x="162" y="57"/>
                      <a:pt x="188" y="29"/>
                      <a:pt x="2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99"/>
              <p:cNvSpPr>
                <a:spLocks noEditPoints="1"/>
              </p:cNvSpPr>
              <p:nvPr/>
            </p:nvSpPr>
            <p:spPr bwMode="auto">
              <a:xfrm>
                <a:off x="12596586" y="4835525"/>
                <a:ext cx="476250" cy="476250"/>
              </a:xfrm>
              <a:custGeom>
                <a:avLst/>
                <a:gdLst>
                  <a:gd name="T0" fmla="*/ 20 w 151"/>
                  <a:gd name="T1" fmla="*/ 148 h 151"/>
                  <a:gd name="T2" fmla="*/ 20 w 151"/>
                  <a:gd name="T3" fmla="*/ 132 h 151"/>
                  <a:gd name="T4" fmla="*/ 105 w 151"/>
                  <a:gd name="T5" fmla="*/ 93 h 151"/>
                  <a:gd name="T6" fmla="*/ 45 w 151"/>
                  <a:gd name="T7" fmla="*/ 95 h 151"/>
                  <a:gd name="T8" fmla="*/ 1 w 151"/>
                  <a:gd name="T9" fmla="*/ 56 h 151"/>
                  <a:gd name="T10" fmla="*/ 41 w 151"/>
                  <a:gd name="T11" fmla="*/ 9 h 151"/>
                  <a:gd name="T12" fmla="*/ 116 w 151"/>
                  <a:gd name="T13" fmla="*/ 19 h 151"/>
                  <a:gd name="T14" fmla="*/ 101 w 151"/>
                  <a:gd name="T15" fmla="*/ 137 h 151"/>
                  <a:gd name="T16" fmla="*/ 20 w 151"/>
                  <a:gd name="T17" fmla="*/ 148 h 151"/>
                  <a:gd name="T18" fmla="*/ 73 w 151"/>
                  <a:gd name="T19" fmla="*/ 82 h 151"/>
                  <a:gd name="T20" fmla="*/ 109 w 151"/>
                  <a:gd name="T21" fmla="*/ 62 h 151"/>
                  <a:gd name="T22" fmla="*/ 68 w 151"/>
                  <a:gd name="T23" fmla="*/ 19 h 151"/>
                  <a:gd name="T24" fmla="*/ 29 w 151"/>
                  <a:gd name="T25" fmla="*/ 51 h 151"/>
                  <a:gd name="T26" fmla="*/ 73 w 151"/>
                  <a:gd name="T27" fmla="*/ 8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1" h="151">
                    <a:moveTo>
                      <a:pt x="20" y="148"/>
                    </a:moveTo>
                    <a:cubicBezTo>
                      <a:pt x="20" y="142"/>
                      <a:pt x="20" y="137"/>
                      <a:pt x="20" y="132"/>
                    </a:cubicBezTo>
                    <a:cubicBezTo>
                      <a:pt x="72" y="141"/>
                      <a:pt x="104" y="125"/>
                      <a:pt x="105" y="93"/>
                    </a:cubicBezTo>
                    <a:cubicBezTo>
                      <a:pt x="85" y="94"/>
                      <a:pt x="65" y="97"/>
                      <a:pt x="45" y="95"/>
                    </a:cubicBezTo>
                    <a:cubicBezTo>
                      <a:pt x="17" y="92"/>
                      <a:pt x="3" y="77"/>
                      <a:pt x="1" y="56"/>
                    </a:cubicBezTo>
                    <a:cubicBezTo>
                      <a:pt x="0" y="34"/>
                      <a:pt x="14" y="14"/>
                      <a:pt x="41" y="9"/>
                    </a:cubicBezTo>
                    <a:cubicBezTo>
                      <a:pt x="66" y="3"/>
                      <a:pt x="94" y="0"/>
                      <a:pt x="116" y="19"/>
                    </a:cubicBezTo>
                    <a:cubicBezTo>
                      <a:pt x="151" y="49"/>
                      <a:pt x="142" y="113"/>
                      <a:pt x="101" y="137"/>
                    </a:cubicBezTo>
                    <a:cubicBezTo>
                      <a:pt x="76" y="151"/>
                      <a:pt x="50" y="151"/>
                      <a:pt x="20" y="148"/>
                    </a:cubicBezTo>
                    <a:close/>
                    <a:moveTo>
                      <a:pt x="73" y="82"/>
                    </a:moveTo>
                    <a:cubicBezTo>
                      <a:pt x="82" y="74"/>
                      <a:pt x="107" y="88"/>
                      <a:pt x="109" y="62"/>
                    </a:cubicBezTo>
                    <a:cubicBezTo>
                      <a:pt x="112" y="37"/>
                      <a:pt x="93" y="19"/>
                      <a:pt x="68" y="19"/>
                    </a:cubicBezTo>
                    <a:cubicBezTo>
                      <a:pt x="45" y="19"/>
                      <a:pt x="30" y="32"/>
                      <a:pt x="29" y="51"/>
                    </a:cubicBezTo>
                    <a:cubicBezTo>
                      <a:pt x="29" y="70"/>
                      <a:pt x="44" y="82"/>
                      <a:pt x="7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00"/>
              <p:cNvSpPr/>
              <p:nvPr/>
            </p:nvSpPr>
            <p:spPr bwMode="auto">
              <a:xfrm>
                <a:off x="14814324" y="3927475"/>
                <a:ext cx="757238" cy="582613"/>
              </a:xfrm>
              <a:custGeom>
                <a:avLst/>
                <a:gdLst>
                  <a:gd name="T0" fmla="*/ 240 w 240"/>
                  <a:gd name="T1" fmla="*/ 161 h 184"/>
                  <a:gd name="T2" fmla="*/ 228 w 240"/>
                  <a:gd name="T3" fmla="*/ 184 h 184"/>
                  <a:gd name="T4" fmla="*/ 45 w 240"/>
                  <a:gd name="T5" fmla="*/ 77 h 184"/>
                  <a:gd name="T6" fmla="*/ 23 w 240"/>
                  <a:gd name="T7" fmla="*/ 116 h 184"/>
                  <a:gd name="T8" fmla="*/ 0 w 240"/>
                  <a:gd name="T9" fmla="*/ 102 h 184"/>
                  <a:gd name="T10" fmla="*/ 55 w 240"/>
                  <a:gd name="T11" fmla="*/ 0 h 184"/>
                  <a:gd name="T12" fmla="*/ 76 w 240"/>
                  <a:gd name="T13" fmla="*/ 12 h 184"/>
                  <a:gd name="T14" fmla="*/ 76 w 240"/>
                  <a:gd name="T15" fmla="*/ 17 h 184"/>
                  <a:gd name="T16" fmla="*/ 94 w 240"/>
                  <a:gd name="T17" fmla="*/ 75 h 184"/>
                  <a:gd name="T18" fmla="*/ 167 w 240"/>
                  <a:gd name="T19" fmla="*/ 118 h 184"/>
                  <a:gd name="T20" fmla="*/ 240 w 240"/>
                  <a:gd name="T21" fmla="*/ 16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84">
                    <a:moveTo>
                      <a:pt x="240" y="161"/>
                    </a:moveTo>
                    <a:cubicBezTo>
                      <a:pt x="235" y="169"/>
                      <a:pt x="232" y="176"/>
                      <a:pt x="228" y="184"/>
                    </a:cubicBezTo>
                    <a:cubicBezTo>
                      <a:pt x="166" y="148"/>
                      <a:pt x="106" y="113"/>
                      <a:pt x="45" y="77"/>
                    </a:cubicBezTo>
                    <a:cubicBezTo>
                      <a:pt x="37" y="90"/>
                      <a:pt x="30" y="102"/>
                      <a:pt x="23" y="116"/>
                    </a:cubicBezTo>
                    <a:cubicBezTo>
                      <a:pt x="15" y="111"/>
                      <a:pt x="8" y="107"/>
                      <a:pt x="0" y="102"/>
                    </a:cubicBezTo>
                    <a:cubicBezTo>
                      <a:pt x="19" y="68"/>
                      <a:pt x="37" y="34"/>
                      <a:pt x="55" y="0"/>
                    </a:cubicBezTo>
                    <a:cubicBezTo>
                      <a:pt x="64" y="5"/>
                      <a:pt x="71" y="9"/>
                      <a:pt x="76" y="12"/>
                    </a:cubicBezTo>
                    <a:cubicBezTo>
                      <a:pt x="76" y="15"/>
                      <a:pt x="76" y="16"/>
                      <a:pt x="76" y="17"/>
                    </a:cubicBezTo>
                    <a:cubicBezTo>
                      <a:pt x="59" y="54"/>
                      <a:pt x="58" y="54"/>
                      <a:pt x="94" y="75"/>
                    </a:cubicBezTo>
                    <a:cubicBezTo>
                      <a:pt x="118" y="90"/>
                      <a:pt x="143" y="104"/>
                      <a:pt x="167" y="118"/>
                    </a:cubicBezTo>
                    <a:cubicBezTo>
                      <a:pt x="191" y="132"/>
                      <a:pt x="215" y="146"/>
                      <a:pt x="240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01"/>
              <p:cNvSpPr/>
              <p:nvPr/>
            </p:nvSpPr>
            <p:spPr bwMode="auto">
              <a:xfrm>
                <a:off x="10302649" y="4960937"/>
                <a:ext cx="523875" cy="609600"/>
              </a:xfrm>
              <a:custGeom>
                <a:avLst/>
                <a:gdLst>
                  <a:gd name="T0" fmla="*/ 142 w 166"/>
                  <a:gd name="T1" fmla="*/ 0 h 193"/>
                  <a:gd name="T2" fmla="*/ 166 w 166"/>
                  <a:gd name="T3" fmla="*/ 21 h 193"/>
                  <a:gd name="T4" fmla="*/ 26 w 166"/>
                  <a:gd name="T5" fmla="*/ 193 h 193"/>
                  <a:gd name="T6" fmla="*/ 19 w 166"/>
                  <a:gd name="T7" fmla="*/ 152 h 193"/>
                  <a:gd name="T8" fmla="*/ 142 w 166"/>
                  <a:gd name="T9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93">
                    <a:moveTo>
                      <a:pt x="142" y="0"/>
                    </a:moveTo>
                    <a:cubicBezTo>
                      <a:pt x="151" y="8"/>
                      <a:pt x="158" y="14"/>
                      <a:pt x="166" y="21"/>
                    </a:cubicBezTo>
                    <a:cubicBezTo>
                      <a:pt x="119" y="80"/>
                      <a:pt x="72" y="137"/>
                      <a:pt x="26" y="193"/>
                    </a:cubicBezTo>
                    <a:cubicBezTo>
                      <a:pt x="0" y="176"/>
                      <a:pt x="0" y="176"/>
                      <a:pt x="19" y="152"/>
                    </a:cubicBezTo>
                    <a:cubicBezTo>
                      <a:pt x="59" y="102"/>
                      <a:pt x="100" y="52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02"/>
              <p:cNvSpPr/>
              <p:nvPr/>
            </p:nvSpPr>
            <p:spPr bwMode="auto">
              <a:xfrm>
                <a:off x="13190311" y="5445125"/>
                <a:ext cx="280988" cy="698500"/>
              </a:xfrm>
              <a:custGeom>
                <a:avLst/>
                <a:gdLst>
                  <a:gd name="T0" fmla="*/ 0 w 89"/>
                  <a:gd name="T1" fmla="*/ 8 h 221"/>
                  <a:gd name="T2" fmla="*/ 29 w 89"/>
                  <a:gd name="T3" fmla="*/ 0 h 221"/>
                  <a:gd name="T4" fmla="*/ 89 w 89"/>
                  <a:gd name="T5" fmla="*/ 212 h 221"/>
                  <a:gd name="T6" fmla="*/ 60 w 89"/>
                  <a:gd name="T7" fmla="*/ 221 h 221"/>
                  <a:gd name="T8" fmla="*/ 0 w 89"/>
                  <a:gd name="T9" fmla="*/ 8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221">
                    <a:moveTo>
                      <a:pt x="0" y="8"/>
                    </a:moveTo>
                    <a:cubicBezTo>
                      <a:pt x="11" y="5"/>
                      <a:pt x="18" y="3"/>
                      <a:pt x="29" y="0"/>
                    </a:cubicBezTo>
                    <a:cubicBezTo>
                      <a:pt x="49" y="70"/>
                      <a:pt x="69" y="140"/>
                      <a:pt x="89" y="212"/>
                    </a:cubicBezTo>
                    <a:cubicBezTo>
                      <a:pt x="80" y="215"/>
                      <a:pt x="71" y="217"/>
                      <a:pt x="60" y="221"/>
                    </a:cubicBezTo>
                    <a:cubicBezTo>
                      <a:pt x="40" y="150"/>
                      <a:pt x="20" y="80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03"/>
              <p:cNvSpPr/>
              <p:nvPr/>
            </p:nvSpPr>
            <p:spPr bwMode="auto">
              <a:xfrm>
                <a:off x="14706374" y="4360862"/>
                <a:ext cx="663575" cy="449263"/>
              </a:xfrm>
              <a:custGeom>
                <a:avLst/>
                <a:gdLst>
                  <a:gd name="T0" fmla="*/ 210 w 210"/>
                  <a:gd name="T1" fmla="*/ 122 h 142"/>
                  <a:gd name="T2" fmla="*/ 192 w 210"/>
                  <a:gd name="T3" fmla="*/ 142 h 142"/>
                  <a:gd name="T4" fmla="*/ 0 w 210"/>
                  <a:gd name="T5" fmla="*/ 22 h 142"/>
                  <a:gd name="T6" fmla="*/ 15 w 210"/>
                  <a:gd name="T7" fmla="*/ 0 h 142"/>
                  <a:gd name="T8" fmla="*/ 210 w 210"/>
                  <a:gd name="T9" fmla="*/ 12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42">
                    <a:moveTo>
                      <a:pt x="210" y="122"/>
                    </a:moveTo>
                    <a:cubicBezTo>
                      <a:pt x="204" y="130"/>
                      <a:pt x="198" y="136"/>
                      <a:pt x="192" y="142"/>
                    </a:cubicBezTo>
                    <a:cubicBezTo>
                      <a:pt x="129" y="102"/>
                      <a:pt x="65" y="63"/>
                      <a:pt x="0" y="22"/>
                    </a:cubicBezTo>
                    <a:cubicBezTo>
                      <a:pt x="5" y="14"/>
                      <a:pt x="10" y="8"/>
                      <a:pt x="15" y="0"/>
                    </a:cubicBezTo>
                    <a:cubicBezTo>
                      <a:pt x="80" y="40"/>
                      <a:pt x="144" y="80"/>
                      <a:pt x="21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04"/>
              <p:cNvSpPr/>
              <p:nvPr/>
            </p:nvSpPr>
            <p:spPr bwMode="auto">
              <a:xfrm>
                <a:off x="13203011" y="4594225"/>
                <a:ext cx="357188" cy="522288"/>
              </a:xfrm>
              <a:custGeom>
                <a:avLst/>
                <a:gdLst>
                  <a:gd name="T0" fmla="*/ 0 w 113"/>
                  <a:gd name="T1" fmla="*/ 54 h 165"/>
                  <a:gd name="T2" fmla="*/ 93 w 113"/>
                  <a:gd name="T3" fmla="*/ 6 h 165"/>
                  <a:gd name="T4" fmla="*/ 113 w 113"/>
                  <a:gd name="T5" fmla="*/ 17 h 165"/>
                  <a:gd name="T6" fmla="*/ 110 w 113"/>
                  <a:gd name="T7" fmla="*/ 141 h 165"/>
                  <a:gd name="T8" fmla="*/ 97 w 113"/>
                  <a:gd name="T9" fmla="*/ 165 h 165"/>
                  <a:gd name="T10" fmla="*/ 90 w 113"/>
                  <a:gd name="T11" fmla="*/ 162 h 165"/>
                  <a:gd name="T12" fmla="*/ 90 w 113"/>
                  <a:gd name="T13" fmla="*/ 30 h 165"/>
                  <a:gd name="T14" fmla="*/ 18 w 113"/>
                  <a:gd name="T15" fmla="*/ 65 h 165"/>
                  <a:gd name="T16" fmla="*/ 0 w 113"/>
                  <a:gd name="T17" fmla="*/ 54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3" h="165">
                    <a:moveTo>
                      <a:pt x="0" y="54"/>
                    </a:moveTo>
                    <a:cubicBezTo>
                      <a:pt x="31" y="38"/>
                      <a:pt x="62" y="22"/>
                      <a:pt x="93" y="6"/>
                    </a:cubicBezTo>
                    <a:cubicBezTo>
                      <a:pt x="105" y="0"/>
                      <a:pt x="113" y="1"/>
                      <a:pt x="113" y="17"/>
                    </a:cubicBezTo>
                    <a:cubicBezTo>
                      <a:pt x="112" y="59"/>
                      <a:pt x="112" y="100"/>
                      <a:pt x="110" y="141"/>
                    </a:cubicBezTo>
                    <a:cubicBezTo>
                      <a:pt x="109" y="149"/>
                      <a:pt x="101" y="157"/>
                      <a:pt x="97" y="165"/>
                    </a:cubicBezTo>
                    <a:cubicBezTo>
                      <a:pt x="94" y="164"/>
                      <a:pt x="92" y="163"/>
                      <a:pt x="90" y="162"/>
                    </a:cubicBezTo>
                    <a:cubicBezTo>
                      <a:pt x="90" y="119"/>
                      <a:pt x="90" y="77"/>
                      <a:pt x="90" y="30"/>
                    </a:cubicBezTo>
                    <a:cubicBezTo>
                      <a:pt x="64" y="43"/>
                      <a:pt x="41" y="53"/>
                      <a:pt x="18" y="65"/>
                    </a:cubicBezTo>
                    <a:cubicBezTo>
                      <a:pt x="8" y="71"/>
                      <a:pt x="1" y="70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05"/>
              <p:cNvSpPr/>
              <p:nvPr/>
            </p:nvSpPr>
            <p:spPr bwMode="auto">
              <a:xfrm>
                <a:off x="11958411" y="50800"/>
                <a:ext cx="328613" cy="312738"/>
              </a:xfrm>
              <a:custGeom>
                <a:avLst/>
                <a:gdLst>
                  <a:gd name="T0" fmla="*/ 104 w 104"/>
                  <a:gd name="T1" fmla="*/ 17 h 99"/>
                  <a:gd name="T2" fmla="*/ 63 w 104"/>
                  <a:gd name="T3" fmla="*/ 88 h 99"/>
                  <a:gd name="T4" fmla="*/ 2 w 104"/>
                  <a:gd name="T5" fmla="*/ 68 h 99"/>
                  <a:gd name="T6" fmla="*/ 11 w 104"/>
                  <a:gd name="T7" fmla="*/ 48 h 99"/>
                  <a:gd name="T8" fmla="*/ 80 w 104"/>
                  <a:gd name="T9" fmla="*/ 6 h 99"/>
                  <a:gd name="T10" fmla="*/ 98 w 104"/>
                  <a:gd name="T11" fmla="*/ 2 h 99"/>
                  <a:gd name="T12" fmla="*/ 104 w 104"/>
                  <a:gd name="T13" fmla="*/ 1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99">
                    <a:moveTo>
                      <a:pt x="104" y="17"/>
                    </a:moveTo>
                    <a:cubicBezTo>
                      <a:pt x="100" y="48"/>
                      <a:pt x="85" y="71"/>
                      <a:pt x="63" y="88"/>
                    </a:cubicBezTo>
                    <a:cubicBezTo>
                      <a:pt x="49" y="99"/>
                      <a:pt x="6" y="85"/>
                      <a:pt x="2" y="68"/>
                    </a:cubicBezTo>
                    <a:cubicBezTo>
                      <a:pt x="0" y="62"/>
                      <a:pt x="6" y="49"/>
                      <a:pt x="11" y="48"/>
                    </a:cubicBezTo>
                    <a:cubicBezTo>
                      <a:pt x="39" y="40"/>
                      <a:pt x="58" y="21"/>
                      <a:pt x="80" y="6"/>
                    </a:cubicBezTo>
                    <a:cubicBezTo>
                      <a:pt x="85" y="3"/>
                      <a:pt x="94" y="0"/>
                      <a:pt x="98" y="2"/>
                    </a:cubicBezTo>
                    <a:cubicBezTo>
                      <a:pt x="102" y="4"/>
                      <a:pt x="103" y="13"/>
                      <a:pt x="104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06"/>
              <p:cNvSpPr/>
              <p:nvPr/>
            </p:nvSpPr>
            <p:spPr bwMode="auto">
              <a:xfrm>
                <a:off x="13885636" y="838200"/>
                <a:ext cx="239713" cy="303213"/>
              </a:xfrm>
              <a:custGeom>
                <a:avLst/>
                <a:gdLst>
                  <a:gd name="T0" fmla="*/ 75 w 76"/>
                  <a:gd name="T1" fmla="*/ 60 h 96"/>
                  <a:gd name="T2" fmla="*/ 55 w 76"/>
                  <a:gd name="T3" fmla="*/ 90 h 96"/>
                  <a:gd name="T4" fmla="*/ 2 w 76"/>
                  <a:gd name="T5" fmla="*/ 82 h 96"/>
                  <a:gd name="T6" fmla="*/ 0 w 76"/>
                  <a:gd name="T7" fmla="*/ 73 h 96"/>
                  <a:gd name="T8" fmla="*/ 6 w 76"/>
                  <a:gd name="T9" fmla="*/ 26 h 96"/>
                  <a:gd name="T10" fmla="*/ 36 w 76"/>
                  <a:gd name="T11" fmla="*/ 5 h 96"/>
                  <a:gd name="T12" fmla="*/ 75 w 76"/>
                  <a:gd name="T13" fmla="*/ 6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96">
                    <a:moveTo>
                      <a:pt x="75" y="60"/>
                    </a:moveTo>
                    <a:cubicBezTo>
                      <a:pt x="76" y="73"/>
                      <a:pt x="71" y="85"/>
                      <a:pt x="55" y="90"/>
                    </a:cubicBezTo>
                    <a:cubicBezTo>
                      <a:pt x="36" y="96"/>
                      <a:pt x="18" y="94"/>
                      <a:pt x="2" y="82"/>
                    </a:cubicBezTo>
                    <a:cubicBezTo>
                      <a:pt x="0" y="80"/>
                      <a:pt x="0" y="76"/>
                      <a:pt x="0" y="73"/>
                    </a:cubicBezTo>
                    <a:cubicBezTo>
                      <a:pt x="2" y="57"/>
                      <a:pt x="4" y="42"/>
                      <a:pt x="6" y="26"/>
                    </a:cubicBezTo>
                    <a:cubicBezTo>
                      <a:pt x="8" y="9"/>
                      <a:pt x="19" y="0"/>
                      <a:pt x="36" y="5"/>
                    </a:cubicBezTo>
                    <a:cubicBezTo>
                      <a:pt x="63" y="13"/>
                      <a:pt x="74" y="28"/>
                      <a:pt x="7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07"/>
              <p:cNvSpPr/>
              <p:nvPr/>
            </p:nvSpPr>
            <p:spPr bwMode="auto">
              <a:xfrm>
                <a:off x="11288486" y="4664075"/>
                <a:ext cx="360363" cy="490538"/>
              </a:xfrm>
              <a:custGeom>
                <a:avLst/>
                <a:gdLst>
                  <a:gd name="T0" fmla="*/ 55 w 114"/>
                  <a:gd name="T1" fmla="*/ 119 h 155"/>
                  <a:gd name="T2" fmla="*/ 82 w 114"/>
                  <a:gd name="T3" fmla="*/ 138 h 155"/>
                  <a:gd name="T4" fmla="*/ 61 w 114"/>
                  <a:gd name="T5" fmla="*/ 140 h 155"/>
                  <a:gd name="T6" fmla="*/ 6 w 114"/>
                  <a:gd name="T7" fmla="*/ 91 h 155"/>
                  <a:gd name="T8" fmla="*/ 35 w 114"/>
                  <a:gd name="T9" fmla="*/ 106 h 155"/>
                  <a:gd name="T10" fmla="*/ 81 w 114"/>
                  <a:gd name="T11" fmla="*/ 26 h 155"/>
                  <a:gd name="T12" fmla="*/ 48 w 114"/>
                  <a:gd name="T13" fmla="*/ 4 h 155"/>
                  <a:gd name="T14" fmla="*/ 66 w 114"/>
                  <a:gd name="T15" fmla="*/ 1 h 155"/>
                  <a:gd name="T16" fmla="*/ 99 w 114"/>
                  <a:gd name="T17" fmla="*/ 3 h 155"/>
                  <a:gd name="T18" fmla="*/ 112 w 114"/>
                  <a:gd name="T19" fmla="*/ 8 h 155"/>
                  <a:gd name="T20" fmla="*/ 111 w 114"/>
                  <a:gd name="T21" fmla="*/ 22 h 155"/>
                  <a:gd name="T22" fmla="*/ 55 w 114"/>
                  <a:gd name="T23" fmla="*/ 119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" h="155">
                    <a:moveTo>
                      <a:pt x="55" y="119"/>
                    </a:moveTo>
                    <a:cubicBezTo>
                      <a:pt x="65" y="126"/>
                      <a:pt x="74" y="132"/>
                      <a:pt x="82" y="138"/>
                    </a:cubicBezTo>
                    <a:cubicBezTo>
                      <a:pt x="77" y="155"/>
                      <a:pt x="68" y="144"/>
                      <a:pt x="61" y="140"/>
                    </a:cubicBezTo>
                    <a:cubicBezTo>
                      <a:pt x="0" y="104"/>
                      <a:pt x="0" y="104"/>
                      <a:pt x="6" y="91"/>
                    </a:cubicBezTo>
                    <a:cubicBezTo>
                      <a:pt x="15" y="95"/>
                      <a:pt x="25" y="100"/>
                      <a:pt x="35" y="106"/>
                    </a:cubicBezTo>
                    <a:cubicBezTo>
                      <a:pt x="50" y="79"/>
                      <a:pt x="65" y="53"/>
                      <a:pt x="81" y="26"/>
                    </a:cubicBezTo>
                    <a:cubicBezTo>
                      <a:pt x="71" y="20"/>
                      <a:pt x="62" y="13"/>
                      <a:pt x="48" y="4"/>
                    </a:cubicBezTo>
                    <a:cubicBezTo>
                      <a:pt x="57" y="2"/>
                      <a:pt x="61" y="0"/>
                      <a:pt x="66" y="1"/>
                    </a:cubicBezTo>
                    <a:cubicBezTo>
                      <a:pt x="77" y="1"/>
                      <a:pt x="88" y="2"/>
                      <a:pt x="99" y="3"/>
                    </a:cubicBezTo>
                    <a:cubicBezTo>
                      <a:pt x="104" y="4"/>
                      <a:pt x="110" y="5"/>
                      <a:pt x="112" y="8"/>
                    </a:cubicBezTo>
                    <a:cubicBezTo>
                      <a:pt x="114" y="11"/>
                      <a:pt x="113" y="18"/>
                      <a:pt x="111" y="22"/>
                    </a:cubicBezTo>
                    <a:cubicBezTo>
                      <a:pt x="93" y="54"/>
                      <a:pt x="75" y="85"/>
                      <a:pt x="55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08"/>
              <p:cNvSpPr/>
              <p:nvPr/>
            </p:nvSpPr>
            <p:spPr bwMode="auto">
              <a:xfrm>
                <a:off x="11380561" y="-306388"/>
                <a:ext cx="261938" cy="298450"/>
              </a:xfrm>
              <a:custGeom>
                <a:avLst/>
                <a:gdLst>
                  <a:gd name="T0" fmla="*/ 27 w 83"/>
                  <a:gd name="T1" fmla="*/ 94 h 94"/>
                  <a:gd name="T2" fmla="*/ 5 w 83"/>
                  <a:gd name="T3" fmla="*/ 33 h 94"/>
                  <a:gd name="T4" fmla="*/ 32 w 83"/>
                  <a:gd name="T5" fmla="*/ 6 h 94"/>
                  <a:gd name="T6" fmla="*/ 80 w 83"/>
                  <a:gd name="T7" fmla="*/ 41 h 94"/>
                  <a:gd name="T8" fmla="*/ 43 w 83"/>
                  <a:gd name="T9" fmla="*/ 86 h 94"/>
                  <a:gd name="T10" fmla="*/ 27 w 83"/>
                  <a:gd name="T11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94">
                    <a:moveTo>
                      <a:pt x="27" y="94"/>
                    </a:moveTo>
                    <a:cubicBezTo>
                      <a:pt x="19" y="71"/>
                      <a:pt x="10" y="52"/>
                      <a:pt x="5" y="33"/>
                    </a:cubicBezTo>
                    <a:cubicBezTo>
                      <a:pt x="0" y="11"/>
                      <a:pt x="11" y="0"/>
                      <a:pt x="32" y="6"/>
                    </a:cubicBezTo>
                    <a:cubicBezTo>
                      <a:pt x="52" y="12"/>
                      <a:pt x="78" y="18"/>
                      <a:pt x="80" y="41"/>
                    </a:cubicBezTo>
                    <a:cubicBezTo>
                      <a:pt x="83" y="63"/>
                      <a:pt x="61" y="75"/>
                      <a:pt x="43" y="86"/>
                    </a:cubicBezTo>
                    <a:cubicBezTo>
                      <a:pt x="39" y="89"/>
                      <a:pt x="33" y="91"/>
                      <a:pt x="27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109"/>
              <p:cNvSpPr/>
              <p:nvPr/>
            </p:nvSpPr>
            <p:spPr bwMode="auto">
              <a:xfrm>
                <a:off x="11355161" y="57150"/>
                <a:ext cx="249238" cy="303213"/>
              </a:xfrm>
              <a:custGeom>
                <a:avLst/>
                <a:gdLst>
                  <a:gd name="T0" fmla="*/ 0 w 79"/>
                  <a:gd name="T1" fmla="*/ 30 h 96"/>
                  <a:gd name="T2" fmla="*/ 12 w 79"/>
                  <a:gd name="T3" fmla="*/ 12 h 96"/>
                  <a:gd name="T4" fmla="*/ 67 w 79"/>
                  <a:gd name="T5" fmla="*/ 25 h 96"/>
                  <a:gd name="T6" fmla="*/ 68 w 79"/>
                  <a:gd name="T7" fmla="*/ 66 h 96"/>
                  <a:gd name="T8" fmla="*/ 58 w 79"/>
                  <a:gd name="T9" fmla="*/ 79 h 96"/>
                  <a:gd name="T10" fmla="*/ 16 w 79"/>
                  <a:gd name="T11" fmla="*/ 71 h 96"/>
                  <a:gd name="T12" fmla="*/ 0 w 79"/>
                  <a:gd name="T13" fmla="*/ 3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96">
                    <a:moveTo>
                      <a:pt x="0" y="30"/>
                    </a:moveTo>
                    <a:cubicBezTo>
                      <a:pt x="4" y="24"/>
                      <a:pt x="7" y="16"/>
                      <a:pt x="12" y="12"/>
                    </a:cubicBezTo>
                    <a:cubicBezTo>
                      <a:pt x="26" y="0"/>
                      <a:pt x="49" y="6"/>
                      <a:pt x="67" y="25"/>
                    </a:cubicBezTo>
                    <a:cubicBezTo>
                      <a:pt x="79" y="38"/>
                      <a:pt x="77" y="52"/>
                      <a:pt x="68" y="66"/>
                    </a:cubicBezTo>
                    <a:cubicBezTo>
                      <a:pt x="65" y="71"/>
                      <a:pt x="62" y="75"/>
                      <a:pt x="58" y="79"/>
                    </a:cubicBezTo>
                    <a:cubicBezTo>
                      <a:pt x="40" y="96"/>
                      <a:pt x="26" y="94"/>
                      <a:pt x="16" y="71"/>
                    </a:cubicBezTo>
                    <a:cubicBezTo>
                      <a:pt x="10" y="58"/>
                      <a:pt x="5" y="45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10"/>
              <p:cNvSpPr/>
              <p:nvPr/>
            </p:nvSpPr>
            <p:spPr bwMode="auto">
              <a:xfrm>
                <a:off x="9291411" y="1674812"/>
                <a:ext cx="269875" cy="228600"/>
              </a:xfrm>
              <a:custGeom>
                <a:avLst/>
                <a:gdLst>
                  <a:gd name="T0" fmla="*/ 75 w 85"/>
                  <a:gd name="T1" fmla="*/ 72 h 72"/>
                  <a:gd name="T2" fmla="*/ 37 w 85"/>
                  <a:gd name="T3" fmla="*/ 59 h 72"/>
                  <a:gd name="T4" fmla="*/ 1 w 85"/>
                  <a:gd name="T5" fmla="*/ 23 h 72"/>
                  <a:gd name="T6" fmla="*/ 9 w 85"/>
                  <a:gd name="T7" fmla="*/ 10 h 72"/>
                  <a:gd name="T8" fmla="*/ 51 w 85"/>
                  <a:gd name="T9" fmla="*/ 3 h 72"/>
                  <a:gd name="T10" fmla="*/ 84 w 85"/>
                  <a:gd name="T11" fmla="*/ 30 h 72"/>
                  <a:gd name="T12" fmla="*/ 75 w 85"/>
                  <a:gd name="T13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72">
                    <a:moveTo>
                      <a:pt x="75" y="72"/>
                    </a:moveTo>
                    <a:cubicBezTo>
                      <a:pt x="59" y="66"/>
                      <a:pt x="48" y="62"/>
                      <a:pt x="37" y="59"/>
                    </a:cubicBezTo>
                    <a:cubicBezTo>
                      <a:pt x="18" y="53"/>
                      <a:pt x="4" y="43"/>
                      <a:pt x="1" y="23"/>
                    </a:cubicBezTo>
                    <a:cubicBezTo>
                      <a:pt x="0" y="19"/>
                      <a:pt x="5" y="11"/>
                      <a:pt x="9" y="10"/>
                    </a:cubicBezTo>
                    <a:cubicBezTo>
                      <a:pt x="23" y="6"/>
                      <a:pt x="37" y="6"/>
                      <a:pt x="51" y="3"/>
                    </a:cubicBezTo>
                    <a:cubicBezTo>
                      <a:pt x="71" y="0"/>
                      <a:pt x="85" y="10"/>
                      <a:pt x="84" y="30"/>
                    </a:cubicBezTo>
                    <a:cubicBezTo>
                      <a:pt x="82" y="45"/>
                      <a:pt x="78" y="59"/>
                      <a:pt x="75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111"/>
              <p:cNvSpPr/>
              <p:nvPr/>
            </p:nvSpPr>
            <p:spPr bwMode="auto">
              <a:xfrm>
                <a:off x="9510486" y="1884362"/>
                <a:ext cx="280988" cy="239713"/>
              </a:xfrm>
              <a:custGeom>
                <a:avLst/>
                <a:gdLst>
                  <a:gd name="T0" fmla="*/ 77 w 89"/>
                  <a:gd name="T1" fmla="*/ 76 h 76"/>
                  <a:gd name="T2" fmla="*/ 29 w 89"/>
                  <a:gd name="T3" fmla="*/ 56 h 76"/>
                  <a:gd name="T4" fmla="*/ 17 w 89"/>
                  <a:gd name="T5" fmla="*/ 50 h 76"/>
                  <a:gd name="T6" fmla="*/ 0 w 89"/>
                  <a:gd name="T7" fmla="*/ 26 h 76"/>
                  <a:gd name="T8" fmla="*/ 23 w 89"/>
                  <a:gd name="T9" fmla="*/ 14 h 76"/>
                  <a:gd name="T10" fmla="*/ 75 w 89"/>
                  <a:gd name="T11" fmla="*/ 18 h 76"/>
                  <a:gd name="T12" fmla="*/ 77 w 89"/>
                  <a:gd name="T13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76">
                    <a:moveTo>
                      <a:pt x="77" y="76"/>
                    </a:moveTo>
                    <a:cubicBezTo>
                      <a:pt x="61" y="69"/>
                      <a:pt x="45" y="63"/>
                      <a:pt x="29" y="56"/>
                    </a:cubicBezTo>
                    <a:cubicBezTo>
                      <a:pt x="25" y="54"/>
                      <a:pt x="20" y="53"/>
                      <a:pt x="17" y="50"/>
                    </a:cubicBezTo>
                    <a:cubicBezTo>
                      <a:pt x="11" y="43"/>
                      <a:pt x="6" y="34"/>
                      <a:pt x="0" y="26"/>
                    </a:cubicBezTo>
                    <a:cubicBezTo>
                      <a:pt x="8" y="22"/>
                      <a:pt x="15" y="16"/>
                      <a:pt x="23" y="14"/>
                    </a:cubicBezTo>
                    <a:cubicBezTo>
                      <a:pt x="41" y="10"/>
                      <a:pt x="61" y="0"/>
                      <a:pt x="75" y="18"/>
                    </a:cubicBezTo>
                    <a:cubicBezTo>
                      <a:pt x="89" y="37"/>
                      <a:pt x="84" y="58"/>
                      <a:pt x="77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112"/>
              <p:cNvSpPr/>
              <p:nvPr/>
            </p:nvSpPr>
            <p:spPr bwMode="auto">
              <a:xfrm>
                <a:off x="14734949" y="1489075"/>
                <a:ext cx="188913" cy="217488"/>
              </a:xfrm>
              <a:custGeom>
                <a:avLst/>
                <a:gdLst>
                  <a:gd name="T0" fmla="*/ 60 w 60"/>
                  <a:gd name="T1" fmla="*/ 27 h 69"/>
                  <a:gd name="T2" fmla="*/ 49 w 60"/>
                  <a:gd name="T3" fmla="*/ 51 h 69"/>
                  <a:gd name="T4" fmla="*/ 11 w 60"/>
                  <a:gd name="T5" fmla="*/ 61 h 69"/>
                  <a:gd name="T6" fmla="*/ 13 w 60"/>
                  <a:gd name="T7" fmla="*/ 22 h 69"/>
                  <a:gd name="T8" fmla="*/ 25 w 60"/>
                  <a:gd name="T9" fmla="*/ 11 h 69"/>
                  <a:gd name="T10" fmla="*/ 46 w 60"/>
                  <a:gd name="T11" fmla="*/ 3 h 69"/>
                  <a:gd name="T12" fmla="*/ 60 w 60"/>
                  <a:gd name="T13" fmla="*/ 2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69">
                    <a:moveTo>
                      <a:pt x="60" y="27"/>
                    </a:moveTo>
                    <a:cubicBezTo>
                      <a:pt x="56" y="37"/>
                      <a:pt x="54" y="45"/>
                      <a:pt x="49" y="51"/>
                    </a:cubicBezTo>
                    <a:cubicBezTo>
                      <a:pt x="39" y="65"/>
                      <a:pt x="22" y="69"/>
                      <a:pt x="11" y="61"/>
                    </a:cubicBezTo>
                    <a:cubicBezTo>
                      <a:pt x="0" y="52"/>
                      <a:pt x="1" y="37"/>
                      <a:pt x="13" y="22"/>
                    </a:cubicBezTo>
                    <a:cubicBezTo>
                      <a:pt x="17" y="18"/>
                      <a:pt x="20" y="13"/>
                      <a:pt x="25" y="11"/>
                    </a:cubicBezTo>
                    <a:cubicBezTo>
                      <a:pt x="32" y="7"/>
                      <a:pt x="43" y="0"/>
                      <a:pt x="46" y="3"/>
                    </a:cubicBezTo>
                    <a:cubicBezTo>
                      <a:pt x="53" y="8"/>
                      <a:pt x="56" y="19"/>
                      <a:pt x="6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703" name="组合 702"/>
            <p:cNvGrpSpPr/>
            <p:nvPr/>
          </p:nvGrpSpPr>
          <p:grpSpPr>
            <a:xfrm>
              <a:off x="5634" y="2542"/>
              <a:ext cx="3490" cy="1224"/>
              <a:chOff x="6815138" y="1806575"/>
              <a:chExt cx="2881312" cy="1009650"/>
            </a:xfrm>
            <a:grpFill/>
          </p:grpSpPr>
          <p:sp>
            <p:nvSpPr>
              <p:cNvPr id="704" name="Freeform 12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Freeform 12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Freeform 12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Freeform 12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Freeform 12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Freeform 12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Freeform 12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Freeform 12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Freeform 12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Freeform 13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Freeform 13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Freeform 13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6" name="Freeform 13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7" name="Freeform 13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Freeform 13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Freeform 13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Freeform 13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Freeform 13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13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14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Freeform 14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Freeform 14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Freeform 14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Freeform 14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Freeform 14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Freeform 14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0" name="Freeform 14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1" name="Freeform 14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Freeform 14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Freeform 15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Freeform 15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5" name="Freeform 15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6" name="Freeform 15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7" name="Freeform 15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8" name="Freeform 15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9" name="Freeform 15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0" name="Freeform 15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1" name="Freeform 15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2" name="Freeform 15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3" name="Freeform 16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4" name="Freeform 16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5" name="Freeform 16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6" name="Freeform 16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7" name="Freeform 16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16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Freeform 16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16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16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16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17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4" name="Freeform 17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17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17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17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17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17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0" name="Freeform 17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Freeform 17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17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18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2" name="文本框 51"/>
          <p:cNvSpPr txBox="1"/>
          <p:nvPr/>
        </p:nvSpPr>
        <p:spPr>
          <a:xfrm>
            <a:off x="391795" y="363855"/>
            <a:ext cx="2308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>
                <a:solidFill>
                  <a:schemeClr val="bg1"/>
                </a:solidFill>
                <a:latin typeface="Impact" panose="020B0806030902050204" charset="0"/>
                <a:ea typeface="微软雅黑" panose="020B0503020204020204" charset="-122"/>
                <a:cs typeface="Impact" panose="020B0806030902050204" charset="0"/>
              </a:rPr>
              <a:t>04  </a:t>
            </a:r>
            <a:r>
              <a:rPr lang="en-US" altLang="zh-CN" sz="2000">
                <a:solidFill>
                  <a:schemeClr val="bg1"/>
                </a:solidFill>
                <a:latin typeface="Impact" panose="020B0806030902050204" charset="0"/>
                <a:ea typeface="微软雅黑" panose="020B0503020204020204" charset="-122"/>
                <a:cs typeface="Impact" panose="020B0806030902050204" charset="0"/>
              </a:rPr>
              <a:t>Experiments</a:t>
            </a:r>
            <a:endParaRPr lang="en-US" altLang="zh-CN" sz="2000">
              <a:solidFill>
                <a:schemeClr val="bg1"/>
              </a:solidFill>
              <a:latin typeface="Impact" panose="020B0806030902050204" charset="0"/>
              <a:ea typeface="微软雅黑" panose="020B0503020204020204" charset="-122"/>
              <a:cs typeface="Impact" panose="020B080603090205020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244850" y="338455"/>
            <a:ext cx="75279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solidFill>
                  <a:schemeClr val="bg1"/>
                </a:solidFill>
                <a:ea typeface="微软雅黑" panose="020B0503020204020204" charset="-122"/>
                <a:cs typeface="+mn-lt"/>
                <a:sym typeface="+mn-ea"/>
              </a:rPr>
              <a:t>Human Evaluation</a:t>
            </a:r>
            <a:endParaRPr lang="en-US" altLang="zh-CN" sz="2400" b="1">
              <a:solidFill>
                <a:schemeClr val="bg1"/>
              </a:solidFill>
              <a:ea typeface="微软雅黑" panose="020B0503020204020204" charset="-122"/>
              <a:cs typeface="+mn-lt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8950" y="2077085"/>
            <a:ext cx="10954385" cy="34550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266700"/>
            <a:ext cx="12187555" cy="607695"/>
            <a:chOff x="0" y="420"/>
            <a:chExt cx="19193" cy="746"/>
          </a:xfrm>
        </p:grpSpPr>
        <p:sp>
          <p:nvSpPr>
            <p:cNvPr id="19" name="任意多边形 18"/>
            <p:cNvSpPr/>
            <p:nvPr/>
          </p:nvSpPr>
          <p:spPr>
            <a:xfrm>
              <a:off x="0" y="420"/>
              <a:ext cx="4870" cy="746"/>
            </a:xfrm>
            <a:custGeom>
              <a:avLst/>
              <a:gdLst>
                <a:gd name="connsiteX0" fmla="*/ 0 w 4900"/>
                <a:gd name="connsiteY0" fmla="*/ 7 h 746"/>
                <a:gd name="connsiteX1" fmla="*/ 4900 w 4900"/>
                <a:gd name="connsiteY1" fmla="*/ 0 h 746"/>
                <a:gd name="connsiteX2" fmla="*/ 4619 w 4900"/>
                <a:gd name="connsiteY2" fmla="*/ 746 h 746"/>
                <a:gd name="connsiteX3" fmla="*/ 0 w 4900"/>
                <a:gd name="connsiteY3" fmla="*/ 746 h 746"/>
                <a:gd name="connsiteX4" fmla="*/ 0 w 4900"/>
                <a:gd name="connsiteY4" fmla="*/ 7 h 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0" h="746">
                  <a:moveTo>
                    <a:pt x="0" y="7"/>
                  </a:moveTo>
                  <a:lnTo>
                    <a:pt x="4900" y="0"/>
                  </a:lnTo>
                  <a:lnTo>
                    <a:pt x="4619" y="746"/>
                  </a:lnTo>
                  <a:lnTo>
                    <a:pt x="0" y="746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/>
          </p:nvSpPr>
          <p:spPr>
            <a:xfrm flipH="1" flipV="1">
              <a:off x="4712" y="427"/>
              <a:ext cx="14481" cy="739"/>
            </a:xfrm>
            <a:custGeom>
              <a:avLst/>
              <a:gdLst>
                <a:gd name="adj" fmla="val 25000"/>
                <a:gd name="maxAdj" fmla="*/ 100000 w ss"/>
                <a:gd name="a" fmla="pin 0 adj maxAdj"/>
                <a:gd name="x1" fmla="*/ ss a 200000"/>
                <a:gd name="x2" fmla="*/ ss a 100000"/>
                <a:gd name="x6" fmla="+- r 0 x1"/>
                <a:gd name="x5" fmla="+- r 0 x2"/>
                <a:gd name="x3" fmla="*/ x5 1 2"/>
                <a:gd name="x4" fmla="+- r 0 x3"/>
                <a:gd name="il" fmla="*/ wd2 a maxAdj"/>
                <a:gd name="q1" fmla="*/ 5 a maxAdj"/>
                <a:gd name="q2" fmla="+/ 1 q1 12"/>
                <a:gd name="il-1" fmla="*/ q2 w 1"/>
                <a:gd name="it" fmla="*/ q2 h 1"/>
                <a:gd name="ir" fmla="+- r 0 il-1"/>
                <a:gd name="ib" fmla="+- b 0 it"/>
                <a:gd name="q3" fmla="*/ h hc x2"/>
                <a:gd name="y1" fmla="pin 0 q3 h"/>
                <a:gd name="y2" fmla="+- b 0 y1"/>
              </a:gdLst>
              <a:ahLst/>
              <a:cxnLst>
                <a:cxn ang="3">
                  <a:pos x="hc" y="y2"/>
                </a:cxn>
                <a:cxn ang="3">
                  <a:pos x="x4" y="t"/>
                </a:cxn>
                <a:cxn ang="0">
                  <a:pos x="x6" y="vc"/>
                </a:cxn>
                <a:cxn ang="cd4">
                  <a:pos x="x3" y="b"/>
                </a:cxn>
                <a:cxn ang="cd4">
                  <a:pos x="hc" y="y1"/>
                </a:cxn>
                <a:cxn ang="cd2">
                  <a:pos x="x1" y="vc"/>
                </a:cxn>
              </a:cxnLst>
              <a:rect l="l" t="t" r="r" b="b"/>
              <a:pathLst>
                <a:path w="9420" h="739">
                  <a:moveTo>
                    <a:pt x="0" y="0"/>
                  </a:moveTo>
                  <a:lnTo>
                    <a:pt x="9420" y="0"/>
                  </a:lnTo>
                  <a:lnTo>
                    <a:pt x="9235" y="739"/>
                  </a:lnTo>
                  <a:lnTo>
                    <a:pt x="0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0423525" y="360680"/>
            <a:ext cx="1424305" cy="438150"/>
            <a:chOff x="3585" y="2394"/>
            <a:chExt cx="5539" cy="1704"/>
          </a:xfrm>
          <a:solidFill>
            <a:schemeClr val="bg1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3585" y="2394"/>
              <a:ext cx="1707" cy="1705"/>
              <a:chOff x="8645299" y="-830263"/>
              <a:chExt cx="7618413" cy="7602538"/>
            </a:xfrm>
            <a:grpFill/>
          </p:grpSpPr>
          <p:sp>
            <p:nvSpPr>
              <p:cNvPr id="5" name="Freeform 75"/>
              <p:cNvSpPr>
                <a:spLocks noEditPoints="1"/>
              </p:cNvSpPr>
              <p:nvPr/>
            </p:nvSpPr>
            <p:spPr bwMode="auto">
              <a:xfrm>
                <a:off x="8645299" y="-830263"/>
                <a:ext cx="7618413" cy="7602538"/>
              </a:xfrm>
              <a:custGeom>
                <a:avLst/>
                <a:gdLst>
                  <a:gd name="T0" fmla="*/ 1106 w 2412"/>
                  <a:gd name="T1" fmla="*/ 2355 h 2406"/>
                  <a:gd name="T2" fmla="*/ 435 w 2412"/>
                  <a:gd name="T3" fmla="*/ 2057 h 2406"/>
                  <a:gd name="T4" fmla="*/ 57 w 2412"/>
                  <a:gd name="T5" fmla="*/ 1368 h 2406"/>
                  <a:gd name="T6" fmla="*/ 118 w 2412"/>
                  <a:gd name="T7" fmla="*/ 767 h 2406"/>
                  <a:gd name="T8" fmla="*/ 811 w 2412"/>
                  <a:gd name="T9" fmla="*/ 78 h 2406"/>
                  <a:gd name="T10" fmla="*/ 1443 w 2412"/>
                  <a:gd name="T11" fmla="*/ 26 h 2406"/>
                  <a:gd name="T12" fmla="*/ 2296 w 2412"/>
                  <a:gd name="T13" fmla="*/ 701 h 2406"/>
                  <a:gd name="T14" fmla="*/ 2304 w 2412"/>
                  <a:gd name="T15" fmla="*/ 1645 h 2406"/>
                  <a:gd name="T16" fmla="*/ 1649 w 2412"/>
                  <a:gd name="T17" fmla="*/ 2280 h 2406"/>
                  <a:gd name="T18" fmla="*/ 1257 w 2412"/>
                  <a:gd name="T19" fmla="*/ 2363 h 2406"/>
                  <a:gd name="T20" fmla="*/ 2266 w 2412"/>
                  <a:gd name="T21" fmla="*/ 754 h 2406"/>
                  <a:gd name="T22" fmla="*/ 121 w 2412"/>
                  <a:gd name="T23" fmla="*/ 919 h 2406"/>
                  <a:gd name="T24" fmla="*/ 2125 w 2412"/>
                  <a:gd name="T25" fmla="*/ 1861 h 2406"/>
                  <a:gd name="T26" fmla="*/ 2275 w 2412"/>
                  <a:gd name="T27" fmla="*/ 773 h 2406"/>
                  <a:gd name="T28" fmla="*/ 2259 w 2412"/>
                  <a:gd name="T29" fmla="*/ 853 h 2406"/>
                  <a:gd name="T30" fmla="*/ 2163 w 2412"/>
                  <a:gd name="T31" fmla="*/ 912 h 2406"/>
                  <a:gd name="T32" fmla="*/ 2031 w 2412"/>
                  <a:gd name="T33" fmla="*/ 918 h 2406"/>
                  <a:gd name="T34" fmla="*/ 2013 w 2412"/>
                  <a:gd name="T35" fmla="*/ 929 h 2406"/>
                  <a:gd name="T36" fmla="*/ 2035 w 2412"/>
                  <a:gd name="T37" fmla="*/ 966 h 2406"/>
                  <a:gd name="T38" fmla="*/ 1970 w 2412"/>
                  <a:gd name="T39" fmla="*/ 979 h 2406"/>
                  <a:gd name="T40" fmla="*/ 1872 w 2412"/>
                  <a:gd name="T41" fmla="*/ 996 h 2406"/>
                  <a:gd name="T42" fmla="*/ 1842 w 2412"/>
                  <a:gd name="T43" fmla="*/ 942 h 2406"/>
                  <a:gd name="T44" fmla="*/ 1925 w 2412"/>
                  <a:gd name="T45" fmla="*/ 935 h 2406"/>
                  <a:gd name="T46" fmla="*/ 1826 w 2412"/>
                  <a:gd name="T47" fmla="*/ 852 h 2406"/>
                  <a:gd name="T48" fmla="*/ 1886 w 2412"/>
                  <a:gd name="T49" fmla="*/ 861 h 2406"/>
                  <a:gd name="T50" fmla="*/ 1987 w 2412"/>
                  <a:gd name="T51" fmla="*/ 894 h 2406"/>
                  <a:gd name="T52" fmla="*/ 2074 w 2412"/>
                  <a:gd name="T53" fmla="*/ 910 h 2406"/>
                  <a:gd name="T54" fmla="*/ 2018 w 2412"/>
                  <a:gd name="T55" fmla="*/ 883 h 2406"/>
                  <a:gd name="T56" fmla="*/ 1910 w 2412"/>
                  <a:gd name="T57" fmla="*/ 815 h 2406"/>
                  <a:gd name="T58" fmla="*/ 2081 w 2412"/>
                  <a:gd name="T59" fmla="*/ 840 h 2406"/>
                  <a:gd name="T60" fmla="*/ 1994 w 2412"/>
                  <a:gd name="T61" fmla="*/ 808 h 2406"/>
                  <a:gd name="T62" fmla="*/ 2031 w 2412"/>
                  <a:gd name="T63" fmla="*/ 716 h 2406"/>
                  <a:gd name="T64" fmla="*/ 2059 w 2412"/>
                  <a:gd name="T65" fmla="*/ 689 h 2406"/>
                  <a:gd name="T66" fmla="*/ 2049 w 2412"/>
                  <a:gd name="T67" fmla="*/ 805 h 2406"/>
                  <a:gd name="T68" fmla="*/ 2101 w 2412"/>
                  <a:gd name="T69" fmla="*/ 781 h 2406"/>
                  <a:gd name="T70" fmla="*/ 2122 w 2412"/>
                  <a:gd name="T71" fmla="*/ 746 h 2406"/>
                  <a:gd name="T72" fmla="*/ 2167 w 2412"/>
                  <a:gd name="T73" fmla="*/ 753 h 2406"/>
                  <a:gd name="T74" fmla="*/ 2266 w 2412"/>
                  <a:gd name="T75" fmla="*/ 754 h 2406"/>
                  <a:gd name="T76" fmla="*/ 2158 w 2412"/>
                  <a:gd name="T77" fmla="*/ 848 h 2406"/>
                  <a:gd name="T78" fmla="*/ 2151 w 2412"/>
                  <a:gd name="T79" fmla="*/ 869 h 2406"/>
                  <a:gd name="T80" fmla="*/ 2169 w 2412"/>
                  <a:gd name="T81" fmla="*/ 822 h 2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12" h="2406">
                    <a:moveTo>
                      <a:pt x="1189" y="2363"/>
                    </a:moveTo>
                    <a:cubicBezTo>
                      <a:pt x="1161" y="2360"/>
                      <a:pt x="1134" y="2358"/>
                      <a:pt x="1106" y="2355"/>
                    </a:cubicBezTo>
                    <a:cubicBezTo>
                      <a:pt x="947" y="2340"/>
                      <a:pt x="797" y="2293"/>
                      <a:pt x="657" y="2217"/>
                    </a:cubicBezTo>
                    <a:cubicBezTo>
                      <a:pt x="577" y="2172"/>
                      <a:pt x="503" y="2119"/>
                      <a:pt x="435" y="2057"/>
                    </a:cubicBezTo>
                    <a:cubicBezTo>
                      <a:pt x="330" y="1963"/>
                      <a:pt x="245" y="1855"/>
                      <a:pt x="179" y="1731"/>
                    </a:cubicBezTo>
                    <a:cubicBezTo>
                      <a:pt x="118" y="1617"/>
                      <a:pt x="78" y="1496"/>
                      <a:pt x="57" y="1368"/>
                    </a:cubicBezTo>
                    <a:cubicBezTo>
                      <a:pt x="42" y="1274"/>
                      <a:pt x="40" y="1178"/>
                      <a:pt x="47" y="1083"/>
                    </a:cubicBezTo>
                    <a:cubicBezTo>
                      <a:pt x="55" y="975"/>
                      <a:pt x="79" y="869"/>
                      <a:pt x="118" y="767"/>
                    </a:cubicBezTo>
                    <a:cubicBezTo>
                      <a:pt x="171" y="631"/>
                      <a:pt x="245" y="507"/>
                      <a:pt x="343" y="398"/>
                    </a:cubicBezTo>
                    <a:cubicBezTo>
                      <a:pt x="473" y="254"/>
                      <a:pt x="629" y="146"/>
                      <a:pt x="811" y="78"/>
                    </a:cubicBezTo>
                    <a:cubicBezTo>
                      <a:pt x="904" y="43"/>
                      <a:pt x="1001" y="21"/>
                      <a:pt x="1099" y="11"/>
                    </a:cubicBezTo>
                    <a:cubicBezTo>
                      <a:pt x="1215" y="0"/>
                      <a:pt x="1329" y="4"/>
                      <a:pt x="1443" y="26"/>
                    </a:cubicBezTo>
                    <a:cubicBezTo>
                      <a:pt x="1633" y="62"/>
                      <a:pt x="1803" y="141"/>
                      <a:pt x="1955" y="262"/>
                    </a:cubicBezTo>
                    <a:cubicBezTo>
                      <a:pt x="2104" y="381"/>
                      <a:pt x="2217" y="528"/>
                      <a:pt x="2296" y="701"/>
                    </a:cubicBezTo>
                    <a:cubicBezTo>
                      <a:pt x="2348" y="816"/>
                      <a:pt x="2381" y="936"/>
                      <a:pt x="2393" y="1061"/>
                    </a:cubicBezTo>
                    <a:cubicBezTo>
                      <a:pt x="2412" y="1263"/>
                      <a:pt x="2385" y="1458"/>
                      <a:pt x="2304" y="1645"/>
                    </a:cubicBezTo>
                    <a:cubicBezTo>
                      <a:pt x="2259" y="1751"/>
                      <a:pt x="2199" y="1849"/>
                      <a:pt x="2124" y="1937"/>
                    </a:cubicBezTo>
                    <a:cubicBezTo>
                      <a:pt x="1994" y="2091"/>
                      <a:pt x="1836" y="2206"/>
                      <a:pt x="1649" y="2280"/>
                    </a:cubicBezTo>
                    <a:cubicBezTo>
                      <a:pt x="1532" y="2326"/>
                      <a:pt x="1410" y="2353"/>
                      <a:pt x="1284" y="2358"/>
                    </a:cubicBezTo>
                    <a:cubicBezTo>
                      <a:pt x="1275" y="2359"/>
                      <a:pt x="1266" y="2361"/>
                      <a:pt x="1257" y="2363"/>
                    </a:cubicBezTo>
                    <a:cubicBezTo>
                      <a:pt x="1234" y="2363"/>
                      <a:pt x="1212" y="2363"/>
                      <a:pt x="1189" y="2363"/>
                    </a:cubicBezTo>
                    <a:close/>
                    <a:moveTo>
                      <a:pt x="2266" y="754"/>
                    </a:moveTo>
                    <a:cubicBezTo>
                      <a:pt x="2129" y="397"/>
                      <a:pt x="1740" y="51"/>
                      <a:pt x="1218" y="52"/>
                    </a:cubicBezTo>
                    <a:cubicBezTo>
                      <a:pt x="699" y="52"/>
                      <a:pt x="246" y="408"/>
                      <a:pt x="121" y="919"/>
                    </a:cubicBezTo>
                    <a:cubicBezTo>
                      <a:pt x="0" y="1416"/>
                      <a:pt x="233" y="1979"/>
                      <a:pt x="768" y="2219"/>
                    </a:cubicBezTo>
                    <a:cubicBezTo>
                      <a:pt x="1188" y="2406"/>
                      <a:pt x="1766" y="2330"/>
                      <a:pt x="2125" y="1861"/>
                    </a:cubicBezTo>
                    <a:cubicBezTo>
                      <a:pt x="2244" y="1706"/>
                      <a:pt x="2315" y="1529"/>
                      <a:pt x="2341" y="1334"/>
                    </a:cubicBezTo>
                    <a:cubicBezTo>
                      <a:pt x="2367" y="1140"/>
                      <a:pt x="2345" y="952"/>
                      <a:pt x="2275" y="773"/>
                    </a:cubicBezTo>
                    <a:cubicBezTo>
                      <a:pt x="2261" y="788"/>
                      <a:pt x="2247" y="802"/>
                      <a:pt x="2233" y="816"/>
                    </a:cubicBezTo>
                    <a:cubicBezTo>
                      <a:pt x="2250" y="820"/>
                      <a:pt x="2260" y="827"/>
                      <a:pt x="2259" y="853"/>
                    </a:cubicBezTo>
                    <a:cubicBezTo>
                      <a:pt x="2258" y="874"/>
                      <a:pt x="2252" y="881"/>
                      <a:pt x="2236" y="887"/>
                    </a:cubicBezTo>
                    <a:cubicBezTo>
                      <a:pt x="2212" y="896"/>
                      <a:pt x="2187" y="904"/>
                      <a:pt x="2163" y="912"/>
                    </a:cubicBezTo>
                    <a:cubicBezTo>
                      <a:pt x="2155" y="945"/>
                      <a:pt x="2133" y="967"/>
                      <a:pt x="2098" y="942"/>
                    </a:cubicBezTo>
                    <a:cubicBezTo>
                      <a:pt x="2079" y="929"/>
                      <a:pt x="2054" y="925"/>
                      <a:pt x="2031" y="918"/>
                    </a:cubicBezTo>
                    <a:cubicBezTo>
                      <a:pt x="2027" y="917"/>
                      <a:pt x="2022" y="921"/>
                      <a:pt x="2017" y="922"/>
                    </a:cubicBezTo>
                    <a:cubicBezTo>
                      <a:pt x="2016" y="924"/>
                      <a:pt x="2014" y="927"/>
                      <a:pt x="2013" y="929"/>
                    </a:cubicBezTo>
                    <a:cubicBezTo>
                      <a:pt x="2019" y="932"/>
                      <a:pt x="2025" y="935"/>
                      <a:pt x="2030" y="939"/>
                    </a:cubicBezTo>
                    <a:cubicBezTo>
                      <a:pt x="2041" y="946"/>
                      <a:pt x="2044" y="955"/>
                      <a:pt x="2035" y="966"/>
                    </a:cubicBezTo>
                    <a:cubicBezTo>
                      <a:pt x="2026" y="975"/>
                      <a:pt x="2017" y="985"/>
                      <a:pt x="2003" y="974"/>
                    </a:cubicBezTo>
                    <a:cubicBezTo>
                      <a:pt x="1990" y="964"/>
                      <a:pt x="1980" y="968"/>
                      <a:pt x="1970" y="979"/>
                    </a:cubicBezTo>
                    <a:cubicBezTo>
                      <a:pt x="1966" y="984"/>
                      <a:pt x="1961" y="989"/>
                      <a:pt x="1957" y="994"/>
                    </a:cubicBezTo>
                    <a:cubicBezTo>
                      <a:pt x="1922" y="1036"/>
                      <a:pt x="1908" y="1040"/>
                      <a:pt x="1872" y="996"/>
                    </a:cubicBezTo>
                    <a:cubicBezTo>
                      <a:pt x="1859" y="980"/>
                      <a:pt x="1849" y="963"/>
                      <a:pt x="1837" y="947"/>
                    </a:cubicBezTo>
                    <a:cubicBezTo>
                      <a:pt x="1839" y="946"/>
                      <a:pt x="1841" y="944"/>
                      <a:pt x="1842" y="942"/>
                    </a:cubicBezTo>
                    <a:cubicBezTo>
                      <a:pt x="1857" y="948"/>
                      <a:pt x="1870" y="955"/>
                      <a:pt x="1885" y="960"/>
                    </a:cubicBezTo>
                    <a:cubicBezTo>
                      <a:pt x="1906" y="968"/>
                      <a:pt x="1912" y="946"/>
                      <a:pt x="1925" y="935"/>
                    </a:cubicBezTo>
                    <a:cubicBezTo>
                      <a:pt x="1911" y="928"/>
                      <a:pt x="1896" y="921"/>
                      <a:pt x="1881" y="918"/>
                    </a:cubicBezTo>
                    <a:cubicBezTo>
                      <a:pt x="1840" y="911"/>
                      <a:pt x="1832" y="893"/>
                      <a:pt x="1826" y="852"/>
                    </a:cubicBezTo>
                    <a:cubicBezTo>
                      <a:pt x="1825" y="844"/>
                      <a:pt x="1833" y="834"/>
                      <a:pt x="1837" y="826"/>
                    </a:cubicBezTo>
                    <a:cubicBezTo>
                      <a:pt x="1856" y="840"/>
                      <a:pt x="1870" y="853"/>
                      <a:pt x="1886" y="861"/>
                    </a:cubicBezTo>
                    <a:cubicBezTo>
                      <a:pt x="1914" y="874"/>
                      <a:pt x="1943" y="883"/>
                      <a:pt x="1971" y="894"/>
                    </a:cubicBezTo>
                    <a:cubicBezTo>
                      <a:pt x="1976" y="895"/>
                      <a:pt x="1983" y="896"/>
                      <a:pt x="1987" y="894"/>
                    </a:cubicBezTo>
                    <a:cubicBezTo>
                      <a:pt x="2003" y="885"/>
                      <a:pt x="2016" y="891"/>
                      <a:pt x="2030" y="897"/>
                    </a:cubicBezTo>
                    <a:cubicBezTo>
                      <a:pt x="2044" y="903"/>
                      <a:pt x="2059" y="906"/>
                      <a:pt x="2074" y="910"/>
                    </a:cubicBezTo>
                    <a:cubicBezTo>
                      <a:pt x="2075" y="907"/>
                      <a:pt x="2075" y="904"/>
                      <a:pt x="2076" y="901"/>
                    </a:cubicBezTo>
                    <a:cubicBezTo>
                      <a:pt x="2057" y="895"/>
                      <a:pt x="2037" y="883"/>
                      <a:pt x="2018" y="883"/>
                    </a:cubicBezTo>
                    <a:cubicBezTo>
                      <a:pt x="1970" y="884"/>
                      <a:pt x="1939" y="858"/>
                      <a:pt x="1911" y="825"/>
                    </a:cubicBezTo>
                    <a:cubicBezTo>
                      <a:pt x="1910" y="823"/>
                      <a:pt x="1910" y="820"/>
                      <a:pt x="1910" y="815"/>
                    </a:cubicBezTo>
                    <a:cubicBezTo>
                      <a:pt x="1964" y="828"/>
                      <a:pt x="2016" y="841"/>
                      <a:pt x="2070" y="855"/>
                    </a:cubicBezTo>
                    <a:cubicBezTo>
                      <a:pt x="2073" y="849"/>
                      <a:pt x="2078" y="844"/>
                      <a:pt x="2081" y="840"/>
                    </a:cubicBezTo>
                    <a:cubicBezTo>
                      <a:pt x="2064" y="833"/>
                      <a:pt x="2049" y="826"/>
                      <a:pt x="2032" y="818"/>
                    </a:cubicBezTo>
                    <a:cubicBezTo>
                      <a:pt x="2020" y="815"/>
                      <a:pt x="2007" y="811"/>
                      <a:pt x="1994" y="808"/>
                    </a:cubicBezTo>
                    <a:cubicBezTo>
                      <a:pt x="1998" y="794"/>
                      <a:pt x="2000" y="780"/>
                      <a:pt x="2006" y="767"/>
                    </a:cubicBezTo>
                    <a:cubicBezTo>
                      <a:pt x="2013" y="750"/>
                      <a:pt x="2022" y="733"/>
                      <a:pt x="2031" y="716"/>
                    </a:cubicBezTo>
                    <a:cubicBezTo>
                      <a:pt x="2034" y="709"/>
                      <a:pt x="2034" y="701"/>
                      <a:pt x="2039" y="696"/>
                    </a:cubicBezTo>
                    <a:cubicBezTo>
                      <a:pt x="2044" y="691"/>
                      <a:pt x="2053" y="688"/>
                      <a:pt x="2059" y="689"/>
                    </a:cubicBezTo>
                    <a:cubicBezTo>
                      <a:pt x="2063" y="689"/>
                      <a:pt x="2068" y="699"/>
                      <a:pt x="2069" y="705"/>
                    </a:cubicBezTo>
                    <a:cubicBezTo>
                      <a:pt x="2073" y="740"/>
                      <a:pt x="2072" y="774"/>
                      <a:pt x="2049" y="805"/>
                    </a:cubicBezTo>
                    <a:cubicBezTo>
                      <a:pt x="2064" y="807"/>
                      <a:pt x="2075" y="809"/>
                      <a:pt x="2077" y="791"/>
                    </a:cubicBezTo>
                    <a:cubicBezTo>
                      <a:pt x="2079" y="776"/>
                      <a:pt x="2089" y="775"/>
                      <a:pt x="2101" y="781"/>
                    </a:cubicBezTo>
                    <a:cubicBezTo>
                      <a:pt x="2104" y="783"/>
                      <a:pt x="2108" y="786"/>
                      <a:pt x="2112" y="789"/>
                    </a:cubicBezTo>
                    <a:cubicBezTo>
                      <a:pt x="2116" y="774"/>
                      <a:pt x="2118" y="760"/>
                      <a:pt x="2122" y="746"/>
                    </a:cubicBezTo>
                    <a:cubicBezTo>
                      <a:pt x="2125" y="737"/>
                      <a:pt x="2131" y="730"/>
                      <a:pt x="2143" y="738"/>
                    </a:cubicBezTo>
                    <a:cubicBezTo>
                      <a:pt x="2151" y="744"/>
                      <a:pt x="2159" y="748"/>
                      <a:pt x="2167" y="753"/>
                    </a:cubicBezTo>
                    <a:cubicBezTo>
                      <a:pt x="2185" y="764"/>
                      <a:pt x="2202" y="765"/>
                      <a:pt x="2222" y="759"/>
                    </a:cubicBezTo>
                    <a:cubicBezTo>
                      <a:pt x="2236" y="755"/>
                      <a:pt x="2250" y="756"/>
                      <a:pt x="2266" y="754"/>
                    </a:cubicBezTo>
                    <a:close/>
                    <a:moveTo>
                      <a:pt x="2140" y="834"/>
                    </a:moveTo>
                    <a:cubicBezTo>
                      <a:pt x="2148" y="840"/>
                      <a:pt x="2153" y="843"/>
                      <a:pt x="2158" y="848"/>
                    </a:cubicBezTo>
                    <a:cubicBezTo>
                      <a:pt x="2154" y="854"/>
                      <a:pt x="2151" y="859"/>
                      <a:pt x="2148" y="863"/>
                    </a:cubicBezTo>
                    <a:cubicBezTo>
                      <a:pt x="2149" y="865"/>
                      <a:pt x="2150" y="867"/>
                      <a:pt x="2151" y="869"/>
                    </a:cubicBezTo>
                    <a:cubicBezTo>
                      <a:pt x="2161" y="864"/>
                      <a:pt x="2176" y="861"/>
                      <a:pt x="2179" y="854"/>
                    </a:cubicBezTo>
                    <a:cubicBezTo>
                      <a:pt x="2182" y="846"/>
                      <a:pt x="2173" y="834"/>
                      <a:pt x="2169" y="822"/>
                    </a:cubicBezTo>
                    <a:cubicBezTo>
                      <a:pt x="2158" y="827"/>
                      <a:pt x="2150" y="830"/>
                      <a:pt x="2140" y="8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78"/>
              <p:cNvSpPr/>
              <p:nvPr/>
            </p:nvSpPr>
            <p:spPr bwMode="auto">
              <a:xfrm>
                <a:off x="10745561" y="1906587"/>
                <a:ext cx="3482975" cy="2900363"/>
              </a:xfrm>
              <a:custGeom>
                <a:avLst/>
                <a:gdLst>
                  <a:gd name="T0" fmla="*/ 1103 w 1103"/>
                  <a:gd name="T1" fmla="*/ 30 h 918"/>
                  <a:gd name="T2" fmla="*/ 980 w 1103"/>
                  <a:gd name="T3" fmla="*/ 112 h 918"/>
                  <a:gd name="T4" fmla="*/ 922 w 1103"/>
                  <a:gd name="T5" fmla="*/ 108 h 918"/>
                  <a:gd name="T6" fmla="*/ 905 w 1103"/>
                  <a:gd name="T7" fmla="*/ 117 h 918"/>
                  <a:gd name="T8" fmla="*/ 888 w 1103"/>
                  <a:gd name="T9" fmla="*/ 160 h 918"/>
                  <a:gd name="T10" fmla="*/ 1030 w 1103"/>
                  <a:gd name="T11" fmla="*/ 160 h 918"/>
                  <a:gd name="T12" fmla="*/ 930 w 1103"/>
                  <a:gd name="T13" fmla="*/ 244 h 918"/>
                  <a:gd name="T14" fmla="*/ 849 w 1103"/>
                  <a:gd name="T15" fmla="*/ 244 h 918"/>
                  <a:gd name="T16" fmla="*/ 827 w 1103"/>
                  <a:gd name="T17" fmla="*/ 297 h 918"/>
                  <a:gd name="T18" fmla="*/ 943 w 1103"/>
                  <a:gd name="T19" fmla="*/ 297 h 918"/>
                  <a:gd name="T20" fmla="*/ 852 w 1103"/>
                  <a:gd name="T21" fmla="*/ 372 h 918"/>
                  <a:gd name="T22" fmla="*/ 830 w 1103"/>
                  <a:gd name="T23" fmla="*/ 373 h 918"/>
                  <a:gd name="T24" fmla="*/ 775 w 1103"/>
                  <a:gd name="T25" fmla="*/ 424 h 918"/>
                  <a:gd name="T26" fmla="*/ 862 w 1103"/>
                  <a:gd name="T27" fmla="*/ 424 h 918"/>
                  <a:gd name="T28" fmla="*/ 775 w 1103"/>
                  <a:gd name="T29" fmla="*/ 501 h 918"/>
                  <a:gd name="T30" fmla="*/ 720 w 1103"/>
                  <a:gd name="T31" fmla="*/ 553 h 918"/>
                  <a:gd name="T32" fmla="*/ 750 w 1103"/>
                  <a:gd name="T33" fmla="*/ 553 h 918"/>
                  <a:gd name="T34" fmla="*/ 780 w 1103"/>
                  <a:gd name="T35" fmla="*/ 553 h 918"/>
                  <a:gd name="T36" fmla="*/ 715 w 1103"/>
                  <a:gd name="T37" fmla="*/ 620 h 918"/>
                  <a:gd name="T38" fmla="*/ 695 w 1103"/>
                  <a:gd name="T39" fmla="*/ 623 h 918"/>
                  <a:gd name="T40" fmla="*/ 666 w 1103"/>
                  <a:gd name="T41" fmla="*/ 701 h 918"/>
                  <a:gd name="T42" fmla="*/ 682 w 1103"/>
                  <a:gd name="T43" fmla="*/ 719 h 918"/>
                  <a:gd name="T44" fmla="*/ 560 w 1103"/>
                  <a:gd name="T45" fmla="*/ 918 h 918"/>
                  <a:gd name="T46" fmla="*/ 430 w 1103"/>
                  <a:gd name="T47" fmla="*/ 719 h 918"/>
                  <a:gd name="T48" fmla="*/ 453 w 1103"/>
                  <a:gd name="T49" fmla="*/ 676 h 918"/>
                  <a:gd name="T50" fmla="*/ 416 w 1103"/>
                  <a:gd name="T51" fmla="*/ 621 h 918"/>
                  <a:gd name="T52" fmla="*/ 331 w 1103"/>
                  <a:gd name="T53" fmla="*/ 553 h 918"/>
                  <a:gd name="T54" fmla="*/ 393 w 1103"/>
                  <a:gd name="T55" fmla="*/ 553 h 918"/>
                  <a:gd name="T56" fmla="*/ 376 w 1103"/>
                  <a:gd name="T57" fmla="*/ 508 h 918"/>
                  <a:gd name="T58" fmla="*/ 360 w 1103"/>
                  <a:gd name="T59" fmla="*/ 501 h 918"/>
                  <a:gd name="T60" fmla="*/ 254 w 1103"/>
                  <a:gd name="T61" fmla="*/ 430 h 918"/>
                  <a:gd name="T62" fmla="*/ 342 w 1103"/>
                  <a:gd name="T63" fmla="*/ 425 h 918"/>
                  <a:gd name="T64" fmla="*/ 326 w 1103"/>
                  <a:gd name="T65" fmla="*/ 386 h 918"/>
                  <a:gd name="T66" fmla="*/ 309 w 1103"/>
                  <a:gd name="T67" fmla="*/ 380 h 918"/>
                  <a:gd name="T68" fmla="*/ 255 w 1103"/>
                  <a:gd name="T69" fmla="*/ 376 h 918"/>
                  <a:gd name="T70" fmla="*/ 174 w 1103"/>
                  <a:gd name="T71" fmla="*/ 303 h 918"/>
                  <a:gd name="T72" fmla="*/ 291 w 1103"/>
                  <a:gd name="T73" fmla="*/ 303 h 918"/>
                  <a:gd name="T74" fmla="*/ 266 w 1103"/>
                  <a:gd name="T75" fmla="*/ 249 h 918"/>
                  <a:gd name="T76" fmla="*/ 250 w 1103"/>
                  <a:gd name="T77" fmla="*/ 245 h 918"/>
                  <a:gd name="T78" fmla="*/ 190 w 1103"/>
                  <a:gd name="T79" fmla="*/ 244 h 918"/>
                  <a:gd name="T80" fmla="*/ 82 w 1103"/>
                  <a:gd name="T81" fmla="*/ 165 h 918"/>
                  <a:gd name="T82" fmla="*/ 225 w 1103"/>
                  <a:gd name="T83" fmla="*/ 165 h 918"/>
                  <a:gd name="T84" fmla="*/ 207 w 1103"/>
                  <a:gd name="T85" fmla="*/ 120 h 918"/>
                  <a:gd name="T86" fmla="*/ 185 w 1103"/>
                  <a:gd name="T87" fmla="*/ 112 h 918"/>
                  <a:gd name="T88" fmla="*/ 88 w 1103"/>
                  <a:gd name="T89" fmla="*/ 106 h 918"/>
                  <a:gd name="T90" fmla="*/ 0 w 1103"/>
                  <a:gd name="T91" fmla="*/ 38 h 918"/>
                  <a:gd name="T92" fmla="*/ 109 w 1103"/>
                  <a:gd name="T93" fmla="*/ 34 h 918"/>
                  <a:gd name="T94" fmla="*/ 291 w 1103"/>
                  <a:gd name="T95" fmla="*/ 29 h 918"/>
                  <a:gd name="T96" fmla="*/ 419 w 1103"/>
                  <a:gd name="T97" fmla="*/ 112 h 918"/>
                  <a:gd name="T98" fmla="*/ 450 w 1103"/>
                  <a:gd name="T99" fmla="*/ 168 h 918"/>
                  <a:gd name="T100" fmla="*/ 480 w 1103"/>
                  <a:gd name="T101" fmla="*/ 64 h 918"/>
                  <a:gd name="T102" fmla="*/ 553 w 1103"/>
                  <a:gd name="T103" fmla="*/ 4 h 918"/>
                  <a:gd name="T104" fmla="*/ 701 w 1103"/>
                  <a:gd name="T105" fmla="*/ 46 h 918"/>
                  <a:gd name="T106" fmla="*/ 612 w 1103"/>
                  <a:gd name="T107" fmla="*/ 79 h 918"/>
                  <a:gd name="T108" fmla="*/ 655 w 1103"/>
                  <a:gd name="T109" fmla="*/ 182 h 918"/>
                  <a:gd name="T110" fmla="*/ 691 w 1103"/>
                  <a:gd name="T111" fmla="*/ 113 h 918"/>
                  <a:gd name="T112" fmla="*/ 784 w 1103"/>
                  <a:gd name="T113" fmla="*/ 32 h 918"/>
                  <a:gd name="T114" fmla="*/ 802 w 1103"/>
                  <a:gd name="T115" fmla="*/ 29 h 918"/>
                  <a:gd name="T116" fmla="*/ 1092 w 1103"/>
                  <a:gd name="T117" fmla="*/ 29 h 918"/>
                  <a:gd name="T118" fmla="*/ 1103 w 1103"/>
                  <a:gd name="T119" fmla="*/ 3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03" h="918">
                    <a:moveTo>
                      <a:pt x="1103" y="30"/>
                    </a:moveTo>
                    <a:cubicBezTo>
                      <a:pt x="1085" y="84"/>
                      <a:pt x="1044" y="111"/>
                      <a:pt x="980" y="112"/>
                    </a:cubicBezTo>
                    <a:cubicBezTo>
                      <a:pt x="961" y="112"/>
                      <a:pt x="941" y="108"/>
                      <a:pt x="922" y="108"/>
                    </a:cubicBezTo>
                    <a:cubicBezTo>
                      <a:pt x="916" y="108"/>
                      <a:pt x="907" y="112"/>
                      <a:pt x="905" y="117"/>
                    </a:cubicBezTo>
                    <a:cubicBezTo>
                      <a:pt x="898" y="130"/>
                      <a:pt x="894" y="144"/>
                      <a:pt x="888" y="160"/>
                    </a:cubicBezTo>
                    <a:cubicBezTo>
                      <a:pt x="936" y="160"/>
                      <a:pt x="983" y="160"/>
                      <a:pt x="1030" y="160"/>
                    </a:cubicBezTo>
                    <a:cubicBezTo>
                      <a:pt x="1024" y="205"/>
                      <a:pt x="980" y="242"/>
                      <a:pt x="930" y="244"/>
                    </a:cubicBezTo>
                    <a:cubicBezTo>
                      <a:pt x="904" y="245"/>
                      <a:pt x="878" y="244"/>
                      <a:pt x="849" y="244"/>
                    </a:cubicBezTo>
                    <a:cubicBezTo>
                      <a:pt x="843" y="258"/>
                      <a:pt x="836" y="275"/>
                      <a:pt x="827" y="297"/>
                    </a:cubicBezTo>
                    <a:cubicBezTo>
                      <a:pt x="868" y="297"/>
                      <a:pt x="905" y="297"/>
                      <a:pt x="943" y="297"/>
                    </a:cubicBezTo>
                    <a:cubicBezTo>
                      <a:pt x="929" y="339"/>
                      <a:pt x="891" y="369"/>
                      <a:pt x="852" y="372"/>
                    </a:cubicBezTo>
                    <a:cubicBezTo>
                      <a:pt x="844" y="373"/>
                      <a:pt x="837" y="373"/>
                      <a:pt x="830" y="373"/>
                    </a:cubicBezTo>
                    <a:cubicBezTo>
                      <a:pt x="787" y="375"/>
                      <a:pt x="783" y="378"/>
                      <a:pt x="775" y="424"/>
                    </a:cubicBezTo>
                    <a:cubicBezTo>
                      <a:pt x="804" y="424"/>
                      <a:pt x="833" y="424"/>
                      <a:pt x="862" y="424"/>
                    </a:cubicBezTo>
                    <a:cubicBezTo>
                      <a:pt x="852" y="474"/>
                      <a:pt x="823" y="499"/>
                      <a:pt x="775" y="501"/>
                    </a:cubicBezTo>
                    <a:cubicBezTo>
                      <a:pt x="731" y="502"/>
                      <a:pt x="729" y="504"/>
                      <a:pt x="720" y="553"/>
                    </a:cubicBezTo>
                    <a:cubicBezTo>
                      <a:pt x="731" y="553"/>
                      <a:pt x="740" y="553"/>
                      <a:pt x="750" y="553"/>
                    </a:cubicBezTo>
                    <a:cubicBezTo>
                      <a:pt x="760" y="553"/>
                      <a:pt x="770" y="553"/>
                      <a:pt x="780" y="553"/>
                    </a:cubicBezTo>
                    <a:cubicBezTo>
                      <a:pt x="775" y="588"/>
                      <a:pt x="747" y="616"/>
                      <a:pt x="715" y="620"/>
                    </a:cubicBezTo>
                    <a:cubicBezTo>
                      <a:pt x="708" y="621"/>
                      <a:pt x="702" y="623"/>
                      <a:pt x="695" y="623"/>
                    </a:cubicBezTo>
                    <a:cubicBezTo>
                      <a:pt x="653" y="620"/>
                      <a:pt x="642" y="674"/>
                      <a:pt x="666" y="701"/>
                    </a:cubicBezTo>
                    <a:cubicBezTo>
                      <a:pt x="671" y="707"/>
                      <a:pt x="677" y="713"/>
                      <a:pt x="682" y="719"/>
                    </a:cubicBezTo>
                    <a:cubicBezTo>
                      <a:pt x="642" y="784"/>
                      <a:pt x="602" y="850"/>
                      <a:pt x="560" y="918"/>
                    </a:cubicBezTo>
                    <a:cubicBezTo>
                      <a:pt x="515" y="849"/>
                      <a:pt x="471" y="783"/>
                      <a:pt x="430" y="719"/>
                    </a:cubicBezTo>
                    <a:cubicBezTo>
                      <a:pt x="438" y="704"/>
                      <a:pt x="449" y="690"/>
                      <a:pt x="453" y="676"/>
                    </a:cubicBezTo>
                    <a:cubicBezTo>
                      <a:pt x="462" y="644"/>
                      <a:pt x="449" y="624"/>
                      <a:pt x="416" y="621"/>
                    </a:cubicBezTo>
                    <a:cubicBezTo>
                      <a:pt x="374" y="616"/>
                      <a:pt x="347" y="594"/>
                      <a:pt x="331" y="553"/>
                    </a:cubicBezTo>
                    <a:cubicBezTo>
                      <a:pt x="352" y="553"/>
                      <a:pt x="371" y="553"/>
                      <a:pt x="393" y="553"/>
                    </a:cubicBezTo>
                    <a:cubicBezTo>
                      <a:pt x="387" y="536"/>
                      <a:pt x="382" y="521"/>
                      <a:pt x="376" y="508"/>
                    </a:cubicBezTo>
                    <a:cubicBezTo>
                      <a:pt x="374" y="504"/>
                      <a:pt x="365" y="500"/>
                      <a:pt x="360" y="501"/>
                    </a:cubicBezTo>
                    <a:cubicBezTo>
                      <a:pt x="306" y="506"/>
                      <a:pt x="276" y="476"/>
                      <a:pt x="254" y="430"/>
                    </a:cubicBezTo>
                    <a:cubicBezTo>
                      <a:pt x="283" y="428"/>
                      <a:pt x="311" y="426"/>
                      <a:pt x="342" y="425"/>
                    </a:cubicBezTo>
                    <a:cubicBezTo>
                      <a:pt x="336" y="410"/>
                      <a:pt x="332" y="397"/>
                      <a:pt x="326" y="386"/>
                    </a:cubicBezTo>
                    <a:cubicBezTo>
                      <a:pt x="324" y="382"/>
                      <a:pt x="315" y="381"/>
                      <a:pt x="309" y="380"/>
                    </a:cubicBezTo>
                    <a:cubicBezTo>
                      <a:pt x="291" y="378"/>
                      <a:pt x="273" y="378"/>
                      <a:pt x="255" y="376"/>
                    </a:cubicBezTo>
                    <a:cubicBezTo>
                      <a:pt x="214" y="371"/>
                      <a:pt x="193" y="342"/>
                      <a:pt x="174" y="303"/>
                    </a:cubicBezTo>
                    <a:cubicBezTo>
                      <a:pt x="213" y="303"/>
                      <a:pt x="249" y="303"/>
                      <a:pt x="291" y="303"/>
                    </a:cubicBezTo>
                    <a:cubicBezTo>
                      <a:pt x="281" y="281"/>
                      <a:pt x="274" y="265"/>
                      <a:pt x="266" y="249"/>
                    </a:cubicBezTo>
                    <a:cubicBezTo>
                      <a:pt x="264" y="246"/>
                      <a:pt x="255" y="245"/>
                      <a:pt x="250" y="245"/>
                    </a:cubicBezTo>
                    <a:cubicBezTo>
                      <a:pt x="230" y="244"/>
                      <a:pt x="210" y="245"/>
                      <a:pt x="190" y="244"/>
                    </a:cubicBezTo>
                    <a:cubicBezTo>
                      <a:pt x="137" y="243"/>
                      <a:pt x="103" y="218"/>
                      <a:pt x="82" y="165"/>
                    </a:cubicBezTo>
                    <a:cubicBezTo>
                      <a:pt x="129" y="165"/>
                      <a:pt x="175" y="165"/>
                      <a:pt x="225" y="165"/>
                    </a:cubicBezTo>
                    <a:cubicBezTo>
                      <a:pt x="218" y="148"/>
                      <a:pt x="215" y="133"/>
                      <a:pt x="207" y="120"/>
                    </a:cubicBezTo>
                    <a:cubicBezTo>
                      <a:pt x="204" y="115"/>
                      <a:pt x="193" y="113"/>
                      <a:pt x="185" y="112"/>
                    </a:cubicBezTo>
                    <a:cubicBezTo>
                      <a:pt x="153" y="110"/>
                      <a:pt x="120" y="109"/>
                      <a:pt x="88" y="106"/>
                    </a:cubicBezTo>
                    <a:cubicBezTo>
                      <a:pt x="46" y="102"/>
                      <a:pt x="21" y="74"/>
                      <a:pt x="0" y="38"/>
                    </a:cubicBezTo>
                    <a:cubicBezTo>
                      <a:pt x="38" y="37"/>
                      <a:pt x="74" y="35"/>
                      <a:pt x="109" y="34"/>
                    </a:cubicBezTo>
                    <a:cubicBezTo>
                      <a:pt x="170" y="32"/>
                      <a:pt x="230" y="30"/>
                      <a:pt x="291" y="29"/>
                    </a:cubicBezTo>
                    <a:cubicBezTo>
                      <a:pt x="352" y="28"/>
                      <a:pt x="395" y="56"/>
                      <a:pt x="419" y="112"/>
                    </a:cubicBezTo>
                    <a:cubicBezTo>
                      <a:pt x="428" y="131"/>
                      <a:pt x="437" y="150"/>
                      <a:pt x="450" y="168"/>
                    </a:cubicBezTo>
                    <a:cubicBezTo>
                      <a:pt x="460" y="133"/>
                      <a:pt x="471" y="99"/>
                      <a:pt x="480" y="64"/>
                    </a:cubicBezTo>
                    <a:cubicBezTo>
                      <a:pt x="493" y="20"/>
                      <a:pt x="508" y="7"/>
                      <a:pt x="553" y="4"/>
                    </a:cubicBezTo>
                    <a:cubicBezTo>
                      <a:pt x="606" y="0"/>
                      <a:pt x="655" y="12"/>
                      <a:pt x="701" y="46"/>
                    </a:cubicBezTo>
                    <a:cubicBezTo>
                      <a:pt x="671" y="58"/>
                      <a:pt x="642" y="68"/>
                      <a:pt x="612" y="79"/>
                    </a:cubicBezTo>
                    <a:cubicBezTo>
                      <a:pt x="626" y="113"/>
                      <a:pt x="640" y="146"/>
                      <a:pt x="655" y="182"/>
                    </a:cubicBezTo>
                    <a:cubicBezTo>
                      <a:pt x="668" y="157"/>
                      <a:pt x="679" y="135"/>
                      <a:pt x="691" y="113"/>
                    </a:cubicBezTo>
                    <a:cubicBezTo>
                      <a:pt x="713" y="75"/>
                      <a:pt x="740" y="43"/>
                      <a:pt x="784" y="32"/>
                    </a:cubicBezTo>
                    <a:cubicBezTo>
                      <a:pt x="790" y="31"/>
                      <a:pt x="796" y="29"/>
                      <a:pt x="802" y="29"/>
                    </a:cubicBezTo>
                    <a:cubicBezTo>
                      <a:pt x="899" y="29"/>
                      <a:pt x="995" y="29"/>
                      <a:pt x="1092" y="29"/>
                    </a:cubicBezTo>
                    <a:cubicBezTo>
                      <a:pt x="1095" y="29"/>
                      <a:pt x="1098" y="30"/>
                      <a:pt x="110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79"/>
              <p:cNvSpPr/>
              <p:nvPr/>
            </p:nvSpPr>
            <p:spPr bwMode="auto">
              <a:xfrm>
                <a:off x="10196286" y="627062"/>
                <a:ext cx="4621213" cy="3867150"/>
              </a:xfrm>
              <a:custGeom>
                <a:avLst/>
                <a:gdLst>
                  <a:gd name="T0" fmla="*/ 1144 w 1463"/>
                  <a:gd name="T1" fmla="*/ 1224 h 1224"/>
                  <a:gd name="T2" fmla="*/ 1130 w 1463"/>
                  <a:gd name="T3" fmla="*/ 1207 h 1224"/>
                  <a:gd name="T4" fmla="*/ 1352 w 1463"/>
                  <a:gd name="T5" fmla="*/ 646 h 1224"/>
                  <a:gd name="T6" fmla="*/ 1129 w 1463"/>
                  <a:gd name="T7" fmla="*/ 238 h 1224"/>
                  <a:gd name="T8" fmla="*/ 275 w 1463"/>
                  <a:gd name="T9" fmla="*/ 290 h 1224"/>
                  <a:gd name="T10" fmla="*/ 104 w 1463"/>
                  <a:gd name="T11" fmla="*/ 760 h 1224"/>
                  <a:gd name="T12" fmla="*/ 331 w 1463"/>
                  <a:gd name="T13" fmla="*/ 1206 h 1224"/>
                  <a:gd name="T14" fmla="*/ 316 w 1463"/>
                  <a:gd name="T15" fmla="*/ 1223 h 1224"/>
                  <a:gd name="T16" fmla="*/ 233 w 1463"/>
                  <a:gd name="T17" fmla="*/ 301 h 1224"/>
                  <a:gd name="T18" fmla="*/ 1177 w 1463"/>
                  <a:gd name="T19" fmla="*/ 248 h 1224"/>
                  <a:gd name="T20" fmla="*/ 1144 w 1463"/>
                  <a:gd name="T21" fmla="*/ 1224 h 1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63" h="1224">
                    <a:moveTo>
                      <a:pt x="1144" y="1224"/>
                    </a:moveTo>
                    <a:cubicBezTo>
                      <a:pt x="1139" y="1218"/>
                      <a:pt x="1135" y="1213"/>
                      <a:pt x="1130" y="1207"/>
                    </a:cubicBezTo>
                    <a:cubicBezTo>
                      <a:pt x="1297" y="1057"/>
                      <a:pt x="1378" y="871"/>
                      <a:pt x="1352" y="646"/>
                    </a:cubicBezTo>
                    <a:cubicBezTo>
                      <a:pt x="1334" y="481"/>
                      <a:pt x="1258" y="343"/>
                      <a:pt x="1129" y="238"/>
                    </a:cubicBezTo>
                    <a:cubicBezTo>
                      <a:pt x="864" y="20"/>
                      <a:pt x="494" y="58"/>
                      <a:pt x="275" y="290"/>
                    </a:cubicBezTo>
                    <a:cubicBezTo>
                      <a:pt x="152" y="422"/>
                      <a:pt x="93" y="579"/>
                      <a:pt x="104" y="760"/>
                    </a:cubicBezTo>
                    <a:cubicBezTo>
                      <a:pt x="115" y="940"/>
                      <a:pt x="194" y="1088"/>
                      <a:pt x="331" y="1206"/>
                    </a:cubicBezTo>
                    <a:cubicBezTo>
                      <a:pt x="326" y="1212"/>
                      <a:pt x="321" y="1218"/>
                      <a:pt x="316" y="1223"/>
                    </a:cubicBezTo>
                    <a:cubicBezTo>
                      <a:pt x="32" y="988"/>
                      <a:pt x="0" y="575"/>
                      <a:pt x="233" y="301"/>
                    </a:cubicBezTo>
                    <a:cubicBezTo>
                      <a:pt x="491" y="0"/>
                      <a:pt x="922" y="5"/>
                      <a:pt x="1177" y="248"/>
                    </a:cubicBezTo>
                    <a:cubicBezTo>
                      <a:pt x="1463" y="521"/>
                      <a:pt x="1447" y="970"/>
                      <a:pt x="1144" y="1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80"/>
              <p:cNvSpPr/>
              <p:nvPr/>
            </p:nvSpPr>
            <p:spPr bwMode="auto">
              <a:xfrm>
                <a:off x="9645424" y="914400"/>
                <a:ext cx="998538" cy="1724025"/>
              </a:xfrm>
              <a:custGeom>
                <a:avLst/>
                <a:gdLst>
                  <a:gd name="T0" fmla="*/ 99 w 316"/>
                  <a:gd name="T1" fmla="*/ 206 h 546"/>
                  <a:gd name="T2" fmla="*/ 99 w 316"/>
                  <a:gd name="T3" fmla="*/ 151 h 546"/>
                  <a:gd name="T4" fmla="*/ 90 w 316"/>
                  <a:gd name="T5" fmla="*/ 134 h 546"/>
                  <a:gd name="T6" fmla="*/ 64 w 316"/>
                  <a:gd name="T7" fmla="*/ 104 h 546"/>
                  <a:gd name="T8" fmla="*/ 69 w 316"/>
                  <a:gd name="T9" fmla="*/ 62 h 546"/>
                  <a:gd name="T10" fmla="*/ 81 w 316"/>
                  <a:gd name="T11" fmla="*/ 54 h 546"/>
                  <a:gd name="T12" fmla="*/ 102 w 316"/>
                  <a:gd name="T13" fmla="*/ 20 h 546"/>
                  <a:gd name="T14" fmla="*/ 112 w 316"/>
                  <a:gd name="T15" fmla="*/ 0 h 546"/>
                  <a:gd name="T16" fmla="*/ 132 w 316"/>
                  <a:gd name="T17" fmla="*/ 17 h 546"/>
                  <a:gd name="T18" fmla="*/ 133 w 316"/>
                  <a:gd name="T19" fmla="*/ 48 h 546"/>
                  <a:gd name="T20" fmla="*/ 149 w 316"/>
                  <a:gd name="T21" fmla="*/ 100 h 546"/>
                  <a:gd name="T22" fmla="*/ 144 w 316"/>
                  <a:gd name="T23" fmla="*/ 76 h 546"/>
                  <a:gd name="T24" fmla="*/ 149 w 316"/>
                  <a:gd name="T25" fmla="*/ 44 h 546"/>
                  <a:gd name="T26" fmla="*/ 193 w 316"/>
                  <a:gd name="T27" fmla="*/ 23 h 546"/>
                  <a:gd name="T28" fmla="*/ 207 w 316"/>
                  <a:gd name="T29" fmla="*/ 46 h 546"/>
                  <a:gd name="T30" fmla="*/ 221 w 316"/>
                  <a:gd name="T31" fmla="*/ 70 h 546"/>
                  <a:gd name="T32" fmla="*/ 281 w 316"/>
                  <a:gd name="T33" fmla="*/ 109 h 546"/>
                  <a:gd name="T34" fmla="*/ 315 w 316"/>
                  <a:gd name="T35" fmla="*/ 176 h 546"/>
                  <a:gd name="T36" fmla="*/ 308 w 316"/>
                  <a:gd name="T37" fmla="*/ 190 h 546"/>
                  <a:gd name="T38" fmla="*/ 293 w 316"/>
                  <a:gd name="T39" fmla="*/ 186 h 546"/>
                  <a:gd name="T40" fmla="*/ 193 w 316"/>
                  <a:gd name="T41" fmla="*/ 122 h 546"/>
                  <a:gd name="T42" fmla="*/ 224 w 316"/>
                  <a:gd name="T43" fmla="*/ 182 h 546"/>
                  <a:gd name="T44" fmla="*/ 201 w 316"/>
                  <a:gd name="T45" fmla="*/ 221 h 546"/>
                  <a:gd name="T46" fmla="*/ 188 w 316"/>
                  <a:gd name="T47" fmla="*/ 215 h 546"/>
                  <a:gd name="T48" fmla="*/ 122 w 316"/>
                  <a:gd name="T49" fmla="*/ 165 h 546"/>
                  <a:gd name="T50" fmla="*/ 132 w 316"/>
                  <a:gd name="T51" fmla="*/ 211 h 546"/>
                  <a:gd name="T52" fmla="*/ 178 w 316"/>
                  <a:gd name="T53" fmla="*/ 295 h 546"/>
                  <a:gd name="T54" fmla="*/ 199 w 316"/>
                  <a:gd name="T55" fmla="*/ 345 h 546"/>
                  <a:gd name="T56" fmla="*/ 192 w 316"/>
                  <a:gd name="T57" fmla="*/ 363 h 546"/>
                  <a:gd name="T58" fmla="*/ 179 w 316"/>
                  <a:gd name="T59" fmla="*/ 352 h 546"/>
                  <a:gd name="T60" fmla="*/ 150 w 316"/>
                  <a:gd name="T61" fmla="*/ 317 h 546"/>
                  <a:gd name="T62" fmla="*/ 145 w 316"/>
                  <a:gd name="T63" fmla="*/ 319 h 546"/>
                  <a:gd name="T64" fmla="*/ 140 w 316"/>
                  <a:gd name="T65" fmla="*/ 362 h 546"/>
                  <a:gd name="T66" fmla="*/ 108 w 316"/>
                  <a:gd name="T67" fmla="*/ 393 h 546"/>
                  <a:gd name="T68" fmla="*/ 192 w 316"/>
                  <a:gd name="T69" fmla="*/ 502 h 546"/>
                  <a:gd name="T70" fmla="*/ 201 w 316"/>
                  <a:gd name="T71" fmla="*/ 525 h 546"/>
                  <a:gd name="T72" fmla="*/ 178 w 316"/>
                  <a:gd name="T73" fmla="*/ 539 h 546"/>
                  <a:gd name="T74" fmla="*/ 117 w 316"/>
                  <a:gd name="T75" fmla="*/ 491 h 546"/>
                  <a:gd name="T76" fmla="*/ 72 w 316"/>
                  <a:gd name="T77" fmla="*/ 376 h 546"/>
                  <a:gd name="T78" fmla="*/ 64 w 316"/>
                  <a:gd name="T79" fmla="*/ 350 h 546"/>
                  <a:gd name="T80" fmla="*/ 91 w 316"/>
                  <a:gd name="T81" fmla="*/ 365 h 546"/>
                  <a:gd name="T82" fmla="*/ 74 w 316"/>
                  <a:gd name="T83" fmla="*/ 261 h 546"/>
                  <a:gd name="T84" fmla="*/ 59 w 316"/>
                  <a:gd name="T85" fmla="*/ 289 h 546"/>
                  <a:gd name="T86" fmla="*/ 46 w 316"/>
                  <a:gd name="T87" fmla="*/ 295 h 546"/>
                  <a:gd name="T88" fmla="*/ 41 w 316"/>
                  <a:gd name="T89" fmla="*/ 282 h 546"/>
                  <a:gd name="T90" fmla="*/ 9 w 316"/>
                  <a:gd name="T91" fmla="*/ 207 h 546"/>
                  <a:gd name="T92" fmla="*/ 1 w 316"/>
                  <a:gd name="T93" fmla="*/ 189 h 546"/>
                  <a:gd name="T94" fmla="*/ 15 w 316"/>
                  <a:gd name="T95" fmla="*/ 176 h 546"/>
                  <a:gd name="T96" fmla="*/ 41 w 316"/>
                  <a:gd name="T97" fmla="*/ 172 h 546"/>
                  <a:gd name="T98" fmla="*/ 70 w 316"/>
                  <a:gd name="T99" fmla="*/ 170 h 546"/>
                  <a:gd name="T100" fmla="*/ 99 w 316"/>
                  <a:gd name="T101" fmla="*/ 206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6" h="546">
                    <a:moveTo>
                      <a:pt x="99" y="206"/>
                    </a:moveTo>
                    <a:cubicBezTo>
                      <a:pt x="99" y="187"/>
                      <a:pt x="100" y="169"/>
                      <a:pt x="99" y="151"/>
                    </a:cubicBezTo>
                    <a:cubicBezTo>
                      <a:pt x="98" y="145"/>
                      <a:pt x="94" y="139"/>
                      <a:pt x="90" y="134"/>
                    </a:cubicBezTo>
                    <a:cubicBezTo>
                      <a:pt x="82" y="124"/>
                      <a:pt x="72" y="115"/>
                      <a:pt x="64" y="104"/>
                    </a:cubicBezTo>
                    <a:cubicBezTo>
                      <a:pt x="48" y="86"/>
                      <a:pt x="50" y="76"/>
                      <a:pt x="69" y="62"/>
                    </a:cubicBezTo>
                    <a:cubicBezTo>
                      <a:pt x="73" y="59"/>
                      <a:pt x="77" y="56"/>
                      <a:pt x="81" y="54"/>
                    </a:cubicBezTo>
                    <a:cubicBezTo>
                      <a:pt x="98" y="49"/>
                      <a:pt x="102" y="37"/>
                      <a:pt x="102" y="20"/>
                    </a:cubicBezTo>
                    <a:cubicBezTo>
                      <a:pt x="102" y="14"/>
                      <a:pt x="108" y="7"/>
                      <a:pt x="112" y="0"/>
                    </a:cubicBezTo>
                    <a:cubicBezTo>
                      <a:pt x="119" y="5"/>
                      <a:pt x="129" y="10"/>
                      <a:pt x="132" y="17"/>
                    </a:cubicBezTo>
                    <a:cubicBezTo>
                      <a:pt x="136" y="26"/>
                      <a:pt x="133" y="38"/>
                      <a:pt x="133" y="48"/>
                    </a:cubicBezTo>
                    <a:cubicBezTo>
                      <a:pt x="132" y="65"/>
                      <a:pt x="125" y="84"/>
                      <a:pt x="149" y="100"/>
                    </a:cubicBezTo>
                    <a:cubicBezTo>
                      <a:pt x="147" y="89"/>
                      <a:pt x="147" y="82"/>
                      <a:pt x="144" y="76"/>
                    </a:cubicBezTo>
                    <a:cubicBezTo>
                      <a:pt x="136" y="64"/>
                      <a:pt x="140" y="53"/>
                      <a:pt x="149" y="44"/>
                    </a:cubicBezTo>
                    <a:cubicBezTo>
                      <a:pt x="162" y="33"/>
                      <a:pt x="174" y="17"/>
                      <a:pt x="193" y="23"/>
                    </a:cubicBezTo>
                    <a:cubicBezTo>
                      <a:pt x="200" y="25"/>
                      <a:pt x="203" y="38"/>
                      <a:pt x="207" y="46"/>
                    </a:cubicBezTo>
                    <a:cubicBezTo>
                      <a:pt x="212" y="54"/>
                      <a:pt x="214" y="65"/>
                      <a:pt x="221" y="70"/>
                    </a:cubicBezTo>
                    <a:cubicBezTo>
                      <a:pt x="240" y="84"/>
                      <a:pt x="261" y="96"/>
                      <a:pt x="281" y="109"/>
                    </a:cubicBezTo>
                    <a:cubicBezTo>
                      <a:pt x="306" y="124"/>
                      <a:pt x="311" y="150"/>
                      <a:pt x="315" y="176"/>
                    </a:cubicBezTo>
                    <a:cubicBezTo>
                      <a:pt x="316" y="180"/>
                      <a:pt x="312" y="188"/>
                      <a:pt x="308" y="190"/>
                    </a:cubicBezTo>
                    <a:cubicBezTo>
                      <a:pt x="304" y="192"/>
                      <a:pt x="297" y="189"/>
                      <a:pt x="293" y="186"/>
                    </a:cubicBezTo>
                    <a:cubicBezTo>
                      <a:pt x="260" y="166"/>
                      <a:pt x="227" y="144"/>
                      <a:pt x="193" y="122"/>
                    </a:cubicBezTo>
                    <a:cubicBezTo>
                      <a:pt x="204" y="143"/>
                      <a:pt x="215" y="162"/>
                      <a:pt x="224" y="182"/>
                    </a:cubicBezTo>
                    <a:cubicBezTo>
                      <a:pt x="233" y="202"/>
                      <a:pt x="222" y="219"/>
                      <a:pt x="201" y="221"/>
                    </a:cubicBezTo>
                    <a:cubicBezTo>
                      <a:pt x="196" y="221"/>
                      <a:pt x="189" y="218"/>
                      <a:pt x="188" y="215"/>
                    </a:cubicBezTo>
                    <a:cubicBezTo>
                      <a:pt x="177" y="185"/>
                      <a:pt x="149" y="178"/>
                      <a:pt x="122" y="165"/>
                    </a:cubicBezTo>
                    <a:cubicBezTo>
                      <a:pt x="125" y="180"/>
                      <a:pt x="130" y="195"/>
                      <a:pt x="132" y="211"/>
                    </a:cubicBezTo>
                    <a:cubicBezTo>
                      <a:pt x="137" y="245"/>
                      <a:pt x="153" y="271"/>
                      <a:pt x="178" y="295"/>
                    </a:cubicBezTo>
                    <a:cubicBezTo>
                      <a:pt x="190" y="308"/>
                      <a:pt x="194" y="328"/>
                      <a:pt x="199" y="345"/>
                    </a:cubicBezTo>
                    <a:cubicBezTo>
                      <a:pt x="201" y="350"/>
                      <a:pt x="195" y="357"/>
                      <a:pt x="192" y="363"/>
                    </a:cubicBezTo>
                    <a:cubicBezTo>
                      <a:pt x="187" y="360"/>
                      <a:pt x="182" y="357"/>
                      <a:pt x="179" y="352"/>
                    </a:cubicBezTo>
                    <a:cubicBezTo>
                      <a:pt x="169" y="341"/>
                      <a:pt x="160" y="329"/>
                      <a:pt x="150" y="317"/>
                    </a:cubicBezTo>
                    <a:cubicBezTo>
                      <a:pt x="149" y="318"/>
                      <a:pt x="147" y="318"/>
                      <a:pt x="145" y="319"/>
                    </a:cubicBezTo>
                    <a:cubicBezTo>
                      <a:pt x="144" y="333"/>
                      <a:pt x="146" y="350"/>
                      <a:pt x="140" y="362"/>
                    </a:cubicBezTo>
                    <a:cubicBezTo>
                      <a:pt x="134" y="374"/>
                      <a:pt x="120" y="382"/>
                      <a:pt x="108" y="393"/>
                    </a:cubicBezTo>
                    <a:cubicBezTo>
                      <a:pt x="134" y="426"/>
                      <a:pt x="163" y="464"/>
                      <a:pt x="192" y="502"/>
                    </a:cubicBezTo>
                    <a:cubicBezTo>
                      <a:pt x="197" y="508"/>
                      <a:pt x="204" y="520"/>
                      <a:pt x="201" y="525"/>
                    </a:cubicBezTo>
                    <a:cubicBezTo>
                      <a:pt x="198" y="532"/>
                      <a:pt x="187" y="537"/>
                      <a:pt x="178" y="539"/>
                    </a:cubicBezTo>
                    <a:cubicBezTo>
                      <a:pt x="147" y="546"/>
                      <a:pt x="130" y="530"/>
                      <a:pt x="117" y="491"/>
                    </a:cubicBezTo>
                    <a:cubicBezTo>
                      <a:pt x="103" y="452"/>
                      <a:pt x="87" y="415"/>
                      <a:pt x="72" y="376"/>
                    </a:cubicBezTo>
                    <a:cubicBezTo>
                      <a:pt x="69" y="370"/>
                      <a:pt x="68" y="363"/>
                      <a:pt x="64" y="350"/>
                    </a:cubicBezTo>
                    <a:cubicBezTo>
                      <a:pt x="77" y="357"/>
                      <a:pt x="84" y="361"/>
                      <a:pt x="91" y="365"/>
                    </a:cubicBezTo>
                    <a:cubicBezTo>
                      <a:pt x="109" y="344"/>
                      <a:pt x="98" y="275"/>
                      <a:pt x="74" y="261"/>
                    </a:cubicBezTo>
                    <a:cubicBezTo>
                      <a:pt x="69" y="271"/>
                      <a:pt x="65" y="280"/>
                      <a:pt x="59" y="289"/>
                    </a:cubicBezTo>
                    <a:cubicBezTo>
                      <a:pt x="57" y="292"/>
                      <a:pt x="50" y="293"/>
                      <a:pt x="46" y="295"/>
                    </a:cubicBezTo>
                    <a:cubicBezTo>
                      <a:pt x="44" y="291"/>
                      <a:pt x="41" y="286"/>
                      <a:pt x="41" y="282"/>
                    </a:cubicBezTo>
                    <a:cubicBezTo>
                      <a:pt x="46" y="250"/>
                      <a:pt x="39" y="224"/>
                      <a:pt x="9" y="207"/>
                    </a:cubicBezTo>
                    <a:cubicBezTo>
                      <a:pt x="4" y="204"/>
                      <a:pt x="0" y="194"/>
                      <a:pt x="1" y="189"/>
                    </a:cubicBezTo>
                    <a:cubicBezTo>
                      <a:pt x="2" y="184"/>
                      <a:pt x="9" y="178"/>
                      <a:pt x="15" y="176"/>
                    </a:cubicBezTo>
                    <a:cubicBezTo>
                      <a:pt x="23" y="173"/>
                      <a:pt x="32" y="173"/>
                      <a:pt x="41" y="172"/>
                    </a:cubicBezTo>
                    <a:cubicBezTo>
                      <a:pt x="49" y="171"/>
                      <a:pt x="56" y="171"/>
                      <a:pt x="70" y="170"/>
                    </a:cubicBezTo>
                    <a:cubicBezTo>
                      <a:pt x="80" y="176"/>
                      <a:pt x="76" y="204"/>
                      <a:pt x="99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81"/>
              <p:cNvSpPr/>
              <p:nvPr/>
            </p:nvSpPr>
            <p:spPr bwMode="auto">
              <a:xfrm>
                <a:off x="13196661" y="-7938"/>
                <a:ext cx="1047750" cy="858838"/>
              </a:xfrm>
              <a:custGeom>
                <a:avLst/>
                <a:gdLst>
                  <a:gd name="T0" fmla="*/ 36 w 332"/>
                  <a:gd name="T1" fmla="*/ 247 h 272"/>
                  <a:gd name="T2" fmla="*/ 149 w 332"/>
                  <a:gd name="T3" fmla="*/ 203 h 272"/>
                  <a:gd name="T4" fmla="*/ 78 w 332"/>
                  <a:gd name="T5" fmla="*/ 204 h 272"/>
                  <a:gd name="T6" fmla="*/ 3 w 332"/>
                  <a:gd name="T7" fmla="*/ 159 h 272"/>
                  <a:gd name="T8" fmla="*/ 3 w 332"/>
                  <a:gd name="T9" fmla="*/ 137 h 272"/>
                  <a:gd name="T10" fmla="*/ 22 w 332"/>
                  <a:gd name="T11" fmla="*/ 132 h 272"/>
                  <a:gd name="T12" fmla="*/ 153 w 332"/>
                  <a:gd name="T13" fmla="*/ 148 h 272"/>
                  <a:gd name="T14" fmla="*/ 214 w 332"/>
                  <a:gd name="T15" fmla="*/ 109 h 272"/>
                  <a:gd name="T16" fmla="*/ 249 w 332"/>
                  <a:gd name="T17" fmla="*/ 22 h 272"/>
                  <a:gd name="T18" fmla="*/ 269 w 332"/>
                  <a:gd name="T19" fmla="*/ 1 h 272"/>
                  <a:gd name="T20" fmla="*/ 293 w 332"/>
                  <a:gd name="T21" fmla="*/ 18 h 272"/>
                  <a:gd name="T22" fmla="*/ 308 w 332"/>
                  <a:gd name="T23" fmla="*/ 48 h 272"/>
                  <a:gd name="T24" fmla="*/ 298 w 332"/>
                  <a:gd name="T25" fmla="*/ 83 h 272"/>
                  <a:gd name="T26" fmla="*/ 255 w 332"/>
                  <a:gd name="T27" fmla="*/ 151 h 272"/>
                  <a:gd name="T28" fmla="*/ 307 w 332"/>
                  <a:gd name="T29" fmla="*/ 147 h 272"/>
                  <a:gd name="T30" fmla="*/ 331 w 332"/>
                  <a:gd name="T31" fmla="*/ 159 h 272"/>
                  <a:gd name="T32" fmla="*/ 309 w 332"/>
                  <a:gd name="T33" fmla="*/ 182 h 272"/>
                  <a:gd name="T34" fmla="*/ 253 w 332"/>
                  <a:gd name="T35" fmla="*/ 184 h 272"/>
                  <a:gd name="T36" fmla="*/ 229 w 332"/>
                  <a:gd name="T37" fmla="*/ 194 h 272"/>
                  <a:gd name="T38" fmla="*/ 36 w 332"/>
                  <a:gd name="T39" fmla="*/ 247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2" h="272">
                    <a:moveTo>
                      <a:pt x="36" y="247"/>
                    </a:moveTo>
                    <a:cubicBezTo>
                      <a:pt x="76" y="230"/>
                      <a:pt x="119" y="237"/>
                      <a:pt x="149" y="203"/>
                    </a:cubicBezTo>
                    <a:cubicBezTo>
                      <a:pt x="124" y="203"/>
                      <a:pt x="101" y="202"/>
                      <a:pt x="78" y="204"/>
                    </a:cubicBezTo>
                    <a:cubicBezTo>
                      <a:pt x="41" y="207"/>
                      <a:pt x="19" y="188"/>
                      <a:pt x="3" y="159"/>
                    </a:cubicBezTo>
                    <a:cubicBezTo>
                      <a:pt x="0" y="153"/>
                      <a:pt x="0" y="142"/>
                      <a:pt x="3" y="137"/>
                    </a:cubicBezTo>
                    <a:cubicBezTo>
                      <a:pt x="5" y="133"/>
                      <a:pt x="17" y="129"/>
                      <a:pt x="22" y="132"/>
                    </a:cubicBezTo>
                    <a:cubicBezTo>
                      <a:pt x="64" y="152"/>
                      <a:pt x="109" y="144"/>
                      <a:pt x="153" y="148"/>
                    </a:cubicBezTo>
                    <a:cubicBezTo>
                      <a:pt x="186" y="151"/>
                      <a:pt x="203" y="139"/>
                      <a:pt x="214" y="109"/>
                    </a:cubicBezTo>
                    <a:cubicBezTo>
                      <a:pt x="223" y="79"/>
                      <a:pt x="236" y="50"/>
                      <a:pt x="249" y="22"/>
                    </a:cubicBezTo>
                    <a:cubicBezTo>
                      <a:pt x="253" y="13"/>
                      <a:pt x="262" y="2"/>
                      <a:pt x="269" y="1"/>
                    </a:cubicBezTo>
                    <a:cubicBezTo>
                      <a:pt x="277" y="0"/>
                      <a:pt x="287" y="10"/>
                      <a:pt x="293" y="18"/>
                    </a:cubicBezTo>
                    <a:cubicBezTo>
                      <a:pt x="300" y="27"/>
                      <a:pt x="303" y="38"/>
                      <a:pt x="308" y="48"/>
                    </a:cubicBezTo>
                    <a:cubicBezTo>
                      <a:pt x="315" y="63"/>
                      <a:pt x="313" y="73"/>
                      <a:pt x="298" y="83"/>
                    </a:cubicBezTo>
                    <a:cubicBezTo>
                      <a:pt x="275" y="98"/>
                      <a:pt x="266" y="123"/>
                      <a:pt x="255" y="151"/>
                    </a:cubicBezTo>
                    <a:cubicBezTo>
                      <a:pt x="275" y="150"/>
                      <a:pt x="291" y="148"/>
                      <a:pt x="307" y="147"/>
                    </a:cubicBezTo>
                    <a:cubicBezTo>
                      <a:pt x="316" y="147"/>
                      <a:pt x="330" y="144"/>
                      <a:pt x="331" y="159"/>
                    </a:cubicBezTo>
                    <a:cubicBezTo>
                      <a:pt x="332" y="173"/>
                      <a:pt x="322" y="181"/>
                      <a:pt x="309" y="182"/>
                    </a:cubicBezTo>
                    <a:cubicBezTo>
                      <a:pt x="290" y="184"/>
                      <a:pt x="271" y="183"/>
                      <a:pt x="253" y="184"/>
                    </a:cubicBezTo>
                    <a:cubicBezTo>
                      <a:pt x="245" y="185"/>
                      <a:pt x="234" y="188"/>
                      <a:pt x="229" y="194"/>
                    </a:cubicBezTo>
                    <a:cubicBezTo>
                      <a:pt x="170" y="259"/>
                      <a:pt x="127" y="272"/>
                      <a:pt x="36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82"/>
              <p:cNvSpPr/>
              <p:nvPr/>
            </p:nvSpPr>
            <p:spPr bwMode="auto">
              <a:xfrm>
                <a:off x="10912249" y="5257800"/>
                <a:ext cx="663575" cy="809625"/>
              </a:xfrm>
              <a:custGeom>
                <a:avLst/>
                <a:gdLst>
                  <a:gd name="T0" fmla="*/ 30 w 210"/>
                  <a:gd name="T1" fmla="*/ 218 h 256"/>
                  <a:gd name="T2" fmla="*/ 0 w 210"/>
                  <a:gd name="T3" fmla="*/ 204 h 256"/>
                  <a:gd name="T4" fmla="*/ 103 w 210"/>
                  <a:gd name="T5" fmla="*/ 0 h 256"/>
                  <a:gd name="T6" fmla="*/ 129 w 210"/>
                  <a:gd name="T7" fmla="*/ 38 h 256"/>
                  <a:gd name="T8" fmla="*/ 123 w 210"/>
                  <a:gd name="T9" fmla="*/ 153 h 256"/>
                  <a:gd name="T10" fmla="*/ 185 w 210"/>
                  <a:gd name="T11" fmla="*/ 38 h 256"/>
                  <a:gd name="T12" fmla="*/ 210 w 210"/>
                  <a:gd name="T13" fmla="*/ 48 h 256"/>
                  <a:gd name="T14" fmla="*/ 109 w 210"/>
                  <a:gd name="T15" fmla="*/ 256 h 256"/>
                  <a:gd name="T16" fmla="*/ 80 w 210"/>
                  <a:gd name="T17" fmla="*/ 216 h 256"/>
                  <a:gd name="T18" fmla="*/ 90 w 210"/>
                  <a:gd name="T19" fmla="*/ 94 h 256"/>
                  <a:gd name="T20" fmla="*/ 30 w 210"/>
                  <a:gd name="T21" fmla="*/ 218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256">
                    <a:moveTo>
                      <a:pt x="30" y="218"/>
                    </a:moveTo>
                    <a:cubicBezTo>
                      <a:pt x="20" y="214"/>
                      <a:pt x="11" y="210"/>
                      <a:pt x="0" y="204"/>
                    </a:cubicBezTo>
                    <a:cubicBezTo>
                      <a:pt x="35" y="135"/>
                      <a:pt x="69" y="67"/>
                      <a:pt x="103" y="0"/>
                    </a:cubicBezTo>
                    <a:cubicBezTo>
                      <a:pt x="127" y="4"/>
                      <a:pt x="132" y="16"/>
                      <a:pt x="129" y="38"/>
                    </a:cubicBezTo>
                    <a:cubicBezTo>
                      <a:pt x="124" y="76"/>
                      <a:pt x="122" y="113"/>
                      <a:pt x="123" y="153"/>
                    </a:cubicBezTo>
                    <a:cubicBezTo>
                      <a:pt x="143" y="115"/>
                      <a:pt x="164" y="78"/>
                      <a:pt x="185" y="38"/>
                    </a:cubicBezTo>
                    <a:cubicBezTo>
                      <a:pt x="193" y="41"/>
                      <a:pt x="201" y="44"/>
                      <a:pt x="210" y="48"/>
                    </a:cubicBezTo>
                    <a:cubicBezTo>
                      <a:pt x="176" y="118"/>
                      <a:pt x="142" y="187"/>
                      <a:pt x="109" y="256"/>
                    </a:cubicBezTo>
                    <a:cubicBezTo>
                      <a:pt x="77" y="246"/>
                      <a:pt x="77" y="246"/>
                      <a:pt x="80" y="216"/>
                    </a:cubicBezTo>
                    <a:cubicBezTo>
                      <a:pt x="84" y="176"/>
                      <a:pt x="89" y="136"/>
                      <a:pt x="90" y="94"/>
                    </a:cubicBezTo>
                    <a:cubicBezTo>
                      <a:pt x="70" y="135"/>
                      <a:pt x="50" y="176"/>
                      <a:pt x="30" y="2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83"/>
              <p:cNvSpPr/>
              <p:nvPr/>
            </p:nvSpPr>
            <p:spPr bwMode="auto">
              <a:xfrm>
                <a:off x="12772799" y="5489575"/>
                <a:ext cx="433388" cy="757238"/>
              </a:xfrm>
              <a:custGeom>
                <a:avLst/>
                <a:gdLst>
                  <a:gd name="T0" fmla="*/ 137 w 137"/>
                  <a:gd name="T1" fmla="*/ 221 h 240"/>
                  <a:gd name="T2" fmla="*/ 112 w 137"/>
                  <a:gd name="T3" fmla="*/ 226 h 240"/>
                  <a:gd name="T4" fmla="*/ 38 w 137"/>
                  <a:gd name="T5" fmla="*/ 85 h 240"/>
                  <a:gd name="T6" fmla="*/ 35 w 137"/>
                  <a:gd name="T7" fmla="*/ 86 h 240"/>
                  <a:gd name="T8" fmla="*/ 46 w 137"/>
                  <a:gd name="T9" fmla="*/ 237 h 240"/>
                  <a:gd name="T10" fmla="*/ 17 w 137"/>
                  <a:gd name="T11" fmla="*/ 240 h 240"/>
                  <a:gd name="T12" fmla="*/ 0 w 137"/>
                  <a:gd name="T13" fmla="*/ 17 h 240"/>
                  <a:gd name="T14" fmla="*/ 49 w 137"/>
                  <a:gd name="T15" fmla="*/ 37 h 240"/>
                  <a:gd name="T16" fmla="*/ 95 w 137"/>
                  <a:gd name="T17" fmla="*/ 105 h 240"/>
                  <a:gd name="T18" fmla="*/ 86 w 137"/>
                  <a:gd name="T19" fmla="*/ 5 h 240"/>
                  <a:gd name="T20" fmla="*/ 110 w 137"/>
                  <a:gd name="T21" fmla="*/ 0 h 240"/>
                  <a:gd name="T22" fmla="*/ 137 w 137"/>
                  <a:gd name="T23" fmla="*/ 22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" h="240">
                    <a:moveTo>
                      <a:pt x="137" y="221"/>
                    </a:moveTo>
                    <a:cubicBezTo>
                      <a:pt x="127" y="223"/>
                      <a:pt x="120" y="224"/>
                      <a:pt x="112" y="226"/>
                    </a:cubicBezTo>
                    <a:cubicBezTo>
                      <a:pt x="87" y="179"/>
                      <a:pt x="63" y="132"/>
                      <a:pt x="38" y="85"/>
                    </a:cubicBezTo>
                    <a:cubicBezTo>
                      <a:pt x="37" y="85"/>
                      <a:pt x="36" y="86"/>
                      <a:pt x="35" y="86"/>
                    </a:cubicBezTo>
                    <a:cubicBezTo>
                      <a:pt x="39" y="136"/>
                      <a:pt x="42" y="185"/>
                      <a:pt x="46" y="237"/>
                    </a:cubicBezTo>
                    <a:cubicBezTo>
                      <a:pt x="36" y="238"/>
                      <a:pt x="28" y="238"/>
                      <a:pt x="17" y="240"/>
                    </a:cubicBezTo>
                    <a:cubicBezTo>
                      <a:pt x="11" y="164"/>
                      <a:pt x="5" y="91"/>
                      <a:pt x="0" y="17"/>
                    </a:cubicBezTo>
                    <a:cubicBezTo>
                      <a:pt x="33" y="10"/>
                      <a:pt x="33" y="10"/>
                      <a:pt x="49" y="37"/>
                    </a:cubicBezTo>
                    <a:cubicBezTo>
                      <a:pt x="63" y="60"/>
                      <a:pt x="77" y="83"/>
                      <a:pt x="95" y="105"/>
                    </a:cubicBezTo>
                    <a:cubicBezTo>
                      <a:pt x="92" y="72"/>
                      <a:pt x="89" y="39"/>
                      <a:pt x="86" y="5"/>
                    </a:cubicBezTo>
                    <a:cubicBezTo>
                      <a:pt x="94" y="3"/>
                      <a:pt x="101" y="2"/>
                      <a:pt x="110" y="0"/>
                    </a:cubicBezTo>
                    <a:cubicBezTo>
                      <a:pt x="119" y="73"/>
                      <a:pt x="128" y="146"/>
                      <a:pt x="137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84"/>
              <p:cNvSpPr>
                <a:spLocks noEditPoints="1"/>
              </p:cNvSpPr>
              <p:nvPr/>
            </p:nvSpPr>
            <p:spPr bwMode="auto">
              <a:xfrm>
                <a:off x="14103124" y="4878387"/>
                <a:ext cx="720725" cy="762000"/>
              </a:xfrm>
              <a:custGeom>
                <a:avLst/>
                <a:gdLst>
                  <a:gd name="T0" fmla="*/ 124 w 228"/>
                  <a:gd name="T1" fmla="*/ 122 h 241"/>
                  <a:gd name="T2" fmla="*/ 104 w 228"/>
                  <a:gd name="T3" fmla="*/ 142 h 241"/>
                  <a:gd name="T4" fmla="*/ 158 w 228"/>
                  <a:gd name="T5" fmla="*/ 216 h 241"/>
                  <a:gd name="T6" fmla="*/ 135 w 228"/>
                  <a:gd name="T7" fmla="*/ 241 h 241"/>
                  <a:gd name="T8" fmla="*/ 0 w 228"/>
                  <a:gd name="T9" fmla="*/ 51 h 241"/>
                  <a:gd name="T10" fmla="*/ 49 w 228"/>
                  <a:gd name="T11" fmla="*/ 16 h 241"/>
                  <a:gd name="T12" fmla="*/ 122 w 228"/>
                  <a:gd name="T13" fmla="*/ 15 h 241"/>
                  <a:gd name="T14" fmla="*/ 148 w 228"/>
                  <a:gd name="T15" fmla="*/ 87 h 241"/>
                  <a:gd name="T16" fmla="*/ 159 w 228"/>
                  <a:gd name="T17" fmla="*/ 115 h 241"/>
                  <a:gd name="T18" fmla="*/ 228 w 228"/>
                  <a:gd name="T19" fmla="*/ 169 h 241"/>
                  <a:gd name="T20" fmla="*/ 186 w 228"/>
                  <a:gd name="T21" fmla="*/ 174 h 241"/>
                  <a:gd name="T22" fmla="*/ 124 w 228"/>
                  <a:gd name="T23" fmla="*/ 122 h 241"/>
                  <a:gd name="T24" fmla="*/ 85 w 228"/>
                  <a:gd name="T25" fmla="*/ 113 h 241"/>
                  <a:gd name="T26" fmla="*/ 117 w 228"/>
                  <a:gd name="T27" fmla="*/ 72 h 241"/>
                  <a:gd name="T28" fmla="*/ 90 w 228"/>
                  <a:gd name="T29" fmla="*/ 39 h 241"/>
                  <a:gd name="T30" fmla="*/ 41 w 228"/>
                  <a:gd name="T31" fmla="*/ 55 h 241"/>
                  <a:gd name="T32" fmla="*/ 85 w 228"/>
                  <a:gd name="T33" fmla="*/ 113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8" h="241">
                    <a:moveTo>
                      <a:pt x="124" y="122"/>
                    </a:moveTo>
                    <a:cubicBezTo>
                      <a:pt x="116" y="129"/>
                      <a:pt x="111" y="135"/>
                      <a:pt x="104" y="142"/>
                    </a:cubicBezTo>
                    <a:cubicBezTo>
                      <a:pt x="122" y="167"/>
                      <a:pt x="140" y="191"/>
                      <a:pt x="158" y="216"/>
                    </a:cubicBezTo>
                    <a:cubicBezTo>
                      <a:pt x="150" y="225"/>
                      <a:pt x="143" y="232"/>
                      <a:pt x="135" y="241"/>
                    </a:cubicBezTo>
                    <a:cubicBezTo>
                      <a:pt x="90" y="177"/>
                      <a:pt x="46" y="115"/>
                      <a:pt x="0" y="51"/>
                    </a:cubicBezTo>
                    <a:cubicBezTo>
                      <a:pt x="17" y="39"/>
                      <a:pt x="33" y="27"/>
                      <a:pt x="49" y="16"/>
                    </a:cubicBezTo>
                    <a:cubicBezTo>
                      <a:pt x="73" y="1"/>
                      <a:pt x="97" y="0"/>
                      <a:pt x="122" y="15"/>
                    </a:cubicBezTo>
                    <a:cubicBezTo>
                      <a:pt x="150" y="33"/>
                      <a:pt x="153" y="60"/>
                      <a:pt x="148" y="87"/>
                    </a:cubicBezTo>
                    <a:cubicBezTo>
                      <a:pt x="145" y="101"/>
                      <a:pt x="150" y="107"/>
                      <a:pt x="159" y="115"/>
                    </a:cubicBezTo>
                    <a:cubicBezTo>
                      <a:pt x="183" y="132"/>
                      <a:pt x="205" y="151"/>
                      <a:pt x="228" y="169"/>
                    </a:cubicBezTo>
                    <a:cubicBezTo>
                      <a:pt x="208" y="191"/>
                      <a:pt x="208" y="191"/>
                      <a:pt x="186" y="174"/>
                    </a:cubicBezTo>
                    <a:cubicBezTo>
                      <a:pt x="166" y="157"/>
                      <a:pt x="145" y="140"/>
                      <a:pt x="124" y="122"/>
                    </a:cubicBezTo>
                    <a:close/>
                    <a:moveTo>
                      <a:pt x="85" y="113"/>
                    </a:moveTo>
                    <a:cubicBezTo>
                      <a:pt x="102" y="103"/>
                      <a:pt x="118" y="94"/>
                      <a:pt x="117" y="72"/>
                    </a:cubicBezTo>
                    <a:cubicBezTo>
                      <a:pt x="116" y="55"/>
                      <a:pt x="104" y="45"/>
                      <a:pt x="90" y="39"/>
                    </a:cubicBezTo>
                    <a:cubicBezTo>
                      <a:pt x="70" y="30"/>
                      <a:pt x="56" y="40"/>
                      <a:pt x="41" y="55"/>
                    </a:cubicBezTo>
                    <a:cubicBezTo>
                      <a:pt x="55" y="74"/>
                      <a:pt x="69" y="93"/>
                      <a:pt x="85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85"/>
              <p:cNvSpPr/>
              <p:nvPr/>
            </p:nvSpPr>
            <p:spPr bwMode="auto">
              <a:xfrm>
                <a:off x="9386661" y="3990975"/>
                <a:ext cx="820738" cy="669925"/>
              </a:xfrm>
              <a:custGeom>
                <a:avLst/>
                <a:gdLst>
                  <a:gd name="T0" fmla="*/ 108 w 260"/>
                  <a:gd name="T1" fmla="*/ 81 h 212"/>
                  <a:gd name="T2" fmla="*/ 12 w 260"/>
                  <a:gd name="T3" fmla="*/ 129 h 212"/>
                  <a:gd name="T4" fmla="*/ 0 w 260"/>
                  <a:gd name="T5" fmla="*/ 106 h 212"/>
                  <a:gd name="T6" fmla="*/ 204 w 260"/>
                  <a:gd name="T7" fmla="*/ 0 h 212"/>
                  <a:gd name="T8" fmla="*/ 217 w 260"/>
                  <a:gd name="T9" fmla="*/ 24 h 212"/>
                  <a:gd name="T10" fmla="*/ 131 w 260"/>
                  <a:gd name="T11" fmla="*/ 69 h 212"/>
                  <a:gd name="T12" fmla="*/ 161 w 260"/>
                  <a:gd name="T13" fmla="*/ 126 h 212"/>
                  <a:gd name="T14" fmla="*/ 247 w 260"/>
                  <a:gd name="T15" fmla="*/ 84 h 212"/>
                  <a:gd name="T16" fmla="*/ 260 w 260"/>
                  <a:gd name="T17" fmla="*/ 107 h 212"/>
                  <a:gd name="T18" fmla="*/ 55 w 260"/>
                  <a:gd name="T19" fmla="*/ 212 h 212"/>
                  <a:gd name="T20" fmla="*/ 42 w 260"/>
                  <a:gd name="T21" fmla="*/ 189 h 212"/>
                  <a:gd name="T22" fmla="*/ 138 w 260"/>
                  <a:gd name="T23" fmla="*/ 139 h 212"/>
                  <a:gd name="T24" fmla="*/ 108 w 260"/>
                  <a:gd name="T25" fmla="*/ 8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12">
                    <a:moveTo>
                      <a:pt x="108" y="81"/>
                    </a:moveTo>
                    <a:cubicBezTo>
                      <a:pt x="75" y="97"/>
                      <a:pt x="44" y="113"/>
                      <a:pt x="12" y="129"/>
                    </a:cubicBezTo>
                    <a:cubicBezTo>
                      <a:pt x="8" y="121"/>
                      <a:pt x="4" y="114"/>
                      <a:pt x="0" y="106"/>
                    </a:cubicBezTo>
                    <a:cubicBezTo>
                      <a:pt x="68" y="70"/>
                      <a:pt x="135" y="36"/>
                      <a:pt x="204" y="0"/>
                    </a:cubicBezTo>
                    <a:cubicBezTo>
                      <a:pt x="208" y="9"/>
                      <a:pt x="212" y="16"/>
                      <a:pt x="217" y="24"/>
                    </a:cubicBezTo>
                    <a:cubicBezTo>
                      <a:pt x="188" y="39"/>
                      <a:pt x="160" y="54"/>
                      <a:pt x="131" y="69"/>
                    </a:cubicBezTo>
                    <a:cubicBezTo>
                      <a:pt x="141" y="88"/>
                      <a:pt x="151" y="106"/>
                      <a:pt x="161" y="126"/>
                    </a:cubicBezTo>
                    <a:cubicBezTo>
                      <a:pt x="190" y="112"/>
                      <a:pt x="217" y="99"/>
                      <a:pt x="247" y="84"/>
                    </a:cubicBezTo>
                    <a:cubicBezTo>
                      <a:pt x="251" y="91"/>
                      <a:pt x="255" y="99"/>
                      <a:pt x="260" y="107"/>
                    </a:cubicBezTo>
                    <a:cubicBezTo>
                      <a:pt x="191" y="142"/>
                      <a:pt x="124" y="177"/>
                      <a:pt x="55" y="212"/>
                    </a:cubicBezTo>
                    <a:cubicBezTo>
                      <a:pt x="51" y="205"/>
                      <a:pt x="47" y="198"/>
                      <a:pt x="42" y="189"/>
                    </a:cubicBezTo>
                    <a:cubicBezTo>
                      <a:pt x="74" y="172"/>
                      <a:pt x="105" y="156"/>
                      <a:pt x="138" y="139"/>
                    </a:cubicBezTo>
                    <a:cubicBezTo>
                      <a:pt x="127" y="119"/>
                      <a:pt x="118" y="101"/>
                      <a:pt x="108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86"/>
              <p:cNvSpPr>
                <a:spLocks noEditPoints="1"/>
              </p:cNvSpPr>
              <p:nvPr/>
            </p:nvSpPr>
            <p:spPr bwMode="auto">
              <a:xfrm>
                <a:off x="10480449" y="5126037"/>
                <a:ext cx="615950" cy="741363"/>
              </a:xfrm>
              <a:custGeom>
                <a:avLst/>
                <a:gdLst>
                  <a:gd name="T0" fmla="*/ 0 w 195"/>
                  <a:gd name="T1" fmla="*/ 167 h 235"/>
                  <a:gd name="T2" fmla="*/ 160 w 195"/>
                  <a:gd name="T3" fmla="*/ 0 h 235"/>
                  <a:gd name="T4" fmla="*/ 195 w 195"/>
                  <a:gd name="T5" fmla="*/ 22 h 235"/>
                  <a:gd name="T6" fmla="*/ 107 w 195"/>
                  <a:gd name="T7" fmla="*/ 235 h 235"/>
                  <a:gd name="T8" fmla="*/ 79 w 195"/>
                  <a:gd name="T9" fmla="*/ 219 h 235"/>
                  <a:gd name="T10" fmla="*/ 98 w 195"/>
                  <a:gd name="T11" fmla="*/ 178 h 235"/>
                  <a:gd name="T12" fmla="*/ 90 w 195"/>
                  <a:gd name="T13" fmla="*/ 145 h 235"/>
                  <a:gd name="T14" fmla="*/ 70 w 195"/>
                  <a:gd name="T15" fmla="*/ 131 h 235"/>
                  <a:gd name="T16" fmla="*/ 25 w 195"/>
                  <a:gd name="T17" fmla="*/ 187 h 235"/>
                  <a:gd name="T18" fmla="*/ 0 w 195"/>
                  <a:gd name="T19" fmla="*/ 167 h 235"/>
                  <a:gd name="T20" fmla="*/ 121 w 195"/>
                  <a:gd name="T21" fmla="*/ 127 h 235"/>
                  <a:gd name="T22" fmla="*/ 154 w 195"/>
                  <a:gd name="T23" fmla="*/ 50 h 235"/>
                  <a:gd name="T24" fmla="*/ 95 w 195"/>
                  <a:gd name="T25" fmla="*/ 108 h 235"/>
                  <a:gd name="T26" fmla="*/ 121 w 195"/>
                  <a:gd name="T27" fmla="*/ 127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5" h="235">
                    <a:moveTo>
                      <a:pt x="0" y="167"/>
                    </a:moveTo>
                    <a:cubicBezTo>
                      <a:pt x="54" y="111"/>
                      <a:pt x="107" y="56"/>
                      <a:pt x="160" y="0"/>
                    </a:cubicBezTo>
                    <a:cubicBezTo>
                      <a:pt x="173" y="8"/>
                      <a:pt x="183" y="14"/>
                      <a:pt x="195" y="22"/>
                    </a:cubicBezTo>
                    <a:cubicBezTo>
                      <a:pt x="166" y="92"/>
                      <a:pt x="137" y="163"/>
                      <a:pt x="107" y="235"/>
                    </a:cubicBezTo>
                    <a:cubicBezTo>
                      <a:pt x="97" y="230"/>
                      <a:pt x="89" y="225"/>
                      <a:pt x="79" y="219"/>
                    </a:cubicBezTo>
                    <a:cubicBezTo>
                      <a:pt x="85" y="205"/>
                      <a:pt x="90" y="191"/>
                      <a:pt x="98" y="178"/>
                    </a:cubicBezTo>
                    <a:cubicBezTo>
                      <a:pt x="107" y="163"/>
                      <a:pt x="106" y="153"/>
                      <a:pt x="90" y="145"/>
                    </a:cubicBezTo>
                    <a:cubicBezTo>
                      <a:pt x="84" y="142"/>
                      <a:pt x="79" y="137"/>
                      <a:pt x="70" y="131"/>
                    </a:cubicBezTo>
                    <a:cubicBezTo>
                      <a:pt x="55" y="149"/>
                      <a:pt x="40" y="168"/>
                      <a:pt x="25" y="187"/>
                    </a:cubicBezTo>
                    <a:cubicBezTo>
                      <a:pt x="12" y="177"/>
                      <a:pt x="5" y="171"/>
                      <a:pt x="0" y="167"/>
                    </a:cubicBezTo>
                    <a:close/>
                    <a:moveTo>
                      <a:pt x="121" y="127"/>
                    </a:moveTo>
                    <a:cubicBezTo>
                      <a:pt x="132" y="100"/>
                      <a:pt x="143" y="76"/>
                      <a:pt x="154" y="50"/>
                    </a:cubicBezTo>
                    <a:cubicBezTo>
                      <a:pt x="133" y="71"/>
                      <a:pt x="115" y="89"/>
                      <a:pt x="95" y="108"/>
                    </a:cubicBezTo>
                    <a:cubicBezTo>
                      <a:pt x="103" y="114"/>
                      <a:pt x="111" y="119"/>
                      <a:pt x="12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87"/>
              <p:cNvSpPr/>
              <p:nvPr/>
            </p:nvSpPr>
            <p:spPr bwMode="auto">
              <a:xfrm>
                <a:off x="11399611" y="5441950"/>
                <a:ext cx="520700" cy="785813"/>
              </a:xfrm>
              <a:custGeom>
                <a:avLst/>
                <a:gdLst>
                  <a:gd name="T0" fmla="*/ 110 w 165"/>
                  <a:gd name="T1" fmla="*/ 156 h 249"/>
                  <a:gd name="T2" fmla="*/ 76 w 165"/>
                  <a:gd name="T3" fmla="*/ 143 h 249"/>
                  <a:gd name="T4" fmla="*/ 83 w 165"/>
                  <a:gd name="T5" fmla="*/ 120 h 249"/>
                  <a:gd name="T6" fmla="*/ 141 w 165"/>
                  <a:gd name="T7" fmla="*/ 139 h 249"/>
                  <a:gd name="T8" fmla="*/ 107 w 165"/>
                  <a:gd name="T9" fmla="*/ 249 h 249"/>
                  <a:gd name="T10" fmla="*/ 83 w 165"/>
                  <a:gd name="T11" fmla="*/ 227 h 249"/>
                  <a:gd name="T12" fmla="*/ 11 w 165"/>
                  <a:gd name="T13" fmla="*/ 147 h 249"/>
                  <a:gd name="T14" fmla="*/ 47 w 165"/>
                  <a:gd name="T15" fmla="*/ 47 h 249"/>
                  <a:gd name="T16" fmla="*/ 93 w 165"/>
                  <a:gd name="T17" fmla="*/ 12 h 249"/>
                  <a:gd name="T18" fmla="*/ 162 w 165"/>
                  <a:gd name="T19" fmla="*/ 55 h 249"/>
                  <a:gd name="T20" fmla="*/ 165 w 165"/>
                  <a:gd name="T21" fmla="*/ 93 h 249"/>
                  <a:gd name="T22" fmla="*/ 134 w 165"/>
                  <a:gd name="T23" fmla="*/ 90 h 249"/>
                  <a:gd name="T24" fmla="*/ 134 w 165"/>
                  <a:gd name="T25" fmla="*/ 69 h 249"/>
                  <a:gd name="T26" fmla="*/ 115 w 165"/>
                  <a:gd name="T27" fmla="*/ 38 h 249"/>
                  <a:gd name="T28" fmla="*/ 74 w 165"/>
                  <a:gd name="T29" fmla="*/ 54 h 249"/>
                  <a:gd name="T30" fmla="*/ 38 w 165"/>
                  <a:gd name="T31" fmla="*/ 159 h 249"/>
                  <a:gd name="T32" fmla="*/ 64 w 165"/>
                  <a:gd name="T33" fmla="*/ 205 h 249"/>
                  <a:gd name="T34" fmla="*/ 104 w 165"/>
                  <a:gd name="T35" fmla="*/ 175 h 249"/>
                  <a:gd name="T36" fmla="*/ 110 w 165"/>
                  <a:gd name="T3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5" h="249">
                    <a:moveTo>
                      <a:pt x="110" y="156"/>
                    </a:moveTo>
                    <a:cubicBezTo>
                      <a:pt x="99" y="151"/>
                      <a:pt x="88" y="147"/>
                      <a:pt x="76" y="143"/>
                    </a:cubicBezTo>
                    <a:cubicBezTo>
                      <a:pt x="78" y="136"/>
                      <a:pt x="80" y="129"/>
                      <a:pt x="83" y="120"/>
                    </a:cubicBezTo>
                    <a:cubicBezTo>
                      <a:pt x="102" y="126"/>
                      <a:pt x="121" y="132"/>
                      <a:pt x="141" y="139"/>
                    </a:cubicBezTo>
                    <a:cubicBezTo>
                      <a:pt x="130" y="175"/>
                      <a:pt x="119" y="210"/>
                      <a:pt x="107" y="249"/>
                    </a:cubicBezTo>
                    <a:cubicBezTo>
                      <a:pt x="97" y="241"/>
                      <a:pt x="91" y="234"/>
                      <a:pt x="83" y="227"/>
                    </a:cubicBezTo>
                    <a:cubicBezTo>
                      <a:pt x="36" y="234"/>
                      <a:pt x="0" y="200"/>
                      <a:pt x="11" y="147"/>
                    </a:cubicBezTo>
                    <a:cubicBezTo>
                      <a:pt x="18" y="112"/>
                      <a:pt x="31" y="78"/>
                      <a:pt x="47" y="47"/>
                    </a:cubicBezTo>
                    <a:cubicBezTo>
                      <a:pt x="56" y="31"/>
                      <a:pt x="76" y="18"/>
                      <a:pt x="93" y="12"/>
                    </a:cubicBezTo>
                    <a:cubicBezTo>
                      <a:pt x="127" y="0"/>
                      <a:pt x="154" y="19"/>
                      <a:pt x="162" y="55"/>
                    </a:cubicBezTo>
                    <a:cubicBezTo>
                      <a:pt x="164" y="66"/>
                      <a:pt x="164" y="78"/>
                      <a:pt x="165" y="93"/>
                    </a:cubicBezTo>
                    <a:cubicBezTo>
                      <a:pt x="153" y="92"/>
                      <a:pt x="144" y="91"/>
                      <a:pt x="134" y="90"/>
                    </a:cubicBezTo>
                    <a:cubicBezTo>
                      <a:pt x="134" y="82"/>
                      <a:pt x="134" y="76"/>
                      <a:pt x="134" y="69"/>
                    </a:cubicBezTo>
                    <a:cubicBezTo>
                      <a:pt x="134" y="55"/>
                      <a:pt x="130" y="42"/>
                      <a:pt x="115" y="38"/>
                    </a:cubicBezTo>
                    <a:cubicBezTo>
                      <a:pt x="98" y="34"/>
                      <a:pt x="80" y="38"/>
                      <a:pt x="74" y="54"/>
                    </a:cubicBezTo>
                    <a:cubicBezTo>
                      <a:pt x="60" y="88"/>
                      <a:pt x="48" y="123"/>
                      <a:pt x="38" y="159"/>
                    </a:cubicBezTo>
                    <a:cubicBezTo>
                      <a:pt x="33" y="181"/>
                      <a:pt x="46" y="201"/>
                      <a:pt x="64" y="205"/>
                    </a:cubicBezTo>
                    <a:cubicBezTo>
                      <a:pt x="80" y="210"/>
                      <a:pt x="96" y="198"/>
                      <a:pt x="104" y="175"/>
                    </a:cubicBezTo>
                    <a:cubicBezTo>
                      <a:pt x="107" y="170"/>
                      <a:pt x="108" y="164"/>
                      <a:pt x="110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88"/>
              <p:cNvSpPr/>
              <p:nvPr/>
            </p:nvSpPr>
            <p:spPr bwMode="auto">
              <a:xfrm>
                <a:off x="12312424" y="5551487"/>
                <a:ext cx="412750" cy="714375"/>
              </a:xfrm>
              <a:custGeom>
                <a:avLst/>
                <a:gdLst>
                  <a:gd name="T0" fmla="*/ 1 w 131"/>
                  <a:gd name="T1" fmla="*/ 0 h 226"/>
                  <a:gd name="T2" fmla="*/ 30 w 131"/>
                  <a:gd name="T3" fmla="*/ 0 h 226"/>
                  <a:gd name="T4" fmla="*/ 30 w 131"/>
                  <a:gd name="T5" fmla="*/ 98 h 226"/>
                  <a:gd name="T6" fmla="*/ 28 w 131"/>
                  <a:gd name="T7" fmla="*/ 164 h 226"/>
                  <a:gd name="T8" fmla="*/ 68 w 131"/>
                  <a:gd name="T9" fmla="*/ 199 h 226"/>
                  <a:gd name="T10" fmla="*/ 97 w 131"/>
                  <a:gd name="T11" fmla="*/ 163 h 226"/>
                  <a:gd name="T12" fmla="*/ 102 w 131"/>
                  <a:gd name="T13" fmla="*/ 15 h 226"/>
                  <a:gd name="T14" fmla="*/ 103 w 131"/>
                  <a:gd name="T15" fmla="*/ 4 h 226"/>
                  <a:gd name="T16" fmla="*/ 131 w 131"/>
                  <a:gd name="T17" fmla="*/ 4 h 226"/>
                  <a:gd name="T18" fmla="*/ 123 w 131"/>
                  <a:gd name="T19" fmla="*/ 176 h 226"/>
                  <a:gd name="T20" fmla="*/ 64 w 131"/>
                  <a:gd name="T21" fmla="*/ 226 h 226"/>
                  <a:gd name="T22" fmla="*/ 1 w 131"/>
                  <a:gd name="T23" fmla="*/ 172 h 226"/>
                  <a:gd name="T24" fmla="*/ 1 w 131"/>
                  <a:gd name="T2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" h="226">
                    <a:moveTo>
                      <a:pt x="1" y="0"/>
                    </a:moveTo>
                    <a:cubicBezTo>
                      <a:pt x="14" y="0"/>
                      <a:pt x="22" y="0"/>
                      <a:pt x="30" y="0"/>
                    </a:cubicBezTo>
                    <a:cubicBezTo>
                      <a:pt x="30" y="33"/>
                      <a:pt x="30" y="66"/>
                      <a:pt x="30" y="98"/>
                    </a:cubicBezTo>
                    <a:cubicBezTo>
                      <a:pt x="30" y="120"/>
                      <a:pt x="28" y="142"/>
                      <a:pt x="28" y="164"/>
                    </a:cubicBezTo>
                    <a:cubicBezTo>
                      <a:pt x="28" y="189"/>
                      <a:pt x="44" y="201"/>
                      <a:pt x="68" y="199"/>
                    </a:cubicBezTo>
                    <a:cubicBezTo>
                      <a:pt x="86" y="197"/>
                      <a:pt x="96" y="186"/>
                      <a:pt x="97" y="163"/>
                    </a:cubicBezTo>
                    <a:cubicBezTo>
                      <a:pt x="99" y="114"/>
                      <a:pt x="100" y="65"/>
                      <a:pt x="102" y="15"/>
                    </a:cubicBezTo>
                    <a:cubicBezTo>
                      <a:pt x="102" y="12"/>
                      <a:pt x="103" y="9"/>
                      <a:pt x="103" y="4"/>
                    </a:cubicBezTo>
                    <a:cubicBezTo>
                      <a:pt x="112" y="4"/>
                      <a:pt x="121" y="4"/>
                      <a:pt x="131" y="4"/>
                    </a:cubicBezTo>
                    <a:cubicBezTo>
                      <a:pt x="129" y="62"/>
                      <a:pt x="127" y="119"/>
                      <a:pt x="123" y="176"/>
                    </a:cubicBezTo>
                    <a:cubicBezTo>
                      <a:pt x="121" y="206"/>
                      <a:pt x="95" y="226"/>
                      <a:pt x="64" y="226"/>
                    </a:cubicBezTo>
                    <a:cubicBezTo>
                      <a:pt x="28" y="225"/>
                      <a:pt x="2" y="205"/>
                      <a:pt x="1" y="172"/>
                    </a:cubicBezTo>
                    <a:cubicBezTo>
                      <a:pt x="0" y="115"/>
                      <a:pt x="1" y="58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89"/>
              <p:cNvSpPr/>
              <p:nvPr/>
            </p:nvSpPr>
            <p:spPr bwMode="auto">
              <a:xfrm>
                <a:off x="9635899" y="4373562"/>
                <a:ext cx="825500" cy="698500"/>
              </a:xfrm>
              <a:custGeom>
                <a:avLst/>
                <a:gdLst>
                  <a:gd name="T0" fmla="*/ 192 w 261"/>
                  <a:gd name="T1" fmla="*/ 0 h 221"/>
                  <a:gd name="T2" fmla="*/ 261 w 261"/>
                  <a:gd name="T3" fmla="*/ 96 h 221"/>
                  <a:gd name="T4" fmla="*/ 240 w 261"/>
                  <a:gd name="T5" fmla="*/ 110 h 221"/>
                  <a:gd name="T6" fmla="*/ 196 w 261"/>
                  <a:gd name="T7" fmla="*/ 49 h 221"/>
                  <a:gd name="T8" fmla="*/ 175 w 261"/>
                  <a:gd name="T9" fmla="*/ 44 h 221"/>
                  <a:gd name="T10" fmla="*/ 128 w 261"/>
                  <a:gd name="T11" fmla="*/ 73 h 221"/>
                  <a:gd name="T12" fmla="*/ 175 w 261"/>
                  <a:gd name="T13" fmla="*/ 140 h 221"/>
                  <a:gd name="T14" fmla="*/ 156 w 261"/>
                  <a:gd name="T15" fmla="*/ 155 h 221"/>
                  <a:gd name="T16" fmla="*/ 106 w 261"/>
                  <a:gd name="T17" fmla="*/ 87 h 221"/>
                  <a:gd name="T18" fmla="*/ 38 w 261"/>
                  <a:gd name="T19" fmla="*/ 129 h 221"/>
                  <a:gd name="T20" fmla="*/ 93 w 261"/>
                  <a:gd name="T21" fmla="*/ 207 h 221"/>
                  <a:gd name="T22" fmla="*/ 73 w 261"/>
                  <a:gd name="T23" fmla="*/ 221 h 221"/>
                  <a:gd name="T24" fmla="*/ 0 w 261"/>
                  <a:gd name="T25" fmla="*/ 120 h 221"/>
                  <a:gd name="T26" fmla="*/ 192 w 261"/>
                  <a:gd name="T27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1" h="221">
                    <a:moveTo>
                      <a:pt x="192" y="0"/>
                    </a:moveTo>
                    <a:cubicBezTo>
                      <a:pt x="215" y="32"/>
                      <a:pt x="237" y="63"/>
                      <a:pt x="261" y="96"/>
                    </a:cubicBezTo>
                    <a:cubicBezTo>
                      <a:pt x="254" y="101"/>
                      <a:pt x="248" y="105"/>
                      <a:pt x="240" y="110"/>
                    </a:cubicBezTo>
                    <a:cubicBezTo>
                      <a:pt x="225" y="89"/>
                      <a:pt x="210" y="69"/>
                      <a:pt x="196" y="49"/>
                    </a:cubicBezTo>
                    <a:cubicBezTo>
                      <a:pt x="190" y="39"/>
                      <a:pt x="184" y="38"/>
                      <a:pt x="175" y="44"/>
                    </a:cubicBezTo>
                    <a:cubicBezTo>
                      <a:pt x="160" y="54"/>
                      <a:pt x="145" y="63"/>
                      <a:pt x="128" y="73"/>
                    </a:cubicBezTo>
                    <a:cubicBezTo>
                      <a:pt x="144" y="96"/>
                      <a:pt x="159" y="117"/>
                      <a:pt x="175" y="140"/>
                    </a:cubicBezTo>
                    <a:cubicBezTo>
                      <a:pt x="169" y="145"/>
                      <a:pt x="164" y="149"/>
                      <a:pt x="156" y="155"/>
                    </a:cubicBezTo>
                    <a:cubicBezTo>
                      <a:pt x="139" y="132"/>
                      <a:pt x="122" y="109"/>
                      <a:pt x="106" y="87"/>
                    </a:cubicBezTo>
                    <a:cubicBezTo>
                      <a:pt x="83" y="101"/>
                      <a:pt x="62" y="114"/>
                      <a:pt x="38" y="129"/>
                    </a:cubicBezTo>
                    <a:cubicBezTo>
                      <a:pt x="56" y="154"/>
                      <a:pt x="74" y="180"/>
                      <a:pt x="93" y="207"/>
                    </a:cubicBezTo>
                    <a:cubicBezTo>
                      <a:pt x="87" y="211"/>
                      <a:pt x="81" y="216"/>
                      <a:pt x="73" y="221"/>
                    </a:cubicBezTo>
                    <a:cubicBezTo>
                      <a:pt x="49" y="188"/>
                      <a:pt x="25" y="155"/>
                      <a:pt x="0" y="120"/>
                    </a:cubicBezTo>
                    <a:cubicBezTo>
                      <a:pt x="64" y="80"/>
                      <a:pt x="128" y="4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90"/>
              <p:cNvSpPr/>
              <p:nvPr/>
            </p:nvSpPr>
            <p:spPr bwMode="auto">
              <a:xfrm>
                <a:off x="13347474" y="5267325"/>
                <a:ext cx="487363" cy="777875"/>
              </a:xfrm>
              <a:custGeom>
                <a:avLst/>
                <a:gdLst>
                  <a:gd name="T0" fmla="*/ 117 w 154"/>
                  <a:gd name="T1" fmla="*/ 0 h 246"/>
                  <a:gd name="T2" fmla="*/ 135 w 154"/>
                  <a:gd name="T3" fmla="*/ 115 h 246"/>
                  <a:gd name="T4" fmla="*/ 149 w 154"/>
                  <a:gd name="T5" fmla="*/ 208 h 246"/>
                  <a:gd name="T6" fmla="*/ 124 w 154"/>
                  <a:gd name="T7" fmla="*/ 246 h 246"/>
                  <a:gd name="T8" fmla="*/ 0 w 154"/>
                  <a:gd name="T9" fmla="*/ 48 h 246"/>
                  <a:gd name="T10" fmla="*/ 27 w 154"/>
                  <a:gd name="T11" fmla="*/ 36 h 246"/>
                  <a:gd name="T12" fmla="*/ 108 w 154"/>
                  <a:gd name="T13" fmla="*/ 162 h 246"/>
                  <a:gd name="T14" fmla="*/ 112 w 154"/>
                  <a:gd name="T15" fmla="*/ 160 h 246"/>
                  <a:gd name="T16" fmla="*/ 99 w 154"/>
                  <a:gd name="T17" fmla="*/ 70 h 246"/>
                  <a:gd name="T18" fmla="*/ 92 w 154"/>
                  <a:gd name="T19" fmla="*/ 28 h 246"/>
                  <a:gd name="T20" fmla="*/ 117 w 154"/>
                  <a:gd name="T21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246">
                    <a:moveTo>
                      <a:pt x="117" y="0"/>
                    </a:moveTo>
                    <a:cubicBezTo>
                      <a:pt x="123" y="39"/>
                      <a:pt x="129" y="77"/>
                      <a:pt x="135" y="115"/>
                    </a:cubicBezTo>
                    <a:cubicBezTo>
                      <a:pt x="140" y="146"/>
                      <a:pt x="144" y="177"/>
                      <a:pt x="149" y="208"/>
                    </a:cubicBezTo>
                    <a:cubicBezTo>
                      <a:pt x="153" y="236"/>
                      <a:pt x="154" y="236"/>
                      <a:pt x="124" y="246"/>
                    </a:cubicBezTo>
                    <a:cubicBezTo>
                      <a:pt x="83" y="181"/>
                      <a:pt x="42" y="115"/>
                      <a:pt x="0" y="48"/>
                    </a:cubicBezTo>
                    <a:cubicBezTo>
                      <a:pt x="9" y="44"/>
                      <a:pt x="17" y="40"/>
                      <a:pt x="27" y="36"/>
                    </a:cubicBezTo>
                    <a:cubicBezTo>
                      <a:pt x="54" y="78"/>
                      <a:pt x="81" y="120"/>
                      <a:pt x="108" y="162"/>
                    </a:cubicBezTo>
                    <a:cubicBezTo>
                      <a:pt x="109" y="161"/>
                      <a:pt x="111" y="161"/>
                      <a:pt x="112" y="160"/>
                    </a:cubicBezTo>
                    <a:cubicBezTo>
                      <a:pt x="108" y="130"/>
                      <a:pt x="103" y="100"/>
                      <a:pt x="99" y="70"/>
                    </a:cubicBezTo>
                    <a:cubicBezTo>
                      <a:pt x="97" y="56"/>
                      <a:pt x="94" y="42"/>
                      <a:pt x="92" y="28"/>
                    </a:cubicBezTo>
                    <a:cubicBezTo>
                      <a:pt x="90" y="7"/>
                      <a:pt x="91" y="7"/>
                      <a:pt x="1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91"/>
              <p:cNvSpPr/>
              <p:nvPr/>
            </p:nvSpPr>
            <p:spPr bwMode="auto">
              <a:xfrm>
                <a:off x="11237686" y="209550"/>
                <a:ext cx="533400" cy="842963"/>
              </a:xfrm>
              <a:custGeom>
                <a:avLst/>
                <a:gdLst>
                  <a:gd name="T0" fmla="*/ 169 w 169"/>
                  <a:gd name="T1" fmla="*/ 10 h 267"/>
                  <a:gd name="T2" fmla="*/ 164 w 169"/>
                  <a:gd name="T3" fmla="*/ 22 h 267"/>
                  <a:gd name="T4" fmla="*/ 144 w 169"/>
                  <a:gd name="T5" fmla="*/ 89 h 267"/>
                  <a:gd name="T6" fmla="*/ 121 w 169"/>
                  <a:gd name="T7" fmla="*/ 163 h 267"/>
                  <a:gd name="T8" fmla="*/ 94 w 169"/>
                  <a:gd name="T9" fmla="*/ 233 h 267"/>
                  <a:gd name="T10" fmla="*/ 47 w 169"/>
                  <a:gd name="T11" fmla="*/ 252 h 267"/>
                  <a:gd name="T12" fmla="*/ 34 w 169"/>
                  <a:gd name="T13" fmla="*/ 188 h 267"/>
                  <a:gd name="T14" fmla="*/ 100 w 169"/>
                  <a:gd name="T15" fmla="*/ 98 h 267"/>
                  <a:gd name="T16" fmla="*/ 141 w 169"/>
                  <a:gd name="T17" fmla="*/ 11 h 267"/>
                  <a:gd name="T18" fmla="*/ 157 w 169"/>
                  <a:gd name="T19" fmla="*/ 0 h 267"/>
                  <a:gd name="T20" fmla="*/ 169 w 169"/>
                  <a:gd name="T21" fmla="*/ 1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9" h="267">
                    <a:moveTo>
                      <a:pt x="169" y="10"/>
                    </a:moveTo>
                    <a:cubicBezTo>
                      <a:pt x="166" y="16"/>
                      <a:pt x="165" y="19"/>
                      <a:pt x="164" y="22"/>
                    </a:cubicBezTo>
                    <a:cubicBezTo>
                      <a:pt x="157" y="44"/>
                      <a:pt x="150" y="67"/>
                      <a:pt x="144" y="89"/>
                    </a:cubicBezTo>
                    <a:cubicBezTo>
                      <a:pt x="136" y="114"/>
                      <a:pt x="129" y="139"/>
                      <a:pt x="121" y="163"/>
                    </a:cubicBezTo>
                    <a:cubicBezTo>
                      <a:pt x="113" y="187"/>
                      <a:pt x="103" y="210"/>
                      <a:pt x="94" y="233"/>
                    </a:cubicBezTo>
                    <a:cubicBezTo>
                      <a:pt x="84" y="261"/>
                      <a:pt x="72" y="267"/>
                      <a:pt x="47" y="252"/>
                    </a:cubicBezTo>
                    <a:cubicBezTo>
                      <a:pt x="9" y="228"/>
                      <a:pt x="0" y="230"/>
                      <a:pt x="34" y="188"/>
                    </a:cubicBezTo>
                    <a:cubicBezTo>
                      <a:pt x="57" y="159"/>
                      <a:pt x="81" y="130"/>
                      <a:pt x="100" y="98"/>
                    </a:cubicBezTo>
                    <a:cubicBezTo>
                      <a:pt x="117" y="71"/>
                      <a:pt x="127" y="40"/>
                      <a:pt x="141" y="11"/>
                    </a:cubicBezTo>
                    <a:cubicBezTo>
                      <a:pt x="144" y="6"/>
                      <a:pt x="151" y="1"/>
                      <a:pt x="157" y="0"/>
                    </a:cubicBezTo>
                    <a:cubicBezTo>
                      <a:pt x="160" y="0"/>
                      <a:pt x="165" y="7"/>
                      <a:pt x="16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92"/>
              <p:cNvSpPr/>
              <p:nvPr/>
            </p:nvSpPr>
            <p:spPr bwMode="auto">
              <a:xfrm>
                <a:off x="14469836" y="4581525"/>
                <a:ext cx="693738" cy="644525"/>
              </a:xfrm>
              <a:custGeom>
                <a:avLst/>
                <a:gdLst>
                  <a:gd name="T0" fmla="*/ 116 w 220"/>
                  <a:gd name="T1" fmla="*/ 190 h 204"/>
                  <a:gd name="T2" fmla="*/ 126 w 220"/>
                  <a:gd name="T3" fmla="*/ 168 h 204"/>
                  <a:gd name="T4" fmla="*/ 154 w 220"/>
                  <a:gd name="T5" fmla="*/ 170 h 204"/>
                  <a:gd name="T6" fmla="*/ 188 w 220"/>
                  <a:gd name="T7" fmla="*/ 138 h 204"/>
                  <a:gd name="T8" fmla="*/ 158 w 220"/>
                  <a:gd name="T9" fmla="*/ 102 h 204"/>
                  <a:gd name="T10" fmla="*/ 105 w 220"/>
                  <a:gd name="T11" fmla="*/ 112 h 204"/>
                  <a:gd name="T12" fmla="*/ 63 w 220"/>
                  <a:gd name="T13" fmla="*/ 124 h 204"/>
                  <a:gd name="T14" fmla="*/ 9 w 220"/>
                  <a:gd name="T15" fmla="*/ 86 h 204"/>
                  <a:gd name="T16" fmla="*/ 28 w 220"/>
                  <a:gd name="T17" fmla="*/ 13 h 204"/>
                  <a:gd name="T18" fmla="*/ 97 w 220"/>
                  <a:gd name="T19" fmla="*/ 13 h 204"/>
                  <a:gd name="T20" fmla="*/ 87 w 220"/>
                  <a:gd name="T21" fmla="*/ 35 h 204"/>
                  <a:gd name="T22" fmla="*/ 63 w 220"/>
                  <a:gd name="T23" fmla="*/ 33 h 204"/>
                  <a:gd name="T24" fmla="*/ 32 w 220"/>
                  <a:gd name="T25" fmla="*/ 65 h 204"/>
                  <a:gd name="T26" fmla="*/ 65 w 220"/>
                  <a:gd name="T27" fmla="*/ 94 h 204"/>
                  <a:gd name="T28" fmla="*/ 109 w 220"/>
                  <a:gd name="T29" fmla="*/ 77 h 204"/>
                  <a:gd name="T30" fmla="*/ 213 w 220"/>
                  <a:gd name="T31" fmla="*/ 120 h 204"/>
                  <a:gd name="T32" fmla="*/ 189 w 220"/>
                  <a:gd name="T33" fmla="*/ 187 h 204"/>
                  <a:gd name="T34" fmla="*/ 116 w 220"/>
                  <a:gd name="T35" fmla="*/ 19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0" h="204">
                    <a:moveTo>
                      <a:pt x="116" y="190"/>
                    </a:moveTo>
                    <a:cubicBezTo>
                      <a:pt x="120" y="182"/>
                      <a:pt x="123" y="175"/>
                      <a:pt x="126" y="168"/>
                    </a:cubicBezTo>
                    <a:cubicBezTo>
                      <a:pt x="135" y="169"/>
                      <a:pt x="145" y="171"/>
                      <a:pt x="154" y="170"/>
                    </a:cubicBezTo>
                    <a:cubicBezTo>
                      <a:pt x="173" y="170"/>
                      <a:pt x="187" y="156"/>
                      <a:pt x="188" y="138"/>
                    </a:cubicBezTo>
                    <a:cubicBezTo>
                      <a:pt x="188" y="120"/>
                      <a:pt x="176" y="101"/>
                      <a:pt x="158" y="102"/>
                    </a:cubicBezTo>
                    <a:cubicBezTo>
                      <a:pt x="140" y="102"/>
                      <a:pt x="122" y="108"/>
                      <a:pt x="105" y="112"/>
                    </a:cubicBezTo>
                    <a:cubicBezTo>
                      <a:pt x="91" y="116"/>
                      <a:pt x="77" y="123"/>
                      <a:pt x="63" y="124"/>
                    </a:cubicBezTo>
                    <a:cubicBezTo>
                      <a:pt x="35" y="125"/>
                      <a:pt x="18" y="111"/>
                      <a:pt x="9" y="86"/>
                    </a:cubicBezTo>
                    <a:cubicBezTo>
                      <a:pt x="0" y="59"/>
                      <a:pt x="8" y="29"/>
                      <a:pt x="28" y="13"/>
                    </a:cubicBezTo>
                    <a:cubicBezTo>
                      <a:pt x="44" y="0"/>
                      <a:pt x="74" y="0"/>
                      <a:pt x="97" y="13"/>
                    </a:cubicBezTo>
                    <a:cubicBezTo>
                      <a:pt x="94" y="20"/>
                      <a:pt x="91" y="27"/>
                      <a:pt x="87" y="35"/>
                    </a:cubicBezTo>
                    <a:cubicBezTo>
                      <a:pt x="79" y="34"/>
                      <a:pt x="71" y="33"/>
                      <a:pt x="63" y="33"/>
                    </a:cubicBezTo>
                    <a:cubicBezTo>
                      <a:pt x="41" y="33"/>
                      <a:pt x="30" y="44"/>
                      <a:pt x="32" y="65"/>
                    </a:cubicBezTo>
                    <a:cubicBezTo>
                      <a:pt x="33" y="86"/>
                      <a:pt x="44" y="97"/>
                      <a:pt x="65" y="94"/>
                    </a:cubicBezTo>
                    <a:cubicBezTo>
                      <a:pt x="80" y="91"/>
                      <a:pt x="95" y="84"/>
                      <a:pt x="109" y="77"/>
                    </a:cubicBezTo>
                    <a:cubicBezTo>
                      <a:pt x="152" y="57"/>
                      <a:pt x="202" y="77"/>
                      <a:pt x="213" y="120"/>
                    </a:cubicBezTo>
                    <a:cubicBezTo>
                      <a:pt x="220" y="146"/>
                      <a:pt x="210" y="171"/>
                      <a:pt x="189" y="187"/>
                    </a:cubicBezTo>
                    <a:cubicBezTo>
                      <a:pt x="168" y="203"/>
                      <a:pt x="141" y="204"/>
                      <a:pt x="116" y="1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93"/>
              <p:cNvSpPr/>
              <p:nvPr/>
            </p:nvSpPr>
            <p:spPr bwMode="auto">
              <a:xfrm>
                <a:off x="13752286" y="5072062"/>
                <a:ext cx="695325" cy="788988"/>
              </a:xfrm>
              <a:custGeom>
                <a:avLst/>
                <a:gdLst>
                  <a:gd name="T0" fmla="*/ 208 w 220"/>
                  <a:gd name="T1" fmla="*/ 171 h 250"/>
                  <a:gd name="T2" fmla="*/ 220 w 220"/>
                  <a:gd name="T3" fmla="*/ 194 h 250"/>
                  <a:gd name="T4" fmla="*/ 115 w 220"/>
                  <a:gd name="T5" fmla="*/ 250 h 250"/>
                  <a:gd name="T6" fmla="*/ 0 w 220"/>
                  <a:gd name="T7" fmla="*/ 53 h 250"/>
                  <a:gd name="T8" fmla="*/ 99 w 220"/>
                  <a:gd name="T9" fmla="*/ 0 h 250"/>
                  <a:gd name="T10" fmla="*/ 113 w 220"/>
                  <a:gd name="T11" fmla="*/ 21 h 250"/>
                  <a:gd name="T12" fmla="*/ 37 w 220"/>
                  <a:gd name="T13" fmla="*/ 63 h 250"/>
                  <a:gd name="T14" fmla="*/ 72 w 220"/>
                  <a:gd name="T15" fmla="*/ 123 h 250"/>
                  <a:gd name="T16" fmla="*/ 142 w 220"/>
                  <a:gd name="T17" fmla="*/ 86 h 250"/>
                  <a:gd name="T18" fmla="*/ 155 w 220"/>
                  <a:gd name="T19" fmla="*/ 108 h 250"/>
                  <a:gd name="T20" fmla="*/ 86 w 220"/>
                  <a:gd name="T21" fmla="*/ 145 h 250"/>
                  <a:gd name="T22" fmla="*/ 125 w 220"/>
                  <a:gd name="T23" fmla="*/ 215 h 250"/>
                  <a:gd name="T24" fmla="*/ 208 w 220"/>
                  <a:gd name="T25" fmla="*/ 171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250">
                    <a:moveTo>
                      <a:pt x="208" y="171"/>
                    </a:moveTo>
                    <a:cubicBezTo>
                      <a:pt x="212" y="179"/>
                      <a:pt x="216" y="186"/>
                      <a:pt x="220" y="194"/>
                    </a:cubicBezTo>
                    <a:cubicBezTo>
                      <a:pt x="185" y="212"/>
                      <a:pt x="151" y="231"/>
                      <a:pt x="115" y="250"/>
                    </a:cubicBezTo>
                    <a:cubicBezTo>
                      <a:pt x="77" y="184"/>
                      <a:pt x="39" y="119"/>
                      <a:pt x="0" y="53"/>
                    </a:cubicBezTo>
                    <a:cubicBezTo>
                      <a:pt x="33" y="35"/>
                      <a:pt x="66" y="18"/>
                      <a:pt x="99" y="0"/>
                    </a:cubicBezTo>
                    <a:cubicBezTo>
                      <a:pt x="104" y="6"/>
                      <a:pt x="108" y="13"/>
                      <a:pt x="113" y="21"/>
                    </a:cubicBezTo>
                    <a:cubicBezTo>
                      <a:pt x="88" y="35"/>
                      <a:pt x="64" y="48"/>
                      <a:pt x="37" y="63"/>
                    </a:cubicBezTo>
                    <a:cubicBezTo>
                      <a:pt x="49" y="83"/>
                      <a:pt x="60" y="102"/>
                      <a:pt x="72" y="123"/>
                    </a:cubicBezTo>
                    <a:cubicBezTo>
                      <a:pt x="96" y="111"/>
                      <a:pt x="118" y="99"/>
                      <a:pt x="142" y="86"/>
                    </a:cubicBezTo>
                    <a:cubicBezTo>
                      <a:pt x="146" y="93"/>
                      <a:pt x="150" y="100"/>
                      <a:pt x="155" y="108"/>
                    </a:cubicBezTo>
                    <a:cubicBezTo>
                      <a:pt x="131" y="120"/>
                      <a:pt x="109" y="132"/>
                      <a:pt x="86" y="145"/>
                    </a:cubicBezTo>
                    <a:cubicBezTo>
                      <a:pt x="99" y="168"/>
                      <a:pt x="111" y="190"/>
                      <a:pt x="125" y="215"/>
                    </a:cubicBezTo>
                    <a:cubicBezTo>
                      <a:pt x="152" y="201"/>
                      <a:pt x="179" y="187"/>
                      <a:pt x="208" y="1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94"/>
              <p:cNvSpPr/>
              <p:nvPr/>
            </p:nvSpPr>
            <p:spPr bwMode="auto">
              <a:xfrm>
                <a:off x="9172349" y="3549650"/>
                <a:ext cx="827088" cy="603250"/>
              </a:xfrm>
              <a:custGeom>
                <a:avLst/>
                <a:gdLst>
                  <a:gd name="T0" fmla="*/ 198 w 262"/>
                  <a:gd name="T1" fmla="*/ 10 h 191"/>
                  <a:gd name="T2" fmla="*/ 221 w 262"/>
                  <a:gd name="T3" fmla="*/ 0 h 191"/>
                  <a:gd name="T4" fmla="*/ 262 w 262"/>
                  <a:gd name="T5" fmla="*/ 108 h 191"/>
                  <a:gd name="T6" fmla="*/ 207 w 262"/>
                  <a:gd name="T7" fmla="*/ 114 h 191"/>
                  <a:gd name="T8" fmla="*/ 35 w 262"/>
                  <a:gd name="T9" fmla="*/ 88 h 191"/>
                  <a:gd name="T10" fmla="*/ 69 w 262"/>
                  <a:gd name="T11" fmla="*/ 180 h 191"/>
                  <a:gd name="T12" fmla="*/ 46 w 262"/>
                  <a:gd name="T13" fmla="*/ 191 h 191"/>
                  <a:gd name="T14" fmla="*/ 0 w 262"/>
                  <a:gd name="T15" fmla="*/ 69 h 191"/>
                  <a:gd name="T16" fmla="*/ 39 w 262"/>
                  <a:gd name="T17" fmla="*/ 65 h 191"/>
                  <a:gd name="T18" fmla="*/ 214 w 262"/>
                  <a:gd name="T19" fmla="*/ 91 h 191"/>
                  <a:gd name="T20" fmla="*/ 228 w 262"/>
                  <a:gd name="T21" fmla="*/ 92 h 191"/>
                  <a:gd name="T22" fmla="*/ 198 w 262"/>
                  <a:gd name="T23" fmla="*/ 1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91">
                    <a:moveTo>
                      <a:pt x="198" y="10"/>
                    </a:moveTo>
                    <a:cubicBezTo>
                      <a:pt x="205" y="7"/>
                      <a:pt x="212" y="4"/>
                      <a:pt x="221" y="0"/>
                    </a:cubicBezTo>
                    <a:cubicBezTo>
                      <a:pt x="235" y="37"/>
                      <a:pt x="248" y="72"/>
                      <a:pt x="262" y="108"/>
                    </a:cubicBezTo>
                    <a:cubicBezTo>
                      <a:pt x="245" y="123"/>
                      <a:pt x="225" y="117"/>
                      <a:pt x="207" y="114"/>
                    </a:cubicBezTo>
                    <a:cubicBezTo>
                      <a:pt x="151" y="106"/>
                      <a:pt x="95" y="97"/>
                      <a:pt x="35" y="88"/>
                    </a:cubicBezTo>
                    <a:cubicBezTo>
                      <a:pt x="47" y="121"/>
                      <a:pt x="58" y="150"/>
                      <a:pt x="69" y="180"/>
                    </a:cubicBezTo>
                    <a:cubicBezTo>
                      <a:pt x="62" y="183"/>
                      <a:pt x="55" y="186"/>
                      <a:pt x="46" y="191"/>
                    </a:cubicBezTo>
                    <a:cubicBezTo>
                      <a:pt x="31" y="151"/>
                      <a:pt x="16" y="112"/>
                      <a:pt x="0" y="69"/>
                    </a:cubicBezTo>
                    <a:cubicBezTo>
                      <a:pt x="14" y="67"/>
                      <a:pt x="27" y="63"/>
                      <a:pt x="39" y="65"/>
                    </a:cubicBezTo>
                    <a:cubicBezTo>
                      <a:pt x="97" y="73"/>
                      <a:pt x="156" y="82"/>
                      <a:pt x="214" y="91"/>
                    </a:cubicBezTo>
                    <a:cubicBezTo>
                      <a:pt x="217" y="92"/>
                      <a:pt x="221" y="92"/>
                      <a:pt x="228" y="92"/>
                    </a:cubicBezTo>
                    <a:cubicBezTo>
                      <a:pt x="217" y="64"/>
                      <a:pt x="208" y="37"/>
                      <a:pt x="19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95"/>
              <p:cNvSpPr/>
              <p:nvPr/>
            </p:nvSpPr>
            <p:spPr bwMode="auto">
              <a:xfrm>
                <a:off x="15009586" y="3498850"/>
                <a:ext cx="749300" cy="492125"/>
              </a:xfrm>
              <a:custGeom>
                <a:avLst/>
                <a:gdLst>
                  <a:gd name="T0" fmla="*/ 1 w 237"/>
                  <a:gd name="T1" fmla="*/ 123 h 156"/>
                  <a:gd name="T2" fmla="*/ 27 w 237"/>
                  <a:gd name="T3" fmla="*/ 100 h 156"/>
                  <a:gd name="T4" fmla="*/ 107 w 237"/>
                  <a:gd name="T5" fmla="*/ 101 h 156"/>
                  <a:gd name="T6" fmla="*/ 114 w 237"/>
                  <a:gd name="T7" fmla="*/ 98 h 156"/>
                  <a:gd name="T8" fmla="*/ 57 w 237"/>
                  <a:gd name="T9" fmla="*/ 45 h 156"/>
                  <a:gd name="T10" fmla="*/ 50 w 237"/>
                  <a:gd name="T11" fmla="*/ 0 h 156"/>
                  <a:gd name="T12" fmla="*/ 237 w 237"/>
                  <a:gd name="T13" fmla="*/ 128 h 156"/>
                  <a:gd name="T14" fmla="*/ 226 w 237"/>
                  <a:gd name="T15" fmla="*/ 156 h 156"/>
                  <a:gd name="T16" fmla="*/ 1 w 237"/>
                  <a:gd name="T17" fmla="*/ 12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" h="156">
                    <a:moveTo>
                      <a:pt x="1" y="123"/>
                    </a:moveTo>
                    <a:cubicBezTo>
                      <a:pt x="0" y="104"/>
                      <a:pt x="9" y="99"/>
                      <a:pt x="27" y="100"/>
                    </a:cubicBezTo>
                    <a:cubicBezTo>
                      <a:pt x="53" y="102"/>
                      <a:pt x="80" y="101"/>
                      <a:pt x="107" y="101"/>
                    </a:cubicBezTo>
                    <a:cubicBezTo>
                      <a:pt x="108" y="101"/>
                      <a:pt x="109" y="100"/>
                      <a:pt x="114" y="98"/>
                    </a:cubicBezTo>
                    <a:cubicBezTo>
                      <a:pt x="94" y="80"/>
                      <a:pt x="76" y="63"/>
                      <a:pt x="57" y="45"/>
                    </a:cubicBezTo>
                    <a:cubicBezTo>
                      <a:pt x="38" y="27"/>
                      <a:pt x="38" y="27"/>
                      <a:pt x="50" y="0"/>
                    </a:cubicBezTo>
                    <a:cubicBezTo>
                      <a:pt x="110" y="47"/>
                      <a:pt x="157" y="112"/>
                      <a:pt x="237" y="128"/>
                    </a:cubicBezTo>
                    <a:cubicBezTo>
                      <a:pt x="233" y="138"/>
                      <a:pt x="230" y="145"/>
                      <a:pt x="226" y="156"/>
                    </a:cubicBezTo>
                    <a:cubicBezTo>
                      <a:pt x="155" y="113"/>
                      <a:pt x="77" y="133"/>
                      <a:pt x="1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96"/>
              <p:cNvSpPr>
                <a:spLocks noEditPoints="1"/>
              </p:cNvSpPr>
              <p:nvPr/>
            </p:nvSpPr>
            <p:spPr bwMode="auto">
              <a:xfrm>
                <a:off x="11859986" y="4851400"/>
                <a:ext cx="496888" cy="469900"/>
              </a:xfrm>
              <a:custGeom>
                <a:avLst/>
                <a:gdLst>
                  <a:gd name="T0" fmla="*/ 129 w 157"/>
                  <a:gd name="T1" fmla="*/ 71 h 149"/>
                  <a:gd name="T2" fmla="*/ 148 w 157"/>
                  <a:gd name="T3" fmla="*/ 114 h 149"/>
                  <a:gd name="T4" fmla="*/ 105 w 157"/>
                  <a:gd name="T5" fmla="*/ 145 h 149"/>
                  <a:gd name="T6" fmla="*/ 25 w 157"/>
                  <a:gd name="T7" fmla="*/ 129 h 149"/>
                  <a:gd name="T8" fmla="*/ 32 w 157"/>
                  <a:gd name="T9" fmla="*/ 70 h 149"/>
                  <a:gd name="T10" fmla="*/ 47 w 157"/>
                  <a:gd name="T11" fmla="*/ 63 h 149"/>
                  <a:gd name="T12" fmla="*/ 44 w 157"/>
                  <a:gd name="T13" fmla="*/ 59 h 149"/>
                  <a:gd name="T14" fmla="*/ 30 w 157"/>
                  <a:gd name="T15" fmla="*/ 26 h 149"/>
                  <a:gd name="T16" fmla="*/ 67 w 157"/>
                  <a:gd name="T17" fmla="*/ 2 h 149"/>
                  <a:gd name="T18" fmla="*/ 133 w 157"/>
                  <a:gd name="T19" fmla="*/ 11 h 149"/>
                  <a:gd name="T20" fmla="*/ 156 w 157"/>
                  <a:gd name="T21" fmla="*/ 41 h 149"/>
                  <a:gd name="T22" fmla="*/ 133 w 157"/>
                  <a:gd name="T23" fmla="*/ 68 h 149"/>
                  <a:gd name="T24" fmla="*/ 129 w 157"/>
                  <a:gd name="T25" fmla="*/ 71 h 149"/>
                  <a:gd name="T26" fmla="*/ 92 w 157"/>
                  <a:gd name="T27" fmla="*/ 136 h 149"/>
                  <a:gd name="T28" fmla="*/ 118 w 157"/>
                  <a:gd name="T29" fmla="*/ 112 h 149"/>
                  <a:gd name="T30" fmla="*/ 100 w 157"/>
                  <a:gd name="T31" fmla="*/ 84 h 149"/>
                  <a:gd name="T32" fmla="*/ 80 w 157"/>
                  <a:gd name="T33" fmla="*/ 76 h 149"/>
                  <a:gd name="T34" fmla="*/ 39 w 157"/>
                  <a:gd name="T35" fmla="*/ 92 h 149"/>
                  <a:gd name="T36" fmla="*/ 58 w 157"/>
                  <a:gd name="T37" fmla="*/ 127 h 149"/>
                  <a:gd name="T38" fmla="*/ 92 w 157"/>
                  <a:gd name="T39" fmla="*/ 136 h 149"/>
                  <a:gd name="T40" fmla="*/ 81 w 157"/>
                  <a:gd name="T41" fmla="*/ 11 h 149"/>
                  <a:gd name="T42" fmla="*/ 59 w 157"/>
                  <a:gd name="T43" fmla="*/ 28 h 149"/>
                  <a:gd name="T44" fmla="*/ 76 w 157"/>
                  <a:gd name="T45" fmla="*/ 55 h 149"/>
                  <a:gd name="T46" fmla="*/ 91 w 157"/>
                  <a:gd name="T47" fmla="*/ 61 h 149"/>
                  <a:gd name="T48" fmla="*/ 128 w 157"/>
                  <a:gd name="T49" fmla="*/ 44 h 149"/>
                  <a:gd name="T50" fmla="*/ 107 w 157"/>
                  <a:gd name="T51" fmla="*/ 16 h 149"/>
                  <a:gd name="T52" fmla="*/ 81 w 157"/>
                  <a:gd name="T53" fmla="*/ 11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7" h="149">
                    <a:moveTo>
                      <a:pt x="129" y="71"/>
                    </a:moveTo>
                    <a:cubicBezTo>
                      <a:pt x="136" y="86"/>
                      <a:pt x="150" y="101"/>
                      <a:pt x="148" y="114"/>
                    </a:cubicBezTo>
                    <a:cubicBezTo>
                      <a:pt x="145" y="134"/>
                      <a:pt x="125" y="143"/>
                      <a:pt x="105" y="145"/>
                    </a:cubicBezTo>
                    <a:cubicBezTo>
                      <a:pt x="76" y="149"/>
                      <a:pt x="49" y="146"/>
                      <a:pt x="25" y="129"/>
                    </a:cubicBezTo>
                    <a:cubicBezTo>
                      <a:pt x="0" y="110"/>
                      <a:pt x="3" y="84"/>
                      <a:pt x="32" y="70"/>
                    </a:cubicBezTo>
                    <a:cubicBezTo>
                      <a:pt x="37" y="68"/>
                      <a:pt x="42" y="66"/>
                      <a:pt x="47" y="63"/>
                    </a:cubicBezTo>
                    <a:cubicBezTo>
                      <a:pt x="46" y="61"/>
                      <a:pt x="45" y="60"/>
                      <a:pt x="44" y="59"/>
                    </a:cubicBezTo>
                    <a:cubicBezTo>
                      <a:pt x="35" y="49"/>
                      <a:pt x="20" y="39"/>
                      <a:pt x="30" y="26"/>
                    </a:cubicBezTo>
                    <a:cubicBezTo>
                      <a:pt x="38" y="14"/>
                      <a:pt x="54" y="3"/>
                      <a:pt x="67" y="2"/>
                    </a:cubicBezTo>
                    <a:cubicBezTo>
                      <a:pt x="89" y="0"/>
                      <a:pt x="112" y="4"/>
                      <a:pt x="133" y="11"/>
                    </a:cubicBezTo>
                    <a:cubicBezTo>
                      <a:pt x="144" y="14"/>
                      <a:pt x="156" y="30"/>
                      <a:pt x="156" y="41"/>
                    </a:cubicBezTo>
                    <a:cubicBezTo>
                      <a:pt x="157" y="49"/>
                      <a:pt x="142" y="59"/>
                      <a:pt x="133" y="68"/>
                    </a:cubicBezTo>
                    <a:cubicBezTo>
                      <a:pt x="131" y="71"/>
                      <a:pt x="127" y="71"/>
                      <a:pt x="129" y="71"/>
                    </a:cubicBezTo>
                    <a:close/>
                    <a:moveTo>
                      <a:pt x="92" y="136"/>
                    </a:moveTo>
                    <a:cubicBezTo>
                      <a:pt x="100" y="129"/>
                      <a:pt x="113" y="123"/>
                      <a:pt x="118" y="112"/>
                    </a:cubicBezTo>
                    <a:cubicBezTo>
                      <a:pt x="125" y="97"/>
                      <a:pt x="110" y="90"/>
                      <a:pt x="100" y="84"/>
                    </a:cubicBezTo>
                    <a:cubicBezTo>
                      <a:pt x="94" y="80"/>
                      <a:pt x="86" y="78"/>
                      <a:pt x="80" y="76"/>
                    </a:cubicBezTo>
                    <a:cubicBezTo>
                      <a:pt x="65" y="69"/>
                      <a:pt x="44" y="78"/>
                      <a:pt x="39" y="92"/>
                    </a:cubicBezTo>
                    <a:cubicBezTo>
                      <a:pt x="34" y="106"/>
                      <a:pt x="42" y="121"/>
                      <a:pt x="58" y="127"/>
                    </a:cubicBezTo>
                    <a:cubicBezTo>
                      <a:pt x="67" y="130"/>
                      <a:pt x="76" y="132"/>
                      <a:pt x="92" y="136"/>
                    </a:cubicBezTo>
                    <a:close/>
                    <a:moveTo>
                      <a:pt x="81" y="11"/>
                    </a:moveTo>
                    <a:cubicBezTo>
                      <a:pt x="75" y="15"/>
                      <a:pt x="63" y="20"/>
                      <a:pt x="59" y="28"/>
                    </a:cubicBezTo>
                    <a:cubicBezTo>
                      <a:pt x="53" y="42"/>
                      <a:pt x="66" y="49"/>
                      <a:pt x="76" y="55"/>
                    </a:cubicBezTo>
                    <a:cubicBezTo>
                      <a:pt x="81" y="57"/>
                      <a:pt x="86" y="59"/>
                      <a:pt x="91" y="61"/>
                    </a:cubicBezTo>
                    <a:cubicBezTo>
                      <a:pt x="106" y="68"/>
                      <a:pt x="124" y="60"/>
                      <a:pt x="128" y="44"/>
                    </a:cubicBezTo>
                    <a:cubicBezTo>
                      <a:pt x="133" y="27"/>
                      <a:pt x="121" y="20"/>
                      <a:pt x="107" y="16"/>
                    </a:cubicBezTo>
                    <a:cubicBezTo>
                      <a:pt x="100" y="14"/>
                      <a:pt x="93" y="14"/>
                      <a:pt x="8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97"/>
              <p:cNvSpPr/>
              <p:nvPr/>
            </p:nvSpPr>
            <p:spPr bwMode="auto">
              <a:xfrm>
                <a:off x="11859986" y="-317500"/>
                <a:ext cx="423863" cy="431800"/>
              </a:xfrm>
              <a:custGeom>
                <a:avLst/>
                <a:gdLst>
                  <a:gd name="T0" fmla="*/ 64 w 134"/>
                  <a:gd name="T1" fmla="*/ 137 h 137"/>
                  <a:gd name="T2" fmla="*/ 64 w 134"/>
                  <a:gd name="T3" fmla="*/ 92 h 137"/>
                  <a:gd name="T4" fmla="*/ 8 w 134"/>
                  <a:gd name="T5" fmla="*/ 79 h 137"/>
                  <a:gd name="T6" fmla="*/ 14 w 134"/>
                  <a:gd name="T7" fmla="*/ 51 h 137"/>
                  <a:gd name="T8" fmla="*/ 68 w 134"/>
                  <a:gd name="T9" fmla="*/ 14 h 137"/>
                  <a:gd name="T10" fmla="*/ 112 w 134"/>
                  <a:gd name="T11" fmla="*/ 10 h 137"/>
                  <a:gd name="T12" fmla="*/ 129 w 134"/>
                  <a:gd name="T13" fmla="*/ 53 h 137"/>
                  <a:gd name="T14" fmla="*/ 64 w 134"/>
                  <a:gd name="T15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4" h="137">
                    <a:moveTo>
                      <a:pt x="64" y="137"/>
                    </a:moveTo>
                    <a:cubicBezTo>
                      <a:pt x="64" y="123"/>
                      <a:pt x="64" y="109"/>
                      <a:pt x="64" y="92"/>
                    </a:cubicBezTo>
                    <a:cubicBezTo>
                      <a:pt x="40" y="103"/>
                      <a:pt x="22" y="98"/>
                      <a:pt x="8" y="79"/>
                    </a:cubicBezTo>
                    <a:cubicBezTo>
                      <a:pt x="0" y="68"/>
                      <a:pt x="3" y="58"/>
                      <a:pt x="14" y="51"/>
                    </a:cubicBezTo>
                    <a:cubicBezTo>
                      <a:pt x="32" y="39"/>
                      <a:pt x="51" y="27"/>
                      <a:pt x="68" y="14"/>
                    </a:cubicBezTo>
                    <a:cubicBezTo>
                      <a:pt x="83" y="3"/>
                      <a:pt x="98" y="0"/>
                      <a:pt x="112" y="10"/>
                    </a:cubicBezTo>
                    <a:cubicBezTo>
                      <a:pt x="125" y="20"/>
                      <a:pt x="134" y="34"/>
                      <a:pt x="129" y="53"/>
                    </a:cubicBezTo>
                    <a:cubicBezTo>
                      <a:pt x="119" y="89"/>
                      <a:pt x="91" y="126"/>
                      <a:pt x="6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98"/>
              <p:cNvSpPr/>
              <p:nvPr/>
            </p:nvSpPr>
            <p:spPr bwMode="auto">
              <a:xfrm>
                <a:off x="9926411" y="4838700"/>
                <a:ext cx="758825" cy="536575"/>
              </a:xfrm>
              <a:custGeom>
                <a:avLst/>
                <a:gdLst>
                  <a:gd name="T0" fmla="*/ 217 w 240"/>
                  <a:gd name="T1" fmla="*/ 0 h 170"/>
                  <a:gd name="T2" fmla="*/ 235 w 240"/>
                  <a:gd name="T3" fmla="*/ 22 h 170"/>
                  <a:gd name="T4" fmla="*/ 240 w 240"/>
                  <a:gd name="T5" fmla="*/ 28 h 170"/>
                  <a:gd name="T6" fmla="*/ 198 w 240"/>
                  <a:gd name="T7" fmla="*/ 63 h 170"/>
                  <a:gd name="T8" fmla="*/ 107 w 240"/>
                  <a:gd name="T9" fmla="*/ 150 h 170"/>
                  <a:gd name="T10" fmla="*/ 30 w 240"/>
                  <a:gd name="T11" fmla="*/ 149 h 170"/>
                  <a:gd name="T12" fmla="*/ 14 w 240"/>
                  <a:gd name="T13" fmla="*/ 73 h 170"/>
                  <a:gd name="T14" fmla="*/ 36 w 240"/>
                  <a:gd name="T15" fmla="*/ 102 h 170"/>
                  <a:gd name="T16" fmla="*/ 87 w 240"/>
                  <a:gd name="T17" fmla="*/ 128 h 170"/>
                  <a:gd name="T18" fmla="*/ 135 w 240"/>
                  <a:gd name="T19" fmla="*/ 83 h 170"/>
                  <a:gd name="T20" fmla="*/ 217 w 240"/>
                  <a:gd name="T2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70">
                    <a:moveTo>
                      <a:pt x="217" y="0"/>
                    </a:moveTo>
                    <a:cubicBezTo>
                      <a:pt x="224" y="9"/>
                      <a:pt x="230" y="15"/>
                      <a:pt x="235" y="22"/>
                    </a:cubicBezTo>
                    <a:cubicBezTo>
                      <a:pt x="237" y="24"/>
                      <a:pt x="239" y="26"/>
                      <a:pt x="240" y="28"/>
                    </a:cubicBezTo>
                    <a:cubicBezTo>
                      <a:pt x="226" y="39"/>
                      <a:pt x="211" y="51"/>
                      <a:pt x="198" y="63"/>
                    </a:cubicBezTo>
                    <a:cubicBezTo>
                      <a:pt x="167" y="92"/>
                      <a:pt x="138" y="122"/>
                      <a:pt x="107" y="150"/>
                    </a:cubicBezTo>
                    <a:cubicBezTo>
                      <a:pt x="83" y="170"/>
                      <a:pt x="52" y="168"/>
                      <a:pt x="30" y="149"/>
                    </a:cubicBezTo>
                    <a:cubicBezTo>
                      <a:pt x="6" y="128"/>
                      <a:pt x="0" y="100"/>
                      <a:pt x="14" y="73"/>
                    </a:cubicBezTo>
                    <a:cubicBezTo>
                      <a:pt x="27" y="78"/>
                      <a:pt x="39" y="81"/>
                      <a:pt x="36" y="102"/>
                    </a:cubicBezTo>
                    <a:cubicBezTo>
                      <a:pt x="33" y="127"/>
                      <a:pt x="66" y="143"/>
                      <a:pt x="87" y="128"/>
                    </a:cubicBezTo>
                    <a:cubicBezTo>
                      <a:pt x="104" y="115"/>
                      <a:pt x="119" y="99"/>
                      <a:pt x="135" y="83"/>
                    </a:cubicBezTo>
                    <a:cubicBezTo>
                      <a:pt x="162" y="57"/>
                      <a:pt x="188" y="29"/>
                      <a:pt x="2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99"/>
              <p:cNvSpPr>
                <a:spLocks noEditPoints="1"/>
              </p:cNvSpPr>
              <p:nvPr/>
            </p:nvSpPr>
            <p:spPr bwMode="auto">
              <a:xfrm>
                <a:off x="12596586" y="4835525"/>
                <a:ext cx="476250" cy="476250"/>
              </a:xfrm>
              <a:custGeom>
                <a:avLst/>
                <a:gdLst>
                  <a:gd name="T0" fmla="*/ 20 w 151"/>
                  <a:gd name="T1" fmla="*/ 148 h 151"/>
                  <a:gd name="T2" fmla="*/ 20 w 151"/>
                  <a:gd name="T3" fmla="*/ 132 h 151"/>
                  <a:gd name="T4" fmla="*/ 105 w 151"/>
                  <a:gd name="T5" fmla="*/ 93 h 151"/>
                  <a:gd name="T6" fmla="*/ 45 w 151"/>
                  <a:gd name="T7" fmla="*/ 95 h 151"/>
                  <a:gd name="T8" fmla="*/ 1 w 151"/>
                  <a:gd name="T9" fmla="*/ 56 h 151"/>
                  <a:gd name="T10" fmla="*/ 41 w 151"/>
                  <a:gd name="T11" fmla="*/ 9 h 151"/>
                  <a:gd name="T12" fmla="*/ 116 w 151"/>
                  <a:gd name="T13" fmla="*/ 19 h 151"/>
                  <a:gd name="T14" fmla="*/ 101 w 151"/>
                  <a:gd name="T15" fmla="*/ 137 h 151"/>
                  <a:gd name="T16" fmla="*/ 20 w 151"/>
                  <a:gd name="T17" fmla="*/ 148 h 151"/>
                  <a:gd name="T18" fmla="*/ 73 w 151"/>
                  <a:gd name="T19" fmla="*/ 82 h 151"/>
                  <a:gd name="T20" fmla="*/ 109 w 151"/>
                  <a:gd name="T21" fmla="*/ 62 h 151"/>
                  <a:gd name="T22" fmla="*/ 68 w 151"/>
                  <a:gd name="T23" fmla="*/ 19 h 151"/>
                  <a:gd name="T24" fmla="*/ 29 w 151"/>
                  <a:gd name="T25" fmla="*/ 51 h 151"/>
                  <a:gd name="T26" fmla="*/ 73 w 151"/>
                  <a:gd name="T27" fmla="*/ 8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1" h="151">
                    <a:moveTo>
                      <a:pt x="20" y="148"/>
                    </a:moveTo>
                    <a:cubicBezTo>
                      <a:pt x="20" y="142"/>
                      <a:pt x="20" y="137"/>
                      <a:pt x="20" y="132"/>
                    </a:cubicBezTo>
                    <a:cubicBezTo>
                      <a:pt x="72" y="141"/>
                      <a:pt x="104" y="125"/>
                      <a:pt x="105" y="93"/>
                    </a:cubicBezTo>
                    <a:cubicBezTo>
                      <a:pt x="85" y="94"/>
                      <a:pt x="65" y="97"/>
                      <a:pt x="45" y="95"/>
                    </a:cubicBezTo>
                    <a:cubicBezTo>
                      <a:pt x="17" y="92"/>
                      <a:pt x="3" y="77"/>
                      <a:pt x="1" y="56"/>
                    </a:cubicBezTo>
                    <a:cubicBezTo>
                      <a:pt x="0" y="34"/>
                      <a:pt x="14" y="14"/>
                      <a:pt x="41" y="9"/>
                    </a:cubicBezTo>
                    <a:cubicBezTo>
                      <a:pt x="66" y="3"/>
                      <a:pt x="94" y="0"/>
                      <a:pt x="116" y="19"/>
                    </a:cubicBezTo>
                    <a:cubicBezTo>
                      <a:pt x="151" y="49"/>
                      <a:pt x="142" y="113"/>
                      <a:pt x="101" y="137"/>
                    </a:cubicBezTo>
                    <a:cubicBezTo>
                      <a:pt x="76" y="151"/>
                      <a:pt x="50" y="151"/>
                      <a:pt x="20" y="148"/>
                    </a:cubicBezTo>
                    <a:close/>
                    <a:moveTo>
                      <a:pt x="73" y="82"/>
                    </a:moveTo>
                    <a:cubicBezTo>
                      <a:pt x="82" y="74"/>
                      <a:pt x="107" y="88"/>
                      <a:pt x="109" y="62"/>
                    </a:cubicBezTo>
                    <a:cubicBezTo>
                      <a:pt x="112" y="37"/>
                      <a:pt x="93" y="19"/>
                      <a:pt x="68" y="19"/>
                    </a:cubicBezTo>
                    <a:cubicBezTo>
                      <a:pt x="45" y="19"/>
                      <a:pt x="30" y="32"/>
                      <a:pt x="29" y="51"/>
                    </a:cubicBezTo>
                    <a:cubicBezTo>
                      <a:pt x="29" y="70"/>
                      <a:pt x="44" y="82"/>
                      <a:pt x="7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00"/>
              <p:cNvSpPr/>
              <p:nvPr/>
            </p:nvSpPr>
            <p:spPr bwMode="auto">
              <a:xfrm>
                <a:off x="14814324" y="3927475"/>
                <a:ext cx="757238" cy="582613"/>
              </a:xfrm>
              <a:custGeom>
                <a:avLst/>
                <a:gdLst>
                  <a:gd name="T0" fmla="*/ 240 w 240"/>
                  <a:gd name="T1" fmla="*/ 161 h 184"/>
                  <a:gd name="T2" fmla="*/ 228 w 240"/>
                  <a:gd name="T3" fmla="*/ 184 h 184"/>
                  <a:gd name="T4" fmla="*/ 45 w 240"/>
                  <a:gd name="T5" fmla="*/ 77 h 184"/>
                  <a:gd name="T6" fmla="*/ 23 w 240"/>
                  <a:gd name="T7" fmla="*/ 116 h 184"/>
                  <a:gd name="T8" fmla="*/ 0 w 240"/>
                  <a:gd name="T9" fmla="*/ 102 h 184"/>
                  <a:gd name="T10" fmla="*/ 55 w 240"/>
                  <a:gd name="T11" fmla="*/ 0 h 184"/>
                  <a:gd name="T12" fmla="*/ 76 w 240"/>
                  <a:gd name="T13" fmla="*/ 12 h 184"/>
                  <a:gd name="T14" fmla="*/ 76 w 240"/>
                  <a:gd name="T15" fmla="*/ 17 h 184"/>
                  <a:gd name="T16" fmla="*/ 94 w 240"/>
                  <a:gd name="T17" fmla="*/ 75 h 184"/>
                  <a:gd name="T18" fmla="*/ 167 w 240"/>
                  <a:gd name="T19" fmla="*/ 118 h 184"/>
                  <a:gd name="T20" fmla="*/ 240 w 240"/>
                  <a:gd name="T21" fmla="*/ 16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84">
                    <a:moveTo>
                      <a:pt x="240" y="161"/>
                    </a:moveTo>
                    <a:cubicBezTo>
                      <a:pt x="235" y="169"/>
                      <a:pt x="232" y="176"/>
                      <a:pt x="228" y="184"/>
                    </a:cubicBezTo>
                    <a:cubicBezTo>
                      <a:pt x="166" y="148"/>
                      <a:pt x="106" y="113"/>
                      <a:pt x="45" y="77"/>
                    </a:cubicBezTo>
                    <a:cubicBezTo>
                      <a:pt x="37" y="90"/>
                      <a:pt x="30" y="102"/>
                      <a:pt x="23" y="116"/>
                    </a:cubicBezTo>
                    <a:cubicBezTo>
                      <a:pt x="15" y="111"/>
                      <a:pt x="8" y="107"/>
                      <a:pt x="0" y="102"/>
                    </a:cubicBezTo>
                    <a:cubicBezTo>
                      <a:pt x="19" y="68"/>
                      <a:pt x="37" y="34"/>
                      <a:pt x="55" y="0"/>
                    </a:cubicBezTo>
                    <a:cubicBezTo>
                      <a:pt x="64" y="5"/>
                      <a:pt x="71" y="9"/>
                      <a:pt x="76" y="12"/>
                    </a:cubicBezTo>
                    <a:cubicBezTo>
                      <a:pt x="76" y="15"/>
                      <a:pt x="76" y="16"/>
                      <a:pt x="76" y="17"/>
                    </a:cubicBezTo>
                    <a:cubicBezTo>
                      <a:pt x="59" y="54"/>
                      <a:pt x="58" y="54"/>
                      <a:pt x="94" y="75"/>
                    </a:cubicBezTo>
                    <a:cubicBezTo>
                      <a:pt x="118" y="90"/>
                      <a:pt x="143" y="104"/>
                      <a:pt x="167" y="118"/>
                    </a:cubicBezTo>
                    <a:cubicBezTo>
                      <a:pt x="191" y="132"/>
                      <a:pt x="215" y="146"/>
                      <a:pt x="240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01"/>
              <p:cNvSpPr/>
              <p:nvPr/>
            </p:nvSpPr>
            <p:spPr bwMode="auto">
              <a:xfrm>
                <a:off x="10302649" y="4960937"/>
                <a:ext cx="523875" cy="609600"/>
              </a:xfrm>
              <a:custGeom>
                <a:avLst/>
                <a:gdLst>
                  <a:gd name="T0" fmla="*/ 142 w 166"/>
                  <a:gd name="T1" fmla="*/ 0 h 193"/>
                  <a:gd name="T2" fmla="*/ 166 w 166"/>
                  <a:gd name="T3" fmla="*/ 21 h 193"/>
                  <a:gd name="T4" fmla="*/ 26 w 166"/>
                  <a:gd name="T5" fmla="*/ 193 h 193"/>
                  <a:gd name="T6" fmla="*/ 19 w 166"/>
                  <a:gd name="T7" fmla="*/ 152 h 193"/>
                  <a:gd name="T8" fmla="*/ 142 w 166"/>
                  <a:gd name="T9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93">
                    <a:moveTo>
                      <a:pt x="142" y="0"/>
                    </a:moveTo>
                    <a:cubicBezTo>
                      <a:pt x="151" y="8"/>
                      <a:pt x="158" y="14"/>
                      <a:pt x="166" y="21"/>
                    </a:cubicBezTo>
                    <a:cubicBezTo>
                      <a:pt x="119" y="80"/>
                      <a:pt x="72" y="137"/>
                      <a:pt x="26" y="193"/>
                    </a:cubicBezTo>
                    <a:cubicBezTo>
                      <a:pt x="0" y="176"/>
                      <a:pt x="0" y="176"/>
                      <a:pt x="19" y="152"/>
                    </a:cubicBezTo>
                    <a:cubicBezTo>
                      <a:pt x="59" y="102"/>
                      <a:pt x="100" y="52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02"/>
              <p:cNvSpPr/>
              <p:nvPr/>
            </p:nvSpPr>
            <p:spPr bwMode="auto">
              <a:xfrm>
                <a:off x="13190311" y="5445125"/>
                <a:ext cx="280988" cy="698500"/>
              </a:xfrm>
              <a:custGeom>
                <a:avLst/>
                <a:gdLst>
                  <a:gd name="T0" fmla="*/ 0 w 89"/>
                  <a:gd name="T1" fmla="*/ 8 h 221"/>
                  <a:gd name="T2" fmla="*/ 29 w 89"/>
                  <a:gd name="T3" fmla="*/ 0 h 221"/>
                  <a:gd name="T4" fmla="*/ 89 w 89"/>
                  <a:gd name="T5" fmla="*/ 212 h 221"/>
                  <a:gd name="T6" fmla="*/ 60 w 89"/>
                  <a:gd name="T7" fmla="*/ 221 h 221"/>
                  <a:gd name="T8" fmla="*/ 0 w 89"/>
                  <a:gd name="T9" fmla="*/ 8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221">
                    <a:moveTo>
                      <a:pt x="0" y="8"/>
                    </a:moveTo>
                    <a:cubicBezTo>
                      <a:pt x="11" y="5"/>
                      <a:pt x="18" y="3"/>
                      <a:pt x="29" y="0"/>
                    </a:cubicBezTo>
                    <a:cubicBezTo>
                      <a:pt x="49" y="70"/>
                      <a:pt x="69" y="140"/>
                      <a:pt x="89" y="212"/>
                    </a:cubicBezTo>
                    <a:cubicBezTo>
                      <a:pt x="80" y="215"/>
                      <a:pt x="71" y="217"/>
                      <a:pt x="60" y="221"/>
                    </a:cubicBezTo>
                    <a:cubicBezTo>
                      <a:pt x="40" y="150"/>
                      <a:pt x="20" y="80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03"/>
              <p:cNvSpPr/>
              <p:nvPr/>
            </p:nvSpPr>
            <p:spPr bwMode="auto">
              <a:xfrm>
                <a:off x="14706374" y="4360862"/>
                <a:ext cx="663575" cy="449263"/>
              </a:xfrm>
              <a:custGeom>
                <a:avLst/>
                <a:gdLst>
                  <a:gd name="T0" fmla="*/ 210 w 210"/>
                  <a:gd name="T1" fmla="*/ 122 h 142"/>
                  <a:gd name="T2" fmla="*/ 192 w 210"/>
                  <a:gd name="T3" fmla="*/ 142 h 142"/>
                  <a:gd name="T4" fmla="*/ 0 w 210"/>
                  <a:gd name="T5" fmla="*/ 22 h 142"/>
                  <a:gd name="T6" fmla="*/ 15 w 210"/>
                  <a:gd name="T7" fmla="*/ 0 h 142"/>
                  <a:gd name="T8" fmla="*/ 210 w 210"/>
                  <a:gd name="T9" fmla="*/ 12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42">
                    <a:moveTo>
                      <a:pt x="210" y="122"/>
                    </a:moveTo>
                    <a:cubicBezTo>
                      <a:pt x="204" y="130"/>
                      <a:pt x="198" y="136"/>
                      <a:pt x="192" y="142"/>
                    </a:cubicBezTo>
                    <a:cubicBezTo>
                      <a:pt x="129" y="102"/>
                      <a:pt x="65" y="63"/>
                      <a:pt x="0" y="22"/>
                    </a:cubicBezTo>
                    <a:cubicBezTo>
                      <a:pt x="5" y="14"/>
                      <a:pt x="10" y="8"/>
                      <a:pt x="15" y="0"/>
                    </a:cubicBezTo>
                    <a:cubicBezTo>
                      <a:pt x="80" y="40"/>
                      <a:pt x="144" y="80"/>
                      <a:pt x="21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04"/>
              <p:cNvSpPr/>
              <p:nvPr/>
            </p:nvSpPr>
            <p:spPr bwMode="auto">
              <a:xfrm>
                <a:off x="13203011" y="4594225"/>
                <a:ext cx="357188" cy="522288"/>
              </a:xfrm>
              <a:custGeom>
                <a:avLst/>
                <a:gdLst>
                  <a:gd name="T0" fmla="*/ 0 w 113"/>
                  <a:gd name="T1" fmla="*/ 54 h 165"/>
                  <a:gd name="T2" fmla="*/ 93 w 113"/>
                  <a:gd name="T3" fmla="*/ 6 h 165"/>
                  <a:gd name="T4" fmla="*/ 113 w 113"/>
                  <a:gd name="T5" fmla="*/ 17 h 165"/>
                  <a:gd name="T6" fmla="*/ 110 w 113"/>
                  <a:gd name="T7" fmla="*/ 141 h 165"/>
                  <a:gd name="T8" fmla="*/ 97 w 113"/>
                  <a:gd name="T9" fmla="*/ 165 h 165"/>
                  <a:gd name="T10" fmla="*/ 90 w 113"/>
                  <a:gd name="T11" fmla="*/ 162 h 165"/>
                  <a:gd name="T12" fmla="*/ 90 w 113"/>
                  <a:gd name="T13" fmla="*/ 30 h 165"/>
                  <a:gd name="T14" fmla="*/ 18 w 113"/>
                  <a:gd name="T15" fmla="*/ 65 h 165"/>
                  <a:gd name="T16" fmla="*/ 0 w 113"/>
                  <a:gd name="T17" fmla="*/ 54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3" h="165">
                    <a:moveTo>
                      <a:pt x="0" y="54"/>
                    </a:moveTo>
                    <a:cubicBezTo>
                      <a:pt x="31" y="38"/>
                      <a:pt x="62" y="22"/>
                      <a:pt x="93" y="6"/>
                    </a:cubicBezTo>
                    <a:cubicBezTo>
                      <a:pt x="105" y="0"/>
                      <a:pt x="113" y="1"/>
                      <a:pt x="113" y="17"/>
                    </a:cubicBezTo>
                    <a:cubicBezTo>
                      <a:pt x="112" y="59"/>
                      <a:pt x="112" y="100"/>
                      <a:pt x="110" y="141"/>
                    </a:cubicBezTo>
                    <a:cubicBezTo>
                      <a:pt x="109" y="149"/>
                      <a:pt x="101" y="157"/>
                      <a:pt x="97" y="165"/>
                    </a:cubicBezTo>
                    <a:cubicBezTo>
                      <a:pt x="94" y="164"/>
                      <a:pt x="92" y="163"/>
                      <a:pt x="90" y="162"/>
                    </a:cubicBezTo>
                    <a:cubicBezTo>
                      <a:pt x="90" y="119"/>
                      <a:pt x="90" y="77"/>
                      <a:pt x="90" y="30"/>
                    </a:cubicBezTo>
                    <a:cubicBezTo>
                      <a:pt x="64" y="43"/>
                      <a:pt x="41" y="53"/>
                      <a:pt x="18" y="65"/>
                    </a:cubicBezTo>
                    <a:cubicBezTo>
                      <a:pt x="8" y="71"/>
                      <a:pt x="1" y="70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05"/>
              <p:cNvSpPr/>
              <p:nvPr/>
            </p:nvSpPr>
            <p:spPr bwMode="auto">
              <a:xfrm>
                <a:off x="11958411" y="50800"/>
                <a:ext cx="328613" cy="312738"/>
              </a:xfrm>
              <a:custGeom>
                <a:avLst/>
                <a:gdLst>
                  <a:gd name="T0" fmla="*/ 104 w 104"/>
                  <a:gd name="T1" fmla="*/ 17 h 99"/>
                  <a:gd name="T2" fmla="*/ 63 w 104"/>
                  <a:gd name="T3" fmla="*/ 88 h 99"/>
                  <a:gd name="T4" fmla="*/ 2 w 104"/>
                  <a:gd name="T5" fmla="*/ 68 h 99"/>
                  <a:gd name="T6" fmla="*/ 11 w 104"/>
                  <a:gd name="T7" fmla="*/ 48 h 99"/>
                  <a:gd name="T8" fmla="*/ 80 w 104"/>
                  <a:gd name="T9" fmla="*/ 6 h 99"/>
                  <a:gd name="T10" fmla="*/ 98 w 104"/>
                  <a:gd name="T11" fmla="*/ 2 h 99"/>
                  <a:gd name="T12" fmla="*/ 104 w 104"/>
                  <a:gd name="T13" fmla="*/ 1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99">
                    <a:moveTo>
                      <a:pt x="104" y="17"/>
                    </a:moveTo>
                    <a:cubicBezTo>
                      <a:pt x="100" y="48"/>
                      <a:pt x="85" y="71"/>
                      <a:pt x="63" y="88"/>
                    </a:cubicBezTo>
                    <a:cubicBezTo>
                      <a:pt x="49" y="99"/>
                      <a:pt x="6" y="85"/>
                      <a:pt x="2" y="68"/>
                    </a:cubicBezTo>
                    <a:cubicBezTo>
                      <a:pt x="0" y="62"/>
                      <a:pt x="6" y="49"/>
                      <a:pt x="11" y="48"/>
                    </a:cubicBezTo>
                    <a:cubicBezTo>
                      <a:pt x="39" y="40"/>
                      <a:pt x="58" y="21"/>
                      <a:pt x="80" y="6"/>
                    </a:cubicBezTo>
                    <a:cubicBezTo>
                      <a:pt x="85" y="3"/>
                      <a:pt x="94" y="0"/>
                      <a:pt x="98" y="2"/>
                    </a:cubicBezTo>
                    <a:cubicBezTo>
                      <a:pt x="102" y="4"/>
                      <a:pt x="103" y="13"/>
                      <a:pt x="104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06"/>
              <p:cNvSpPr/>
              <p:nvPr/>
            </p:nvSpPr>
            <p:spPr bwMode="auto">
              <a:xfrm>
                <a:off x="13885636" y="838200"/>
                <a:ext cx="239713" cy="303213"/>
              </a:xfrm>
              <a:custGeom>
                <a:avLst/>
                <a:gdLst>
                  <a:gd name="T0" fmla="*/ 75 w 76"/>
                  <a:gd name="T1" fmla="*/ 60 h 96"/>
                  <a:gd name="T2" fmla="*/ 55 w 76"/>
                  <a:gd name="T3" fmla="*/ 90 h 96"/>
                  <a:gd name="T4" fmla="*/ 2 w 76"/>
                  <a:gd name="T5" fmla="*/ 82 h 96"/>
                  <a:gd name="T6" fmla="*/ 0 w 76"/>
                  <a:gd name="T7" fmla="*/ 73 h 96"/>
                  <a:gd name="T8" fmla="*/ 6 w 76"/>
                  <a:gd name="T9" fmla="*/ 26 h 96"/>
                  <a:gd name="T10" fmla="*/ 36 w 76"/>
                  <a:gd name="T11" fmla="*/ 5 h 96"/>
                  <a:gd name="T12" fmla="*/ 75 w 76"/>
                  <a:gd name="T13" fmla="*/ 6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96">
                    <a:moveTo>
                      <a:pt x="75" y="60"/>
                    </a:moveTo>
                    <a:cubicBezTo>
                      <a:pt x="76" y="73"/>
                      <a:pt x="71" y="85"/>
                      <a:pt x="55" y="90"/>
                    </a:cubicBezTo>
                    <a:cubicBezTo>
                      <a:pt x="36" y="96"/>
                      <a:pt x="18" y="94"/>
                      <a:pt x="2" y="82"/>
                    </a:cubicBezTo>
                    <a:cubicBezTo>
                      <a:pt x="0" y="80"/>
                      <a:pt x="0" y="76"/>
                      <a:pt x="0" y="73"/>
                    </a:cubicBezTo>
                    <a:cubicBezTo>
                      <a:pt x="2" y="57"/>
                      <a:pt x="4" y="42"/>
                      <a:pt x="6" y="26"/>
                    </a:cubicBezTo>
                    <a:cubicBezTo>
                      <a:pt x="8" y="9"/>
                      <a:pt x="19" y="0"/>
                      <a:pt x="36" y="5"/>
                    </a:cubicBezTo>
                    <a:cubicBezTo>
                      <a:pt x="63" y="13"/>
                      <a:pt x="74" y="28"/>
                      <a:pt x="7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07"/>
              <p:cNvSpPr/>
              <p:nvPr/>
            </p:nvSpPr>
            <p:spPr bwMode="auto">
              <a:xfrm>
                <a:off x="11288486" y="4664075"/>
                <a:ext cx="360363" cy="490538"/>
              </a:xfrm>
              <a:custGeom>
                <a:avLst/>
                <a:gdLst>
                  <a:gd name="T0" fmla="*/ 55 w 114"/>
                  <a:gd name="T1" fmla="*/ 119 h 155"/>
                  <a:gd name="T2" fmla="*/ 82 w 114"/>
                  <a:gd name="T3" fmla="*/ 138 h 155"/>
                  <a:gd name="T4" fmla="*/ 61 w 114"/>
                  <a:gd name="T5" fmla="*/ 140 h 155"/>
                  <a:gd name="T6" fmla="*/ 6 w 114"/>
                  <a:gd name="T7" fmla="*/ 91 h 155"/>
                  <a:gd name="T8" fmla="*/ 35 w 114"/>
                  <a:gd name="T9" fmla="*/ 106 h 155"/>
                  <a:gd name="T10" fmla="*/ 81 w 114"/>
                  <a:gd name="T11" fmla="*/ 26 h 155"/>
                  <a:gd name="T12" fmla="*/ 48 w 114"/>
                  <a:gd name="T13" fmla="*/ 4 h 155"/>
                  <a:gd name="T14" fmla="*/ 66 w 114"/>
                  <a:gd name="T15" fmla="*/ 1 h 155"/>
                  <a:gd name="T16" fmla="*/ 99 w 114"/>
                  <a:gd name="T17" fmla="*/ 3 h 155"/>
                  <a:gd name="T18" fmla="*/ 112 w 114"/>
                  <a:gd name="T19" fmla="*/ 8 h 155"/>
                  <a:gd name="T20" fmla="*/ 111 w 114"/>
                  <a:gd name="T21" fmla="*/ 22 h 155"/>
                  <a:gd name="T22" fmla="*/ 55 w 114"/>
                  <a:gd name="T23" fmla="*/ 119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" h="155">
                    <a:moveTo>
                      <a:pt x="55" y="119"/>
                    </a:moveTo>
                    <a:cubicBezTo>
                      <a:pt x="65" y="126"/>
                      <a:pt x="74" y="132"/>
                      <a:pt x="82" y="138"/>
                    </a:cubicBezTo>
                    <a:cubicBezTo>
                      <a:pt x="77" y="155"/>
                      <a:pt x="68" y="144"/>
                      <a:pt x="61" y="140"/>
                    </a:cubicBezTo>
                    <a:cubicBezTo>
                      <a:pt x="0" y="104"/>
                      <a:pt x="0" y="104"/>
                      <a:pt x="6" y="91"/>
                    </a:cubicBezTo>
                    <a:cubicBezTo>
                      <a:pt x="15" y="95"/>
                      <a:pt x="25" y="100"/>
                      <a:pt x="35" y="106"/>
                    </a:cubicBezTo>
                    <a:cubicBezTo>
                      <a:pt x="50" y="79"/>
                      <a:pt x="65" y="53"/>
                      <a:pt x="81" y="26"/>
                    </a:cubicBezTo>
                    <a:cubicBezTo>
                      <a:pt x="71" y="20"/>
                      <a:pt x="62" y="13"/>
                      <a:pt x="48" y="4"/>
                    </a:cubicBezTo>
                    <a:cubicBezTo>
                      <a:pt x="57" y="2"/>
                      <a:pt x="61" y="0"/>
                      <a:pt x="66" y="1"/>
                    </a:cubicBezTo>
                    <a:cubicBezTo>
                      <a:pt x="77" y="1"/>
                      <a:pt x="88" y="2"/>
                      <a:pt x="99" y="3"/>
                    </a:cubicBezTo>
                    <a:cubicBezTo>
                      <a:pt x="104" y="4"/>
                      <a:pt x="110" y="5"/>
                      <a:pt x="112" y="8"/>
                    </a:cubicBezTo>
                    <a:cubicBezTo>
                      <a:pt x="114" y="11"/>
                      <a:pt x="113" y="18"/>
                      <a:pt x="111" y="22"/>
                    </a:cubicBezTo>
                    <a:cubicBezTo>
                      <a:pt x="93" y="54"/>
                      <a:pt x="75" y="85"/>
                      <a:pt x="55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08"/>
              <p:cNvSpPr/>
              <p:nvPr/>
            </p:nvSpPr>
            <p:spPr bwMode="auto">
              <a:xfrm>
                <a:off x="11380561" y="-306388"/>
                <a:ext cx="261938" cy="298450"/>
              </a:xfrm>
              <a:custGeom>
                <a:avLst/>
                <a:gdLst>
                  <a:gd name="T0" fmla="*/ 27 w 83"/>
                  <a:gd name="T1" fmla="*/ 94 h 94"/>
                  <a:gd name="T2" fmla="*/ 5 w 83"/>
                  <a:gd name="T3" fmla="*/ 33 h 94"/>
                  <a:gd name="T4" fmla="*/ 32 w 83"/>
                  <a:gd name="T5" fmla="*/ 6 h 94"/>
                  <a:gd name="T6" fmla="*/ 80 w 83"/>
                  <a:gd name="T7" fmla="*/ 41 h 94"/>
                  <a:gd name="T8" fmla="*/ 43 w 83"/>
                  <a:gd name="T9" fmla="*/ 86 h 94"/>
                  <a:gd name="T10" fmla="*/ 27 w 83"/>
                  <a:gd name="T11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94">
                    <a:moveTo>
                      <a:pt x="27" y="94"/>
                    </a:moveTo>
                    <a:cubicBezTo>
                      <a:pt x="19" y="71"/>
                      <a:pt x="10" y="52"/>
                      <a:pt x="5" y="33"/>
                    </a:cubicBezTo>
                    <a:cubicBezTo>
                      <a:pt x="0" y="11"/>
                      <a:pt x="11" y="0"/>
                      <a:pt x="32" y="6"/>
                    </a:cubicBezTo>
                    <a:cubicBezTo>
                      <a:pt x="52" y="12"/>
                      <a:pt x="78" y="18"/>
                      <a:pt x="80" y="41"/>
                    </a:cubicBezTo>
                    <a:cubicBezTo>
                      <a:pt x="83" y="63"/>
                      <a:pt x="61" y="75"/>
                      <a:pt x="43" y="86"/>
                    </a:cubicBezTo>
                    <a:cubicBezTo>
                      <a:pt x="39" y="89"/>
                      <a:pt x="33" y="91"/>
                      <a:pt x="27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109"/>
              <p:cNvSpPr/>
              <p:nvPr/>
            </p:nvSpPr>
            <p:spPr bwMode="auto">
              <a:xfrm>
                <a:off x="11355161" y="57150"/>
                <a:ext cx="249238" cy="303213"/>
              </a:xfrm>
              <a:custGeom>
                <a:avLst/>
                <a:gdLst>
                  <a:gd name="T0" fmla="*/ 0 w 79"/>
                  <a:gd name="T1" fmla="*/ 30 h 96"/>
                  <a:gd name="T2" fmla="*/ 12 w 79"/>
                  <a:gd name="T3" fmla="*/ 12 h 96"/>
                  <a:gd name="T4" fmla="*/ 67 w 79"/>
                  <a:gd name="T5" fmla="*/ 25 h 96"/>
                  <a:gd name="T6" fmla="*/ 68 w 79"/>
                  <a:gd name="T7" fmla="*/ 66 h 96"/>
                  <a:gd name="T8" fmla="*/ 58 w 79"/>
                  <a:gd name="T9" fmla="*/ 79 h 96"/>
                  <a:gd name="T10" fmla="*/ 16 w 79"/>
                  <a:gd name="T11" fmla="*/ 71 h 96"/>
                  <a:gd name="T12" fmla="*/ 0 w 79"/>
                  <a:gd name="T13" fmla="*/ 3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96">
                    <a:moveTo>
                      <a:pt x="0" y="30"/>
                    </a:moveTo>
                    <a:cubicBezTo>
                      <a:pt x="4" y="24"/>
                      <a:pt x="7" y="16"/>
                      <a:pt x="12" y="12"/>
                    </a:cubicBezTo>
                    <a:cubicBezTo>
                      <a:pt x="26" y="0"/>
                      <a:pt x="49" y="6"/>
                      <a:pt x="67" y="25"/>
                    </a:cubicBezTo>
                    <a:cubicBezTo>
                      <a:pt x="79" y="38"/>
                      <a:pt x="77" y="52"/>
                      <a:pt x="68" y="66"/>
                    </a:cubicBezTo>
                    <a:cubicBezTo>
                      <a:pt x="65" y="71"/>
                      <a:pt x="62" y="75"/>
                      <a:pt x="58" y="79"/>
                    </a:cubicBezTo>
                    <a:cubicBezTo>
                      <a:pt x="40" y="96"/>
                      <a:pt x="26" y="94"/>
                      <a:pt x="16" y="71"/>
                    </a:cubicBezTo>
                    <a:cubicBezTo>
                      <a:pt x="10" y="58"/>
                      <a:pt x="5" y="45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10"/>
              <p:cNvSpPr/>
              <p:nvPr/>
            </p:nvSpPr>
            <p:spPr bwMode="auto">
              <a:xfrm>
                <a:off x="9291411" y="1674812"/>
                <a:ext cx="269875" cy="228600"/>
              </a:xfrm>
              <a:custGeom>
                <a:avLst/>
                <a:gdLst>
                  <a:gd name="T0" fmla="*/ 75 w 85"/>
                  <a:gd name="T1" fmla="*/ 72 h 72"/>
                  <a:gd name="T2" fmla="*/ 37 w 85"/>
                  <a:gd name="T3" fmla="*/ 59 h 72"/>
                  <a:gd name="T4" fmla="*/ 1 w 85"/>
                  <a:gd name="T5" fmla="*/ 23 h 72"/>
                  <a:gd name="T6" fmla="*/ 9 w 85"/>
                  <a:gd name="T7" fmla="*/ 10 h 72"/>
                  <a:gd name="T8" fmla="*/ 51 w 85"/>
                  <a:gd name="T9" fmla="*/ 3 h 72"/>
                  <a:gd name="T10" fmla="*/ 84 w 85"/>
                  <a:gd name="T11" fmla="*/ 30 h 72"/>
                  <a:gd name="T12" fmla="*/ 75 w 85"/>
                  <a:gd name="T13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72">
                    <a:moveTo>
                      <a:pt x="75" y="72"/>
                    </a:moveTo>
                    <a:cubicBezTo>
                      <a:pt x="59" y="66"/>
                      <a:pt x="48" y="62"/>
                      <a:pt x="37" y="59"/>
                    </a:cubicBezTo>
                    <a:cubicBezTo>
                      <a:pt x="18" y="53"/>
                      <a:pt x="4" y="43"/>
                      <a:pt x="1" y="23"/>
                    </a:cubicBezTo>
                    <a:cubicBezTo>
                      <a:pt x="0" y="19"/>
                      <a:pt x="5" y="11"/>
                      <a:pt x="9" y="10"/>
                    </a:cubicBezTo>
                    <a:cubicBezTo>
                      <a:pt x="23" y="6"/>
                      <a:pt x="37" y="6"/>
                      <a:pt x="51" y="3"/>
                    </a:cubicBezTo>
                    <a:cubicBezTo>
                      <a:pt x="71" y="0"/>
                      <a:pt x="85" y="10"/>
                      <a:pt x="84" y="30"/>
                    </a:cubicBezTo>
                    <a:cubicBezTo>
                      <a:pt x="82" y="45"/>
                      <a:pt x="78" y="59"/>
                      <a:pt x="75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111"/>
              <p:cNvSpPr/>
              <p:nvPr/>
            </p:nvSpPr>
            <p:spPr bwMode="auto">
              <a:xfrm>
                <a:off x="9510486" y="1884362"/>
                <a:ext cx="280988" cy="239713"/>
              </a:xfrm>
              <a:custGeom>
                <a:avLst/>
                <a:gdLst>
                  <a:gd name="T0" fmla="*/ 77 w 89"/>
                  <a:gd name="T1" fmla="*/ 76 h 76"/>
                  <a:gd name="T2" fmla="*/ 29 w 89"/>
                  <a:gd name="T3" fmla="*/ 56 h 76"/>
                  <a:gd name="T4" fmla="*/ 17 w 89"/>
                  <a:gd name="T5" fmla="*/ 50 h 76"/>
                  <a:gd name="T6" fmla="*/ 0 w 89"/>
                  <a:gd name="T7" fmla="*/ 26 h 76"/>
                  <a:gd name="T8" fmla="*/ 23 w 89"/>
                  <a:gd name="T9" fmla="*/ 14 h 76"/>
                  <a:gd name="T10" fmla="*/ 75 w 89"/>
                  <a:gd name="T11" fmla="*/ 18 h 76"/>
                  <a:gd name="T12" fmla="*/ 77 w 89"/>
                  <a:gd name="T13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76">
                    <a:moveTo>
                      <a:pt x="77" y="76"/>
                    </a:moveTo>
                    <a:cubicBezTo>
                      <a:pt x="61" y="69"/>
                      <a:pt x="45" y="63"/>
                      <a:pt x="29" y="56"/>
                    </a:cubicBezTo>
                    <a:cubicBezTo>
                      <a:pt x="25" y="54"/>
                      <a:pt x="20" y="53"/>
                      <a:pt x="17" y="50"/>
                    </a:cubicBezTo>
                    <a:cubicBezTo>
                      <a:pt x="11" y="43"/>
                      <a:pt x="6" y="34"/>
                      <a:pt x="0" y="26"/>
                    </a:cubicBezTo>
                    <a:cubicBezTo>
                      <a:pt x="8" y="22"/>
                      <a:pt x="15" y="16"/>
                      <a:pt x="23" y="14"/>
                    </a:cubicBezTo>
                    <a:cubicBezTo>
                      <a:pt x="41" y="10"/>
                      <a:pt x="61" y="0"/>
                      <a:pt x="75" y="18"/>
                    </a:cubicBezTo>
                    <a:cubicBezTo>
                      <a:pt x="89" y="37"/>
                      <a:pt x="84" y="58"/>
                      <a:pt x="77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112"/>
              <p:cNvSpPr/>
              <p:nvPr/>
            </p:nvSpPr>
            <p:spPr bwMode="auto">
              <a:xfrm>
                <a:off x="14734949" y="1489075"/>
                <a:ext cx="188913" cy="217488"/>
              </a:xfrm>
              <a:custGeom>
                <a:avLst/>
                <a:gdLst>
                  <a:gd name="T0" fmla="*/ 60 w 60"/>
                  <a:gd name="T1" fmla="*/ 27 h 69"/>
                  <a:gd name="T2" fmla="*/ 49 w 60"/>
                  <a:gd name="T3" fmla="*/ 51 h 69"/>
                  <a:gd name="T4" fmla="*/ 11 w 60"/>
                  <a:gd name="T5" fmla="*/ 61 h 69"/>
                  <a:gd name="T6" fmla="*/ 13 w 60"/>
                  <a:gd name="T7" fmla="*/ 22 h 69"/>
                  <a:gd name="T8" fmla="*/ 25 w 60"/>
                  <a:gd name="T9" fmla="*/ 11 h 69"/>
                  <a:gd name="T10" fmla="*/ 46 w 60"/>
                  <a:gd name="T11" fmla="*/ 3 h 69"/>
                  <a:gd name="T12" fmla="*/ 60 w 60"/>
                  <a:gd name="T13" fmla="*/ 2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69">
                    <a:moveTo>
                      <a:pt x="60" y="27"/>
                    </a:moveTo>
                    <a:cubicBezTo>
                      <a:pt x="56" y="37"/>
                      <a:pt x="54" y="45"/>
                      <a:pt x="49" y="51"/>
                    </a:cubicBezTo>
                    <a:cubicBezTo>
                      <a:pt x="39" y="65"/>
                      <a:pt x="22" y="69"/>
                      <a:pt x="11" y="61"/>
                    </a:cubicBezTo>
                    <a:cubicBezTo>
                      <a:pt x="0" y="52"/>
                      <a:pt x="1" y="37"/>
                      <a:pt x="13" y="22"/>
                    </a:cubicBezTo>
                    <a:cubicBezTo>
                      <a:pt x="17" y="18"/>
                      <a:pt x="20" y="13"/>
                      <a:pt x="25" y="11"/>
                    </a:cubicBezTo>
                    <a:cubicBezTo>
                      <a:pt x="32" y="7"/>
                      <a:pt x="43" y="0"/>
                      <a:pt x="46" y="3"/>
                    </a:cubicBezTo>
                    <a:cubicBezTo>
                      <a:pt x="53" y="8"/>
                      <a:pt x="56" y="19"/>
                      <a:pt x="6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703" name="组合 702"/>
            <p:cNvGrpSpPr/>
            <p:nvPr/>
          </p:nvGrpSpPr>
          <p:grpSpPr>
            <a:xfrm>
              <a:off x="5634" y="2542"/>
              <a:ext cx="3490" cy="1224"/>
              <a:chOff x="6815138" y="1806575"/>
              <a:chExt cx="2881312" cy="1009650"/>
            </a:xfrm>
            <a:grpFill/>
          </p:grpSpPr>
          <p:sp>
            <p:nvSpPr>
              <p:cNvPr id="704" name="Freeform 12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Freeform 12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Freeform 12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Freeform 12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Freeform 12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Freeform 12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Freeform 12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Freeform 12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Freeform 12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Freeform 13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Freeform 13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Freeform 13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6" name="Freeform 13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7" name="Freeform 13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Freeform 13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Freeform 13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Freeform 13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Freeform 13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13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14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Freeform 14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Freeform 14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Freeform 14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Freeform 14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Freeform 14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Freeform 14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0" name="Freeform 14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1" name="Freeform 14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Freeform 14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Freeform 15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Freeform 15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5" name="Freeform 15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6" name="Freeform 15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7" name="Freeform 15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8" name="Freeform 15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9" name="Freeform 15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0" name="Freeform 15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1" name="Freeform 15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2" name="Freeform 15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3" name="Freeform 16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4" name="Freeform 16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5" name="Freeform 16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6" name="Freeform 16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7" name="Freeform 16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16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Freeform 16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16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16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16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17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4" name="Freeform 17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17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17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17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17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17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0" name="Freeform 17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Freeform 17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17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18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2" name="文本框 51"/>
          <p:cNvSpPr txBox="1"/>
          <p:nvPr/>
        </p:nvSpPr>
        <p:spPr>
          <a:xfrm>
            <a:off x="391795" y="363855"/>
            <a:ext cx="2308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>
                <a:solidFill>
                  <a:schemeClr val="bg1"/>
                </a:solidFill>
                <a:latin typeface="Impact" panose="020B0806030902050204" charset="0"/>
                <a:ea typeface="微软雅黑" panose="020B0503020204020204" charset="-122"/>
                <a:cs typeface="Impact" panose="020B0806030902050204" charset="0"/>
              </a:rPr>
              <a:t>Conclusion</a:t>
            </a:r>
            <a:endParaRPr lang="en-US" altLang="zh-CN" sz="2000">
              <a:solidFill>
                <a:schemeClr val="bg1"/>
              </a:solidFill>
              <a:latin typeface="Impact" panose="020B0806030902050204" charset="0"/>
              <a:ea typeface="微软雅黑" panose="020B0503020204020204" charset="-122"/>
              <a:cs typeface="Impact" panose="020B080603090205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21435" y="2409825"/>
            <a:ext cx="8348980" cy="205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ts val="3060"/>
              </a:lnSpc>
              <a:buFont typeface="Arial" panose="020B0604020202020204" pitchFamily="34" charset="0"/>
              <a:buChar char="•"/>
            </a:pPr>
            <a:r>
              <a:rPr lang="en-US" altLang="zh-CN" sz="2400" b="1"/>
              <a:t>Introduce AgentAuditor and ASSEBench</a:t>
            </a:r>
            <a:endParaRPr lang="en-US" altLang="zh-CN" sz="2400" b="1"/>
          </a:p>
          <a:p>
            <a:pPr marL="285750" indent="-285750" fontAlgn="auto">
              <a:lnSpc>
                <a:spcPts val="3060"/>
              </a:lnSpc>
              <a:buFont typeface="Arial" panose="020B0604020202020204" pitchFamily="34" charset="0"/>
              <a:buChar char="•"/>
            </a:pPr>
            <a:r>
              <a:rPr lang="en-US" altLang="zh-CN" sz="2400" b="1"/>
              <a:t>AgentAuditor, through innovative representative shot selection and CoT prompting mechanisms, significantly enhances the performance of LLM-based evaluators.</a:t>
            </a:r>
            <a:endParaRPr lang="en-US" altLang="zh-CN" sz="2400" b="1"/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2" name="组合 701"/>
          <p:cNvGrpSpPr/>
          <p:nvPr/>
        </p:nvGrpSpPr>
        <p:grpSpPr>
          <a:xfrm>
            <a:off x="2646680" y="49530"/>
            <a:ext cx="6897370" cy="6887210"/>
            <a:chOff x="8645299" y="-830263"/>
            <a:chExt cx="7618413" cy="7602538"/>
          </a:xfrm>
          <a:solidFill>
            <a:srgbClr val="00458E">
              <a:alpha val="6000"/>
            </a:srgbClr>
          </a:solidFill>
        </p:grpSpPr>
        <p:sp>
          <p:nvSpPr>
            <p:cNvPr id="764" name="Freeform 75"/>
            <p:cNvSpPr>
              <a:spLocks noEditPoints="1"/>
            </p:cNvSpPr>
            <p:nvPr/>
          </p:nvSpPr>
          <p:spPr bwMode="auto">
            <a:xfrm>
              <a:off x="8645299" y="-830263"/>
              <a:ext cx="7618413" cy="7602538"/>
            </a:xfrm>
            <a:custGeom>
              <a:avLst/>
              <a:gdLst>
                <a:gd name="T0" fmla="*/ 1106 w 2412"/>
                <a:gd name="T1" fmla="*/ 2355 h 2406"/>
                <a:gd name="T2" fmla="*/ 435 w 2412"/>
                <a:gd name="T3" fmla="*/ 2057 h 2406"/>
                <a:gd name="T4" fmla="*/ 57 w 2412"/>
                <a:gd name="T5" fmla="*/ 1368 h 2406"/>
                <a:gd name="T6" fmla="*/ 118 w 2412"/>
                <a:gd name="T7" fmla="*/ 767 h 2406"/>
                <a:gd name="T8" fmla="*/ 811 w 2412"/>
                <a:gd name="T9" fmla="*/ 78 h 2406"/>
                <a:gd name="T10" fmla="*/ 1443 w 2412"/>
                <a:gd name="T11" fmla="*/ 26 h 2406"/>
                <a:gd name="T12" fmla="*/ 2296 w 2412"/>
                <a:gd name="T13" fmla="*/ 701 h 2406"/>
                <a:gd name="T14" fmla="*/ 2304 w 2412"/>
                <a:gd name="T15" fmla="*/ 1645 h 2406"/>
                <a:gd name="T16" fmla="*/ 1649 w 2412"/>
                <a:gd name="T17" fmla="*/ 2280 h 2406"/>
                <a:gd name="T18" fmla="*/ 1257 w 2412"/>
                <a:gd name="T19" fmla="*/ 2363 h 2406"/>
                <a:gd name="T20" fmla="*/ 2266 w 2412"/>
                <a:gd name="T21" fmla="*/ 754 h 2406"/>
                <a:gd name="T22" fmla="*/ 121 w 2412"/>
                <a:gd name="T23" fmla="*/ 919 h 2406"/>
                <a:gd name="T24" fmla="*/ 2125 w 2412"/>
                <a:gd name="T25" fmla="*/ 1861 h 2406"/>
                <a:gd name="T26" fmla="*/ 2275 w 2412"/>
                <a:gd name="T27" fmla="*/ 773 h 2406"/>
                <a:gd name="T28" fmla="*/ 2259 w 2412"/>
                <a:gd name="T29" fmla="*/ 853 h 2406"/>
                <a:gd name="T30" fmla="*/ 2163 w 2412"/>
                <a:gd name="T31" fmla="*/ 912 h 2406"/>
                <a:gd name="T32" fmla="*/ 2031 w 2412"/>
                <a:gd name="T33" fmla="*/ 918 h 2406"/>
                <a:gd name="T34" fmla="*/ 2013 w 2412"/>
                <a:gd name="T35" fmla="*/ 929 h 2406"/>
                <a:gd name="T36" fmla="*/ 2035 w 2412"/>
                <a:gd name="T37" fmla="*/ 966 h 2406"/>
                <a:gd name="T38" fmla="*/ 1970 w 2412"/>
                <a:gd name="T39" fmla="*/ 979 h 2406"/>
                <a:gd name="T40" fmla="*/ 1872 w 2412"/>
                <a:gd name="T41" fmla="*/ 996 h 2406"/>
                <a:gd name="T42" fmla="*/ 1842 w 2412"/>
                <a:gd name="T43" fmla="*/ 942 h 2406"/>
                <a:gd name="T44" fmla="*/ 1925 w 2412"/>
                <a:gd name="T45" fmla="*/ 935 h 2406"/>
                <a:gd name="T46" fmla="*/ 1826 w 2412"/>
                <a:gd name="T47" fmla="*/ 852 h 2406"/>
                <a:gd name="T48" fmla="*/ 1886 w 2412"/>
                <a:gd name="T49" fmla="*/ 861 h 2406"/>
                <a:gd name="T50" fmla="*/ 1987 w 2412"/>
                <a:gd name="T51" fmla="*/ 894 h 2406"/>
                <a:gd name="T52" fmla="*/ 2074 w 2412"/>
                <a:gd name="T53" fmla="*/ 910 h 2406"/>
                <a:gd name="T54" fmla="*/ 2018 w 2412"/>
                <a:gd name="T55" fmla="*/ 883 h 2406"/>
                <a:gd name="T56" fmla="*/ 1910 w 2412"/>
                <a:gd name="T57" fmla="*/ 815 h 2406"/>
                <a:gd name="T58" fmla="*/ 2081 w 2412"/>
                <a:gd name="T59" fmla="*/ 840 h 2406"/>
                <a:gd name="T60" fmla="*/ 1994 w 2412"/>
                <a:gd name="T61" fmla="*/ 808 h 2406"/>
                <a:gd name="T62" fmla="*/ 2031 w 2412"/>
                <a:gd name="T63" fmla="*/ 716 h 2406"/>
                <a:gd name="T64" fmla="*/ 2059 w 2412"/>
                <a:gd name="T65" fmla="*/ 689 h 2406"/>
                <a:gd name="T66" fmla="*/ 2049 w 2412"/>
                <a:gd name="T67" fmla="*/ 805 h 2406"/>
                <a:gd name="T68" fmla="*/ 2101 w 2412"/>
                <a:gd name="T69" fmla="*/ 781 h 2406"/>
                <a:gd name="T70" fmla="*/ 2122 w 2412"/>
                <a:gd name="T71" fmla="*/ 746 h 2406"/>
                <a:gd name="T72" fmla="*/ 2167 w 2412"/>
                <a:gd name="T73" fmla="*/ 753 h 2406"/>
                <a:gd name="T74" fmla="*/ 2266 w 2412"/>
                <a:gd name="T75" fmla="*/ 754 h 2406"/>
                <a:gd name="T76" fmla="*/ 2158 w 2412"/>
                <a:gd name="T77" fmla="*/ 848 h 2406"/>
                <a:gd name="T78" fmla="*/ 2151 w 2412"/>
                <a:gd name="T79" fmla="*/ 869 h 2406"/>
                <a:gd name="T80" fmla="*/ 2169 w 2412"/>
                <a:gd name="T81" fmla="*/ 822 h 2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12" h="2406">
                  <a:moveTo>
                    <a:pt x="1189" y="2363"/>
                  </a:moveTo>
                  <a:cubicBezTo>
                    <a:pt x="1161" y="2360"/>
                    <a:pt x="1134" y="2358"/>
                    <a:pt x="1106" y="2355"/>
                  </a:cubicBezTo>
                  <a:cubicBezTo>
                    <a:pt x="947" y="2340"/>
                    <a:pt x="797" y="2293"/>
                    <a:pt x="657" y="2217"/>
                  </a:cubicBezTo>
                  <a:cubicBezTo>
                    <a:pt x="577" y="2172"/>
                    <a:pt x="503" y="2119"/>
                    <a:pt x="435" y="2057"/>
                  </a:cubicBezTo>
                  <a:cubicBezTo>
                    <a:pt x="330" y="1963"/>
                    <a:pt x="245" y="1855"/>
                    <a:pt x="179" y="1731"/>
                  </a:cubicBezTo>
                  <a:cubicBezTo>
                    <a:pt x="118" y="1617"/>
                    <a:pt x="78" y="1496"/>
                    <a:pt x="57" y="1368"/>
                  </a:cubicBezTo>
                  <a:cubicBezTo>
                    <a:pt x="42" y="1274"/>
                    <a:pt x="40" y="1178"/>
                    <a:pt x="47" y="1083"/>
                  </a:cubicBezTo>
                  <a:cubicBezTo>
                    <a:pt x="55" y="975"/>
                    <a:pt x="79" y="869"/>
                    <a:pt x="118" y="767"/>
                  </a:cubicBezTo>
                  <a:cubicBezTo>
                    <a:pt x="171" y="631"/>
                    <a:pt x="245" y="507"/>
                    <a:pt x="343" y="398"/>
                  </a:cubicBezTo>
                  <a:cubicBezTo>
                    <a:pt x="473" y="254"/>
                    <a:pt x="629" y="146"/>
                    <a:pt x="811" y="78"/>
                  </a:cubicBezTo>
                  <a:cubicBezTo>
                    <a:pt x="904" y="43"/>
                    <a:pt x="1001" y="21"/>
                    <a:pt x="1099" y="11"/>
                  </a:cubicBezTo>
                  <a:cubicBezTo>
                    <a:pt x="1215" y="0"/>
                    <a:pt x="1329" y="4"/>
                    <a:pt x="1443" y="26"/>
                  </a:cubicBezTo>
                  <a:cubicBezTo>
                    <a:pt x="1633" y="62"/>
                    <a:pt x="1803" y="141"/>
                    <a:pt x="1955" y="262"/>
                  </a:cubicBezTo>
                  <a:cubicBezTo>
                    <a:pt x="2104" y="381"/>
                    <a:pt x="2217" y="528"/>
                    <a:pt x="2296" y="701"/>
                  </a:cubicBezTo>
                  <a:cubicBezTo>
                    <a:pt x="2348" y="816"/>
                    <a:pt x="2381" y="936"/>
                    <a:pt x="2393" y="1061"/>
                  </a:cubicBezTo>
                  <a:cubicBezTo>
                    <a:pt x="2412" y="1263"/>
                    <a:pt x="2385" y="1458"/>
                    <a:pt x="2304" y="1645"/>
                  </a:cubicBezTo>
                  <a:cubicBezTo>
                    <a:pt x="2259" y="1751"/>
                    <a:pt x="2199" y="1849"/>
                    <a:pt x="2124" y="1937"/>
                  </a:cubicBezTo>
                  <a:cubicBezTo>
                    <a:pt x="1994" y="2091"/>
                    <a:pt x="1836" y="2206"/>
                    <a:pt x="1649" y="2280"/>
                  </a:cubicBezTo>
                  <a:cubicBezTo>
                    <a:pt x="1532" y="2326"/>
                    <a:pt x="1410" y="2353"/>
                    <a:pt x="1284" y="2358"/>
                  </a:cubicBezTo>
                  <a:cubicBezTo>
                    <a:pt x="1275" y="2359"/>
                    <a:pt x="1266" y="2361"/>
                    <a:pt x="1257" y="2363"/>
                  </a:cubicBezTo>
                  <a:cubicBezTo>
                    <a:pt x="1234" y="2363"/>
                    <a:pt x="1212" y="2363"/>
                    <a:pt x="1189" y="2363"/>
                  </a:cubicBezTo>
                  <a:close/>
                  <a:moveTo>
                    <a:pt x="2266" y="754"/>
                  </a:moveTo>
                  <a:cubicBezTo>
                    <a:pt x="2129" y="397"/>
                    <a:pt x="1740" y="51"/>
                    <a:pt x="1218" y="52"/>
                  </a:cubicBezTo>
                  <a:cubicBezTo>
                    <a:pt x="699" y="52"/>
                    <a:pt x="246" y="408"/>
                    <a:pt x="121" y="919"/>
                  </a:cubicBezTo>
                  <a:cubicBezTo>
                    <a:pt x="0" y="1416"/>
                    <a:pt x="233" y="1979"/>
                    <a:pt x="768" y="2219"/>
                  </a:cubicBezTo>
                  <a:cubicBezTo>
                    <a:pt x="1188" y="2406"/>
                    <a:pt x="1766" y="2330"/>
                    <a:pt x="2125" y="1861"/>
                  </a:cubicBezTo>
                  <a:cubicBezTo>
                    <a:pt x="2244" y="1706"/>
                    <a:pt x="2315" y="1529"/>
                    <a:pt x="2341" y="1334"/>
                  </a:cubicBezTo>
                  <a:cubicBezTo>
                    <a:pt x="2367" y="1140"/>
                    <a:pt x="2345" y="952"/>
                    <a:pt x="2275" y="773"/>
                  </a:cubicBezTo>
                  <a:cubicBezTo>
                    <a:pt x="2261" y="788"/>
                    <a:pt x="2247" y="802"/>
                    <a:pt x="2233" y="816"/>
                  </a:cubicBezTo>
                  <a:cubicBezTo>
                    <a:pt x="2250" y="820"/>
                    <a:pt x="2260" y="827"/>
                    <a:pt x="2259" y="853"/>
                  </a:cubicBezTo>
                  <a:cubicBezTo>
                    <a:pt x="2258" y="874"/>
                    <a:pt x="2252" y="881"/>
                    <a:pt x="2236" y="887"/>
                  </a:cubicBezTo>
                  <a:cubicBezTo>
                    <a:pt x="2212" y="896"/>
                    <a:pt x="2187" y="904"/>
                    <a:pt x="2163" y="912"/>
                  </a:cubicBezTo>
                  <a:cubicBezTo>
                    <a:pt x="2155" y="945"/>
                    <a:pt x="2133" y="967"/>
                    <a:pt x="2098" y="942"/>
                  </a:cubicBezTo>
                  <a:cubicBezTo>
                    <a:pt x="2079" y="929"/>
                    <a:pt x="2054" y="925"/>
                    <a:pt x="2031" y="918"/>
                  </a:cubicBezTo>
                  <a:cubicBezTo>
                    <a:pt x="2027" y="917"/>
                    <a:pt x="2022" y="921"/>
                    <a:pt x="2017" y="922"/>
                  </a:cubicBezTo>
                  <a:cubicBezTo>
                    <a:pt x="2016" y="924"/>
                    <a:pt x="2014" y="927"/>
                    <a:pt x="2013" y="929"/>
                  </a:cubicBezTo>
                  <a:cubicBezTo>
                    <a:pt x="2019" y="932"/>
                    <a:pt x="2025" y="935"/>
                    <a:pt x="2030" y="939"/>
                  </a:cubicBezTo>
                  <a:cubicBezTo>
                    <a:pt x="2041" y="946"/>
                    <a:pt x="2044" y="955"/>
                    <a:pt x="2035" y="966"/>
                  </a:cubicBezTo>
                  <a:cubicBezTo>
                    <a:pt x="2026" y="975"/>
                    <a:pt x="2017" y="985"/>
                    <a:pt x="2003" y="974"/>
                  </a:cubicBezTo>
                  <a:cubicBezTo>
                    <a:pt x="1990" y="964"/>
                    <a:pt x="1980" y="968"/>
                    <a:pt x="1970" y="979"/>
                  </a:cubicBezTo>
                  <a:cubicBezTo>
                    <a:pt x="1966" y="984"/>
                    <a:pt x="1961" y="989"/>
                    <a:pt x="1957" y="994"/>
                  </a:cubicBezTo>
                  <a:cubicBezTo>
                    <a:pt x="1922" y="1036"/>
                    <a:pt x="1908" y="1040"/>
                    <a:pt x="1872" y="996"/>
                  </a:cubicBezTo>
                  <a:cubicBezTo>
                    <a:pt x="1859" y="980"/>
                    <a:pt x="1849" y="963"/>
                    <a:pt x="1837" y="947"/>
                  </a:cubicBezTo>
                  <a:cubicBezTo>
                    <a:pt x="1839" y="946"/>
                    <a:pt x="1841" y="944"/>
                    <a:pt x="1842" y="942"/>
                  </a:cubicBezTo>
                  <a:cubicBezTo>
                    <a:pt x="1857" y="948"/>
                    <a:pt x="1870" y="955"/>
                    <a:pt x="1885" y="960"/>
                  </a:cubicBezTo>
                  <a:cubicBezTo>
                    <a:pt x="1906" y="968"/>
                    <a:pt x="1912" y="946"/>
                    <a:pt x="1925" y="935"/>
                  </a:cubicBezTo>
                  <a:cubicBezTo>
                    <a:pt x="1911" y="928"/>
                    <a:pt x="1896" y="921"/>
                    <a:pt x="1881" y="918"/>
                  </a:cubicBezTo>
                  <a:cubicBezTo>
                    <a:pt x="1840" y="911"/>
                    <a:pt x="1832" y="893"/>
                    <a:pt x="1826" y="852"/>
                  </a:cubicBezTo>
                  <a:cubicBezTo>
                    <a:pt x="1825" y="844"/>
                    <a:pt x="1833" y="834"/>
                    <a:pt x="1837" y="826"/>
                  </a:cubicBezTo>
                  <a:cubicBezTo>
                    <a:pt x="1856" y="840"/>
                    <a:pt x="1870" y="853"/>
                    <a:pt x="1886" y="861"/>
                  </a:cubicBezTo>
                  <a:cubicBezTo>
                    <a:pt x="1914" y="874"/>
                    <a:pt x="1943" y="883"/>
                    <a:pt x="1971" y="894"/>
                  </a:cubicBezTo>
                  <a:cubicBezTo>
                    <a:pt x="1976" y="895"/>
                    <a:pt x="1983" y="896"/>
                    <a:pt x="1987" y="894"/>
                  </a:cubicBezTo>
                  <a:cubicBezTo>
                    <a:pt x="2003" y="885"/>
                    <a:pt x="2016" y="891"/>
                    <a:pt x="2030" y="897"/>
                  </a:cubicBezTo>
                  <a:cubicBezTo>
                    <a:pt x="2044" y="903"/>
                    <a:pt x="2059" y="906"/>
                    <a:pt x="2074" y="910"/>
                  </a:cubicBezTo>
                  <a:cubicBezTo>
                    <a:pt x="2075" y="907"/>
                    <a:pt x="2075" y="904"/>
                    <a:pt x="2076" y="901"/>
                  </a:cubicBezTo>
                  <a:cubicBezTo>
                    <a:pt x="2057" y="895"/>
                    <a:pt x="2037" y="883"/>
                    <a:pt x="2018" y="883"/>
                  </a:cubicBezTo>
                  <a:cubicBezTo>
                    <a:pt x="1970" y="884"/>
                    <a:pt x="1939" y="858"/>
                    <a:pt x="1911" y="825"/>
                  </a:cubicBezTo>
                  <a:cubicBezTo>
                    <a:pt x="1910" y="823"/>
                    <a:pt x="1910" y="820"/>
                    <a:pt x="1910" y="815"/>
                  </a:cubicBezTo>
                  <a:cubicBezTo>
                    <a:pt x="1964" y="828"/>
                    <a:pt x="2016" y="841"/>
                    <a:pt x="2070" y="855"/>
                  </a:cubicBezTo>
                  <a:cubicBezTo>
                    <a:pt x="2073" y="849"/>
                    <a:pt x="2078" y="844"/>
                    <a:pt x="2081" y="840"/>
                  </a:cubicBezTo>
                  <a:cubicBezTo>
                    <a:pt x="2064" y="833"/>
                    <a:pt x="2049" y="826"/>
                    <a:pt x="2032" y="818"/>
                  </a:cubicBezTo>
                  <a:cubicBezTo>
                    <a:pt x="2020" y="815"/>
                    <a:pt x="2007" y="811"/>
                    <a:pt x="1994" y="808"/>
                  </a:cubicBezTo>
                  <a:cubicBezTo>
                    <a:pt x="1998" y="794"/>
                    <a:pt x="2000" y="780"/>
                    <a:pt x="2006" y="767"/>
                  </a:cubicBezTo>
                  <a:cubicBezTo>
                    <a:pt x="2013" y="750"/>
                    <a:pt x="2022" y="733"/>
                    <a:pt x="2031" y="716"/>
                  </a:cubicBezTo>
                  <a:cubicBezTo>
                    <a:pt x="2034" y="709"/>
                    <a:pt x="2034" y="701"/>
                    <a:pt x="2039" y="696"/>
                  </a:cubicBezTo>
                  <a:cubicBezTo>
                    <a:pt x="2044" y="691"/>
                    <a:pt x="2053" y="688"/>
                    <a:pt x="2059" y="689"/>
                  </a:cubicBezTo>
                  <a:cubicBezTo>
                    <a:pt x="2063" y="689"/>
                    <a:pt x="2068" y="699"/>
                    <a:pt x="2069" y="705"/>
                  </a:cubicBezTo>
                  <a:cubicBezTo>
                    <a:pt x="2073" y="740"/>
                    <a:pt x="2072" y="774"/>
                    <a:pt x="2049" y="805"/>
                  </a:cubicBezTo>
                  <a:cubicBezTo>
                    <a:pt x="2064" y="807"/>
                    <a:pt x="2075" y="809"/>
                    <a:pt x="2077" y="791"/>
                  </a:cubicBezTo>
                  <a:cubicBezTo>
                    <a:pt x="2079" y="776"/>
                    <a:pt x="2089" y="775"/>
                    <a:pt x="2101" y="781"/>
                  </a:cubicBezTo>
                  <a:cubicBezTo>
                    <a:pt x="2104" y="783"/>
                    <a:pt x="2108" y="786"/>
                    <a:pt x="2112" y="789"/>
                  </a:cubicBezTo>
                  <a:cubicBezTo>
                    <a:pt x="2116" y="774"/>
                    <a:pt x="2118" y="760"/>
                    <a:pt x="2122" y="746"/>
                  </a:cubicBezTo>
                  <a:cubicBezTo>
                    <a:pt x="2125" y="737"/>
                    <a:pt x="2131" y="730"/>
                    <a:pt x="2143" y="738"/>
                  </a:cubicBezTo>
                  <a:cubicBezTo>
                    <a:pt x="2151" y="744"/>
                    <a:pt x="2159" y="748"/>
                    <a:pt x="2167" y="753"/>
                  </a:cubicBezTo>
                  <a:cubicBezTo>
                    <a:pt x="2185" y="764"/>
                    <a:pt x="2202" y="765"/>
                    <a:pt x="2222" y="759"/>
                  </a:cubicBezTo>
                  <a:cubicBezTo>
                    <a:pt x="2236" y="755"/>
                    <a:pt x="2250" y="756"/>
                    <a:pt x="2266" y="754"/>
                  </a:cubicBezTo>
                  <a:close/>
                  <a:moveTo>
                    <a:pt x="2140" y="834"/>
                  </a:moveTo>
                  <a:cubicBezTo>
                    <a:pt x="2148" y="840"/>
                    <a:pt x="2153" y="843"/>
                    <a:pt x="2158" y="848"/>
                  </a:cubicBezTo>
                  <a:cubicBezTo>
                    <a:pt x="2154" y="854"/>
                    <a:pt x="2151" y="859"/>
                    <a:pt x="2148" y="863"/>
                  </a:cubicBezTo>
                  <a:cubicBezTo>
                    <a:pt x="2149" y="865"/>
                    <a:pt x="2150" y="867"/>
                    <a:pt x="2151" y="869"/>
                  </a:cubicBezTo>
                  <a:cubicBezTo>
                    <a:pt x="2161" y="864"/>
                    <a:pt x="2176" y="861"/>
                    <a:pt x="2179" y="854"/>
                  </a:cubicBezTo>
                  <a:cubicBezTo>
                    <a:pt x="2182" y="846"/>
                    <a:pt x="2173" y="834"/>
                    <a:pt x="2169" y="822"/>
                  </a:cubicBezTo>
                  <a:cubicBezTo>
                    <a:pt x="2158" y="827"/>
                    <a:pt x="2150" y="830"/>
                    <a:pt x="2140" y="8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5" name="Freeform 78"/>
            <p:cNvSpPr/>
            <p:nvPr/>
          </p:nvSpPr>
          <p:spPr bwMode="auto">
            <a:xfrm>
              <a:off x="10745561" y="1906587"/>
              <a:ext cx="3482975" cy="2900363"/>
            </a:xfrm>
            <a:custGeom>
              <a:avLst/>
              <a:gdLst>
                <a:gd name="T0" fmla="*/ 1103 w 1103"/>
                <a:gd name="T1" fmla="*/ 30 h 918"/>
                <a:gd name="T2" fmla="*/ 980 w 1103"/>
                <a:gd name="T3" fmla="*/ 112 h 918"/>
                <a:gd name="T4" fmla="*/ 922 w 1103"/>
                <a:gd name="T5" fmla="*/ 108 h 918"/>
                <a:gd name="T6" fmla="*/ 905 w 1103"/>
                <a:gd name="T7" fmla="*/ 117 h 918"/>
                <a:gd name="T8" fmla="*/ 888 w 1103"/>
                <a:gd name="T9" fmla="*/ 160 h 918"/>
                <a:gd name="T10" fmla="*/ 1030 w 1103"/>
                <a:gd name="T11" fmla="*/ 160 h 918"/>
                <a:gd name="T12" fmla="*/ 930 w 1103"/>
                <a:gd name="T13" fmla="*/ 244 h 918"/>
                <a:gd name="T14" fmla="*/ 849 w 1103"/>
                <a:gd name="T15" fmla="*/ 244 h 918"/>
                <a:gd name="T16" fmla="*/ 827 w 1103"/>
                <a:gd name="T17" fmla="*/ 297 h 918"/>
                <a:gd name="T18" fmla="*/ 943 w 1103"/>
                <a:gd name="T19" fmla="*/ 297 h 918"/>
                <a:gd name="T20" fmla="*/ 852 w 1103"/>
                <a:gd name="T21" fmla="*/ 372 h 918"/>
                <a:gd name="T22" fmla="*/ 830 w 1103"/>
                <a:gd name="T23" fmla="*/ 373 h 918"/>
                <a:gd name="T24" fmla="*/ 775 w 1103"/>
                <a:gd name="T25" fmla="*/ 424 h 918"/>
                <a:gd name="T26" fmla="*/ 862 w 1103"/>
                <a:gd name="T27" fmla="*/ 424 h 918"/>
                <a:gd name="T28" fmla="*/ 775 w 1103"/>
                <a:gd name="T29" fmla="*/ 501 h 918"/>
                <a:gd name="T30" fmla="*/ 720 w 1103"/>
                <a:gd name="T31" fmla="*/ 553 h 918"/>
                <a:gd name="T32" fmla="*/ 750 w 1103"/>
                <a:gd name="T33" fmla="*/ 553 h 918"/>
                <a:gd name="T34" fmla="*/ 780 w 1103"/>
                <a:gd name="T35" fmla="*/ 553 h 918"/>
                <a:gd name="T36" fmla="*/ 715 w 1103"/>
                <a:gd name="T37" fmla="*/ 620 h 918"/>
                <a:gd name="T38" fmla="*/ 695 w 1103"/>
                <a:gd name="T39" fmla="*/ 623 h 918"/>
                <a:gd name="T40" fmla="*/ 666 w 1103"/>
                <a:gd name="T41" fmla="*/ 701 h 918"/>
                <a:gd name="T42" fmla="*/ 682 w 1103"/>
                <a:gd name="T43" fmla="*/ 719 h 918"/>
                <a:gd name="T44" fmla="*/ 560 w 1103"/>
                <a:gd name="T45" fmla="*/ 918 h 918"/>
                <a:gd name="T46" fmla="*/ 430 w 1103"/>
                <a:gd name="T47" fmla="*/ 719 h 918"/>
                <a:gd name="T48" fmla="*/ 453 w 1103"/>
                <a:gd name="T49" fmla="*/ 676 h 918"/>
                <a:gd name="T50" fmla="*/ 416 w 1103"/>
                <a:gd name="T51" fmla="*/ 621 h 918"/>
                <a:gd name="T52" fmla="*/ 331 w 1103"/>
                <a:gd name="T53" fmla="*/ 553 h 918"/>
                <a:gd name="T54" fmla="*/ 393 w 1103"/>
                <a:gd name="T55" fmla="*/ 553 h 918"/>
                <a:gd name="T56" fmla="*/ 376 w 1103"/>
                <a:gd name="T57" fmla="*/ 508 h 918"/>
                <a:gd name="T58" fmla="*/ 360 w 1103"/>
                <a:gd name="T59" fmla="*/ 501 h 918"/>
                <a:gd name="T60" fmla="*/ 254 w 1103"/>
                <a:gd name="T61" fmla="*/ 430 h 918"/>
                <a:gd name="T62" fmla="*/ 342 w 1103"/>
                <a:gd name="T63" fmla="*/ 425 h 918"/>
                <a:gd name="T64" fmla="*/ 326 w 1103"/>
                <a:gd name="T65" fmla="*/ 386 h 918"/>
                <a:gd name="T66" fmla="*/ 309 w 1103"/>
                <a:gd name="T67" fmla="*/ 380 h 918"/>
                <a:gd name="T68" fmla="*/ 255 w 1103"/>
                <a:gd name="T69" fmla="*/ 376 h 918"/>
                <a:gd name="T70" fmla="*/ 174 w 1103"/>
                <a:gd name="T71" fmla="*/ 303 h 918"/>
                <a:gd name="T72" fmla="*/ 291 w 1103"/>
                <a:gd name="T73" fmla="*/ 303 h 918"/>
                <a:gd name="T74" fmla="*/ 266 w 1103"/>
                <a:gd name="T75" fmla="*/ 249 h 918"/>
                <a:gd name="T76" fmla="*/ 250 w 1103"/>
                <a:gd name="T77" fmla="*/ 245 h 918"/>
                <a:gd name="T78" fmla="*/ 190 w 1103"/>
                <a:gd name="T79" fmla="*/ 244 h 918"/>
                <a:gd name="T80" fmla="*/ 82 w 1103"/>
                <a:gd name="T81" fmla="*/ 165 h 918"/>
                <a:gd name="T82" fmla="*/ 225 w 1103"/>
                <a:gd name="T83" fmla="*/ 165 h 918"/>
                <a:gd name="T84" fmla="*/ 207 w 1103"/>
                <a:gd name="T85" fmla="*/ 120 h 918"/>
                <a:gd name="T86" fmla="*/ 185 w 1103"/>
                <a:gd name="T87" fmla="*/ 112 h 918"/>
                <a:gd name="T88" fmla="*/ 88 w 1103"/>
                <a:gd name="T89" fmla="*/ 106 h 918"/>
                <a:gd name="T90" fmla="*/ 0 w 1103"/>
                <a:gd name="T91" fmla="*/ 38 h 918"/>
                <a:gd name="T92" fmla="*/ 109 w 1103"/>
                <a:gd name="T93" fmla="*/ 34 h 918"/>
                <a:gd name="T94" fmla="*/ 291 w 1103"/>
                <a:gd name="T95" fmla="*/ 29 h 918"/>
                <a:gd name="T96" fmla="*/ 419 w 1103"/>
                <a:gd name="T97" fmla="*/ 112 h 918"/>
                <a:gd name="T98" fmla="*/ 450 w 1103"/>
                <a:gd name="T99" fmla="*/ 168 h 918"/>
                <a:gd name="T100" fmla="*/ 480 w 1103"/>
                <a:gd name="T101" fmla="*/ 64 h 918"/>
                <a:gd name="T102" fmla="*/ 553 w 1103"/>
                <a:gd name="T103" fmla="*/ 4 h 918"/>
                <a:gd name="T104" fmla="*/ 701 w 1103"/>
                <a:gd name="T105" fmla="*/ 46 h 918"/>
                <a:gd name="T106" fmla="*/ 612 w 1103"/>
                <a:gd name="T107" fmla="*/ 79 h 918"/>
                <a:gd name="T108" fmla="*/ 655 w 1103"/>
                <a:gd name="T109" fmla="*/ 182 h 918"/>
                <a:gd name="T110" fmla="*/ 691 w 1103"/>
                <a:gd name="T111" fmla="*/ 113 h 918"/>
                <a:gd name="T112" fmla="*/ 784 w 1103"/>
                <a:gd name="T113" fmla="*/ 32 h 918"/>
                <a:gd name="T114" fmla="*/ 802 w 1103"/>
                <a:gd name="T115" fmla="*/ 29 h 918"/>
                <a:gd name="T116" fmla="*/ 1092 w 1103"/>
                <a:gd name="T117" fmla="*/ 29 h 918"/>
                <a:gd name="T118" fmla="*/ 1103 w 1103"/>
                <a:gd name="T119" fmla="*/ 30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03" h="918">
                  <a:moveTo>
                    <a:pt x="1103" y="30"/>
                  </a:moveTo>
                  <a:cubicBezTo>
                    <a:pt x="1085" y="84"/>
                    <a:pt x="1044" y="111"/>
                    <a:pt x="980" y="112"/>
                  </a:cubicBezTo>
                  <a:cubicBezTo>
                    <a:pt x="961" y="112"/>
                    <a:pt x="941" y="108"/>
                    <a:pt x="922" y="108"/>
                  </a:cubicBezTo>
                  <a:cubicBezTo>
                    <a:pt x="916" y="108"/>
                    <a:pt x="907" y="112"/>
                    <a:pt x="905" y="117"/>
                  </a:cubicBezTo>
                  <a:cubicBezTo>
                    <a:pt x="898" y="130"/>
                    <a:pt x="894" y="144"/>
                    <a:pt x="888" y="160"/>
                  </a:cubicBezTo>
                  <a:cubicBezTo>
                    <a:pt x="936" y="160"/>
                    <a:pt x="983" y="160"/>
                    <a:pt x="1030" y="160"/>
                  </a:cubicBezTo>
                  <a:cubicBezTo>
                    <a:pt x="1024" y="205"/>
                    <a:pt x="980" y="242"/>
                    <a:pt x="930" y="244"/>
                  </a:cubicBezTo>
                  <a:cubicBezTo>
                    <a:pt x="904" y="245"/>
                    <a:pt x="878" y="244"/>
                    <a:pt x="849" y="244"/>
                  </a:cubicBezTo>
                  <a:cubicBezTo>
                    <a:pt x="843" y="258"/>
                    <a:pt x="836" y="275"/>
                    <a:pt x="827" y="297"/>
                  </a:cubicBezTo>
                  <a:cubicBezTo>
                    <a:pt x="868" y="297"/>
                    <a:pt x="905" y="297"/>
                    <a:pt x="943" y="297"/>
                  </a:cubicBezTo>
                  <a:cubicBezTo>
                    <a:pt x="929" y="339"/>
                    <a:pt x="891" y="369"/>
                    <a:pt x="852" y="372"/>
                  </a:cubicBezTo>
                  <a:cubicBezTo>
                    <a:pt x="844" y="373"/>
                    <a:pt x="837" y="373"/>
                    <a:pt x="830" y="373"/>
                  </a:cubicBezTo>
                  <a:cubicBezTo>
                    <a:pt x="787" y="375"/>
                    <a:pt x="783" y="378"/>
                    <a:pt x="775" y="424"/>
                  </a:cubicBezTo>
                  <a:cubicBezTo>
                    <a:pt x="804" y="424"/>
                    <a:pt x="833" y="424"/>
                    <a:pt x="862" y="424"/>
                  </a:cubicBezTo>
                  <a:cubicBezTo>
                    <a:pt x="852" y="474"/>
                    <a:pt x="823" y="499"/>
                    <a:pt x="775" y="501"/>
                  </a:cubicBezTo>
                  <a:cubicBezTo>
                    <a:pt x="731" y="502"/>
                    <a:pt x="729" y="504"/>
                    <a:pt x="720" y="553"/>
                  </a:cubicBezTo>
                  <a:cubicBezTo>
                    <a:pt x="731" y="553"/>
                    <a:pt x="740" y="553"/>
                    <a:pt x="750" y="553"/>
                  </a:cubicBezTo>
                  <a:cubicBezTo>
                    <a:pt x="760" y="553"/>
                    <a:pt x="770" y="553"/>
                    <a:pt x="780" y="553"/>
                  </a:cubicBezTo>
                  <a:cubicBezTo>
                    <a:pt x="775" y="588"/>
                    <a:pt x="747" y="616"/>
                    <a:pt x="715" y="620"/>
                  </a:cubicBezTo>
                  <a:cubicBezTo>
                    <a:pt x="708" y="621"/>
                    <a:pt x="702" y="623"/>
                    <a:pt x="695" y="623"/>
                  </a:cubicBezTo>
                  <a:cubicBezTo>
                    <a:pt x="653" y="620"/>
                    <a:pt x="642" y="674"/>
                    <a:pt x="666" y="701"/>
                  </a:cubicBezTo>
                  <a:cubicBezTo>
                    <a:pt x="671" y="707"/>
                    <a:pt x="677" y="713"/>
                    <a:pt x="682" y="719"/>
                  </a:cubicBezTo>
                  <a:cubicBezTo>
                    <a:pt x="642" y="784"/>
                    <a:pt x="602" y="850"/>
                    <a:pt x="560" y="918"/>
                  </a:cubicBezTo>
                  <a:cubicBezTo>
                    <a:pt x="515" y="849"/>
                    <a:pt x="471" y="783"/>
                    <a:pt x="430" y="719"/>
                  </a:cubicBezTo>
                  <a:cubicBezTo>
                    <a:pt x="438" y="704"/>
                    <a:pt x="449" y="690"/>
                    <a:pt x="453" y="676"/>
                  </a:cubicBezTo>
                  <a:cubicBezTo>
                    <a:pt x="462" y="644"/>
                    <a:pt x="449" y="624"/>
                    <a:pt x="416" y="621"/>
                  </a:cubicBezTo>
                  <a:cubicBezTo>
                    <a:pt x="374" y="616"/>
                    <a:pt x="347" y="594"/>
                    <a:pt x="331" y="553"/>
                  </a:cubicBezTo>
                  <a:cubicBezTo>
                    <a:pt x="352" y="553"/>
                    <a:pt x="371" y="553"/>
                    <a:pt x="393" y="553"/>
                  </a:cubicBezTo>
                  <a:cubicBezTo>
                    <a:pt x="387" y="536"/>
                    <a:pt x="382" y="521"/>
                    <a:pt x="376" y="508"/>
                  </a:cubicBezTo>
                  <a:cubicBezTo>
                    <a:pt x="374" y="504"/>
                    <a:pt x="365" y="500"/>
                    <a:pt x="360" y="501"/>
                  </a:cubicBezTo>
                  <a:cubicBezTo>
                    <a:pt x="306" y="506"/>
                    <a:pt x="276" y="476"/>
                    <a:pt x="254" y="430"/>
                  </a:cubicBezTo>
                  <a:cubicBezTo>
                    <a:pt x="283" y="428"/>
                    <a:pt x="311" y="426"/>
                    <a:pt x="342" y="425"/>
                  </a:cubicBezTo>
                  <a:cubicBezTo>
                    <a:pt x="336" y="410"/>
                    <a:pt x="332" y="397"/>
                    <a:pt x="326" y="386"/>
                  </a:cubicBezTo>
                  <a:cubicBezTo>
                    <a:pt x="324" y="382"/>
                    <a:pt x="315" y="381"/>
                    <a:pt x="309" y="380"/>
                  </a:cubicBezTo>
                  <a:cubicBezTo>
                    <a:pt x="291" y="378"/>
                    <a:pt x="273" y="378"/>
                    <a:pt x="255" y="376"/>
                  </a:cubicBezTo>
                  <a:cubicBezTo>
                    <a:pt x="214" y="371"/>
                    <a:pt x="193" y="342"/>
                    <a:pt x="174" y="303"/>
                  </a:cubicBezTo>
                  <a:cubicBezTo>
                    <a:pt x="213" y="303"/>
                    <a:pt x="249" y="303"/>
                    <a:pt x="291" y="303"/>
                  </a:cubicBezTo>
                  <a:cubicBezTo>
                    <a:pt x="281" y="281"/>
                    <a:pt x="274" y="265"/>
                    <a:pt x="266" y="249"/>
                  </a:cubicBezTo>
                  <a:cubicBezTo>
                    <a:pt x="264" y="246"/>
                    <a:pt x="255" y="245"/>
                    <a:pt x="250" y="245"/>
                  </a:cubicBezTo>
                  <a:cubicBezTo>
                    <a:pt x="230" y="244"/>
                    <a:pt x="210" y="245"/>
                    <a:pt x="190" y="244"/>
                  </a:cubicBezTo>
                  <a:cubicBezTo>
                    <a:pt x="137" y="243"/>
                    <a:pt x="103" y="218"/>
                    <a:pt x="82" y="165"/>
                  </a:cubicBezTo>
                  <a:cubicBezTo>
                    <a:pt x="129" y="165"/>
                    <a:pt x="175" y="165"/>
                    <a:pt x="225" y="165"/>
                  </a:cubicBezTo>
                  <a:cubicBezTo>
                    <a:pt x="218" y="148"/>
                    <a:pt x="215" y="133"/>
                    <a:pt x="207" y="120"/>
                  </a:cubicBezTo>
                  <a:cubicBezTo>
                    <a:pt x="204" y="115"/>
                    <a:pt x="193" y="113"/>
                    <a:pt x="185" y="112"/>
                  </a:cubicBezTo>
                  <a:cubicBezTo>
                    <a:pt x="153" y="110"/>
                    <a:pt x="120" y="109"/>
                    <a:pt x="88" y="106"/>
                  </a:cubicBezTo>
                  <a:cubicBezTo>
                    <a:pt x="46" y="102"/>
                    <a:pt x="21" y="74"/>
                    <a:pt x="0" y="38"/>
                  </a:cubicBezTo>
                  <a:cubicBezTo>
                    <a:pt x="38" y="37"/>
                    <a:pt x="74" y="35"/>
                    <a:pt x="109" y="34"/>
                  </a:cubicBezTo>
                  <a:cubicBezTo>
                    <a:pt x="170" y="32"/>
                    <a:pt x="230" y="30"/>
                    <a:pt x="291" y="29"/>
                  </a:cubicBezTo>
                  <a:cubicBezTo>
                    <a:pt x="352" y="28"/>
                    <a:pt x="395" y="56"/>
                    <a:pt x="419" y="112"/>
                  </a:cubicBezTo>
                  <a:cubicBezTo>
                    <a:pt x="428" y="131"/>
                    <a:pt x="437" y="150"/>
                    <a:pt x="450" y="168"/>
                  </a:cubicBezTo>
                  <a:cubicBezTo>
                    <a:pt x="460" y="133"/>
                    <a:pt x="471" y="99"/>
                    <a:pt x="480" y="64"/>
                  </a:cubicBezTo>
                  <a:cubicBezTo>
                    <a:pt x="493" y="20"/>
                    <a:pt x="508" y="7"/>
                    <a:pt x="553" y="4"/>
                  </a:cubicBezTo>
                  <a:cubicBezTo>
                    <a:pt x="606" y="0"/>
                    <a:pt x="655" y="12"/>
                    <a:pt x="701" y="46"/>
                  </a:cubicBezTo>
                  <a:cubicBezTo>
                    <a:pt x="671" y="58"/>
                    <a:pt x="642" y="68"/>
                    <a:pt x="612" y="79"/>
                  </a:cubicBezTo>
                  <a:cubicBezTo>
                    <a:pt x="626" y="113"/>
                    <a:pt x="640" y="146"/>
                    <a:pt x="655" y="182"/>
                  </a:cubicBezTo>
                  <a:cubicBezTo>
                    <a:pt x="668" y="157"/>
                    <a:pt x="679" y="135"/>
                    <a:pt x="691" y="113"/>
                  </a:cubicBezTo>
                  <a:cubicBezTo>
                    <a:pt x="713" y="75"/>
                    <a:pt x="740" y="43"/>
                    <a:pt x="784" y="32"/>
                  </a:cubicBezTo>
                  <a:cubicBezTo>
                    <a:pt x="790" y="31"/>
                    <a:pt x="796" y="29"/>
                    <a:pt x="802" y="29"/>
                  </a:cubicBezTo>
                  <a:cubicBezTo>
                    <a:pt x="899" y="29"/>
                    <a:pt x="995" y="29"/>
                    <a:pt x="1092" y="29"/>
                  </a:cubicBezTo>
                  <a:cubicBezTo>
                    <a:pt x="1095" y="29"/>
                    <a:pt x="1098" y="30"/>
                    <a:pt x="110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6" name="Freeform 79"/>
            <p:cNvSpPr/>
            <p:nvPr/>
          </p:nvSpPr>
          <p:spPr bwMode="auto">
            <a:xfrm>
              <a:off x="10196286" y="627062"/>
              <a:ext cx="4621213" cy="3867150"/>
            </a:xfrm>
            <a:custGeom>
              <a:avLst/>
              <a:gdLst>
                <a:gd name="T0" fmla="*/ 1144 w 1463"/>
                <a:gd name="T1" fmla="*/ 1224 h 1224"/>
                <a:gd name="T2" fmla="*/ 1130 w 1463"/>
                <a:gd name="T3" fmla="*/ 1207 h 1224"/>
                <a:gd name="T4" fmla="*/ 1352 w 1463"/>
                <a:gd name="T5" fmla="*/ 646 h 1224"/>
                <a:gd name="T6" fmla="*/ 1129 w 1463"/>
                <a:gd name="T7" fmla="*/ 238 h 1224"/>
                <a:gd name="T8" fmla="*/ 275 w 1463"/>
                <a:gd name="T9" fmla="*/ 290 h 1224"/>
                <a:gd name="T10" fmla="*/ 104 w 1463"/>
                <a:gd name="T11" fmla="*/ 760 h 1224"/>
                <a:gd name="T12" fmla="*/ 331 w 1463"/>
                <a:gd name="T13" fmla="*/ 1206 h 1224"/>
                <a:gd name="T14" fmla="*/ 316 w 1463"/>
                <a:gd name="T15" fmla="*/ 1223 h 1224"/>
                <a:gd name="T16" fmla="*/ 233 w 1463"/>
                <a:gd name="T17" fmla="*/ 301 h 1224"/>
                <a:gd name="T18" fmla="*/ 1177 w 1463"/>
                <a:gd name="T19" fmla="*/ 248 h 1224"/>
                <a:gd name="T20" fmla="*/ 1144 w 1463"/>
                <a:gd name="T21" fmla="*/ 1224 h 1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63" h="1224">
                  <a:moveTo>
                    <a:pt x="1144" y="1224"/>
                  </a:moveTo>
                  <a:cubicBezTo>
                    <a:pt x="1139" y="1218"/>
                    <a:pt x="1135" y="1213"/>
                    <a:pt x="1130" y="1207"/>
                  </a:cubicBezTo>
                  <a:cubicBezTo>
                    <a:pt x="1297" y="1057"/>
                    <a:pt x="1378" y="871"/>
                    <a:pt x="1352" y="646"/>
                  </a:cubicBezTo>
                  <a:cubicBezTo>
                    <a:pt x="1334" y="481"/>
                    <a:pt x="1258" y="343"/>
                    <a:pt x="1129" y="238"/>
                  </a:cubicBezTo>
                  <a:cubicBezTo>
                    <a:pt x="864" y="20"/>
                    <a:pt x="494" y="58"/>
                    <a:pt x="275" y="290"/>
                  </a:cubicBezTo>
                  <a:cubicBezTo>
                    <a:pt x="152" y="422"/>
                    <a:pt x="93" y="579"/>
                    <a:pt x="104" y="760"/>
                  </a:cubicBezTo>
                  <a:cubicBezTo>
                    <a:pt x="115" y="940"/>
                    <a:pt x="194" y="1088"/>
                    <a:pt x="331" y="1206"/>
                  </a:cubicBezTo>
                  <a:cubicBezTo>
                    <a:pt x="326" y="1212"/>
                    <a:pt x="321" y="1218"/>
                    <a:pt x="316" y="1223"/>
                  </a:cubicBezTo>
                  <a:cubicBezTo>
                    <a:pt x="32" y="988"/>
                    <a:pt x="0" y="575"/>
                    <a:pt x="233" y="301"/>
                  </a:cubicBezTo>
                  <a:cubicBezTo>
                    <a:pt x="491" y="0"/>
                    <a:pt x="922" y="5"/>
                    <a:pt x="1177" y="248"/>
                  </a:cubicBezTo>
                  <a:cubicBezTo>
                    <a:pt x="1463" y="521"/>
                    <a:pt x="1447" y="970"/>
                    <a:pt x="1144" y="12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7" name="Freeform 80"/>
            <p:cNvSpPr/>
            <p:nvPr/>
          </p:nvSpPr>
          <p:spPr bwMode="auto">
            <a:xfrm>
              <a:off x="9645424" y="914400"/>
              <a:ext cx="998538" cy="1724025"/>
            </a:xfrm>
            <a:custGeom>
              <a:avLst/>
              <a:gdLst>
                <a:gd name="T0" fmla="*/ 99 w 316"/>
                <a:gd name="T1" fmla="*/ 206 h 546"/>
                <a:gd name="T2" fmla="*/ 99 w 316"/>
                <a:gd name="T3" fmla="*/ 151 h 546"/>
                <a:gd name="T4" fmla="*/ 90 w 316"/>
                <a:gd name="T5" fmla="*/ 134 h 546"/>
                <a:gd name="T6" fmla="*/ 64 w 316"/>
                <a:gd name="T7" fmla="*/ 104 h 546"/>
                <a:gd name="T8" fmla="*/ 69 w 316"/>
                <a:gd name="T9" fmla="*/ 62 h 546"/>
                <a:gd name="T10" fmla="*/ 81 w 316"/>
                <a:gd name="T11" fmla="*/ 54 h 546"/>
                <a:gd name="T12" fmla="*/ 102 w 316"/>
                <a:gd name="T13" fmla="*/ 20 h 546"/>
                <a:gd name="T14" fmla="*/ 112 w 316"/>
                <a:gd name="T15" fmla="*/ 0 h 546"/>
                <a:gd name="T16" fmla="*/ 132 w 316"/>
                <a:gd name="T17" fmla="*/ 17 h 546"/>
                <a:gd name="T18" fmla="*/ 133 w 316"/>
                <a:gd name="T19" fmla="*/ 48 h 546"/>
                <a:gd name="T20" fmla="*/ 149 w 316"/>
                <a:gd name="T21" fmla="*/ 100 h 546"/>
                <a:gd name="T22" fmla="*/ 144 w 316"/>
                <a:gd name="T23" fmla="*/ 76 h 546"/>
                <a:gd name="T24" fmla="*/ 149 w 316"/>
                <a:gd name="T25" fmla="*/ 44 h 546"/>
                <a:gd name="T26" fmla="*/ 193 w 316"/>
                <a:gd name="T27" fmla="*/ 23 h 546"/>
                <a:gd name="T28" fmla="*/ 207 w 316"/>
                <a:gd name="T29" fmla="*/ 46 h 546"/>
                <a:gd name="T30" fmla="*/ 221 w 316"/>
                <a:gd name="T31" fmla="*/ 70 h 546"/>
                <a:gd name="T32" fmla="*/ 281 w 316"/>
                <a:gd name="T33" fmla="*/ 109 h 546"/>
                <a:gd name="T34" fmla="*/ 315 w 316"/>
                <a:gd name="T35" fmla="*/ 176 h 546"/>
                <a:gd name="T36" fmla="*/ 308 w 316"/>
                <a:gd name="T37" fmla="*/ 190 h 546"/>
                <a:gd name="T38" fmla="*/ 293 w 316"/>
                <a:gd name="T39" fmla="*/ 186 h 546"/>
                <a:gd name="T40" fmla="*/ 193 w 316"/>
                <a:gd name="T41" fmla="*/ 122 h 546"/>
                <a:gd name="T42" fmla="*/ 224 w 316"/>
                <a:gd name="T43" fmla="*/ 182 h 546"/>
                <a:gd name="T44" fmla="*/ 201 w 316"/>
                <a:gd name="T45" fmla="*/ 221 h 546"/>
                <a:gd name="T46" fmla="*/ 188 w 316"/>
                <a:gd name="T47" fmla="*/ 215 h 546"/>
                <a:gd name="T48" fmla="*/ 122 w 316"/>
                <a:gd name="T49" fmla="*/ 165 h 546"/>
                <a:gd name="T50" fmla="*/ 132 w 316"/>
                <a:gd name="T51" fmla="*/ 211 h 546"/>
                <a:gd name="T52" fmla="*/ 178 w 316"/>
                <a:gd name="T53" fmla="*/ 295 h 546"/>
                <a:gd name="T54" fmla="*/ 199 w 316"/>
                <a:gd name="T55" fmla="*/ 345 h 546"/>
                <a:gd name="T56" fmla="*/ 192 w 316"/>
                <a:gd name="T57" fmla="*/ 363 h 546"/>
                <a:gd name="T58" fmla="*/ 179 w 316"/>
                <a:gd name="T59" fmla="*/ 352 h 546"/>
                <a:gd name="T60" fmla="*/ 150 w 316"/>
                <a:gd name="T61" fmla="*/ 317 h 546"/>
                <a:gd name="T62" fmla="*/ 145 w 316"/>
                <a:gd name="T63" fmla="*/ 319 h 546"/>
                <a:gd name="T64" fmla="*/ 140 w 316"/>
                <a:gd name="T65" fmla="*/ 362 h 546"/>
                <a:gd name="T66" fmla="*/ 108 w 316"/>
                <a:gd name="T67" fmla="*/ 393 h 546"/>
                <a:gd name="T68" fmla="*/ 192 w 316"/>
                <a:gd name="T69" fmla="*/ 502 h 546"/>
                <a:gd name="T70" fmla="*/ 201 w 316"/>
                <a:gd name="T71" fmla="*/ 525 h 546"/>
                <a:gd name="T72" fmla="*/ 178 w 316"/>
                <a:gd name="T73" fmla="*/ 539 h 546"/>
                <a:gd name="T74" fmla="*/ 117 w 316"/>
                <a:gd name="T75" fmla="*/ 491 h 546"/>
                <a:gd name="T76" fmla="*/ 72 w 316"/>
                <a:gd name="T77" fmla="*/ 376 h 546"/>
                <a:gd name="T78" fmla="*/ 64 w 316"/>
                <a:gd name="T79" fmla="*/ 350 h 546"/>
                <a:gd name="T80" fmla="*/ 91 w 316"/>
                <a:gd name="T81" fmla="*/ 365 h 546"/>
                <a:gd name="T82" fmla="*/ 74 w 316"/>
                <a:gd name="T83" fmla="*/ 261 h 546"/>
                <a:gd name="T84" fmla="*/ 59 w 316"/>
                <a:gd name="T85" fmla="*/ 289 h 546"/>
                <a:gd name="T86" fmla="*/ 46 w 316"/>
                <a:gd name="T87" fmla="*/ 295 h 546"/>
                <a:gd name="T88" fmla="*/ 41 w 316"/>
                <a:gd name="T89" fmla="*/ 282 h 546"/>
                <a:gd name="T90" fmla="*/ 9 w 316"/>
                <a:gd name="T91" fmla="*/ 207 h 546"/>
                <a:gd name="T92" fmla="*/ 1 w 316"/>
                <a:gd name="T93" fmla="*/ 189 h 546"/>
                <a:gd name="T94" fmla="*/ 15 w 316"/>
                <a:gd name="T95" fmla="*/ 176 h 546"/>
                <a:gd name="T96" fmla="*/ 41 w 316"/>
                <a:gd name="T97" fmla="*/ 172 h 546"/>
                <a:gd name="T98" fmla="*/ 70 w 316"/>
                <a:gd name="T99" fmla="*/ 170 h 546"/>
                <a:gd name="T100" fmla="*/ 99 w 316"/>
                <a:gd name="T101" fmla="*/ 206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6" h="546">
                  <a:moveTo>
                    <a:pt x="99" y="206"/>
                  </a:moveTo>
                  <a:cubicBezTo>
                    <a:pt x="99" y="187"/>
                    <a:pt x="100" y="169"/>
                    <a:pt x="99" y="151"/>
                  </a:cubicBezTo>
                  <a:cubicBezTo>
                    <a:pt x="98" y="145"/>
                    <a:pt x="94" y="139"/>
                    <a:pt x="90" y="134"/>
                  </a:cubicBezTo>
                  <a:cubicBezTo>
                    <a:pt x="82" y="124"/>
                    <a:pt x="72" y="115"/>
                    <a:pt x="64" y="104"/>
                  </a:cubicBezTo>
                  <a:cubicBezTo>
                    <a:pt x="48" y="86"/>
                    <a:pt x="50" y="76"/>
                    <a:pt x="69" y="62"/>
                  </a:cubicBezTo>
                  <a:cubicBezTo>
                    <a:pt x="73" y="59"/>
                    <a:pt x="77" y="56"/>
                    <a:pt x="81" y="54"/>
                  </a:cubicBezTo>
                  <a:cubicBezTo>
                    <a:pt x="98" y="49"/>
                    <a:pt x="102" y="37"/>
                    <a:pt x="102" y="20"/>
                  </a:cubicBezTo>
                  <a:cubicBezTo>
                    <a:pt x="102" y="14"/>
                    <a:pt x="108" y="7"/>
                    <a:pt x="112" y="0"/>
                  </a:cubicBezTo>
                  <a:cubicBezTo>
                    <a:pt x="119" y="5"/>
                    <a:pt x="129" y="10"/>
                    <a:pt x="132" y="17"/>
                  </a:cubicBezTo>
                  <a:cubicBezTo>
                    <a:pt x="136" y="26"/>
                    <a:pt x="133" y="38"/>
                    <a:pt x="133" y="48"/>
                  </a:cubicBezTo>
                  <a:cubicBezTo>
                    <a:pt x="132" y="65"/>
                    <a:pt x="125" y="84"/>
                    <a:pt x="149" y="100"/>
                  </a:cubicBezTo>
                  <a:cubicBezTo>
                    <a:pt x="147" y="89"/>
                    <a:pt x="147" y="82"/>
                    <a:pt x="144" y="76"/>
                  </a:cubicBezTo>
                  <a:cubicBezTo>
                    <a:pt x="136" y="64"/>
                    <a:pt x="140" y="53"/>
                    <a:pt x="149" y="44"/>
                  </a:cubicBezTo>
                  <a:cubicBezTo>
                    <a:pt x="162" y="33"/>
                    <a:pt x="174" y="17"/>
                    <a:pt x="193" y="23"/>
                  </a:cubicBezTo>
                  <a:cubicBezTo>
                    <a:pt x="200" y="25"/>
                    <a:pt x="203" y="38"/>
                    <a:pt x="207" y="46"/>
                  </a:cubicBezTo>
                  <a:cubicBezTo>
                    <a:pt x="212" y="54"/>
                    <a:pt x="214" y="65"/>
                    <a:pt x="221" y="70"/>
                  </a:cubicBezTo>
                  <a:cubicBezTo>
                    <a:pt x="240" y="84"/>
                    <a:pt x="261" y="96"/>
                    <a:pt x="281" y="109"/>
                  </a:cubicBezTo>
                  <a:cubicBezTo>
                    <a:pt x="306" y="124"/>
                    <a:pt x="311" y="150"/>
                    <a:pt x="315" y="176"/>
                  </a:cubicBezTo>
                  <a:cubicBezTo>
                    <a:pt x="316" y="180"/>
                    <a:pt x="312" y="188"/>
                    <a:pt x="308" y="190"/>
                  </a:cubicBezTo>
                  <a:cubicBezTo>
                    <a:pt x="304" y="192"/>
                    <a:pt x="297" y="189"/>
                    <a:pt x="293" y="186"/>
                  </a:cubicBezTo>
                  <a:cubicBezTo>
                    <a:pt x="260" y="166"/>
                    <a:pt x="227" y="144"/>
                    <a:pt x="193" y="122"/>
                  </a:cubicBezTo>
                  <a:cubicBezTo>
                    <a:pt x="204" y="143"/>
                    <a:pt x="215" y="162"/>
                    <a:pt x="224" y="182"/>
                  </a:cubicBezTo>
                  <a:cubicBezTo>
                    <a:pt x="233" y="202"/>
                    <a:pt x="222" y="219"/>
                    <a:pt x="201" y="221"/>
                  </a:cubicBezTo>
                  <a:cubicBezTo>
                    <a:pt x="196" y="221"/>
                    <a:pt x="189" y="218"/>
                    <a:pt x="188" y="215"/>
                  </a:cubicBezTo>
                  <a:cubicBezTo>
                    <a:pt x="177" y="185"/>
                    <a:pt x="149" y="178"/>
                    <a:pt x="122" y="165"/>
                  </a:cubicBezTo>
                  <a:cubicBezTo>
                    <a:pt x="125" y="180"/>
                    <a:pt x="130" y="195"/>
                    <a:pt x="132" y="211"/>
                  </a:cubicBezTo>
                  <a:cubicBezTo>
                    <a:pt x="137" y="245"/>
                    <a:pt x="153" y="271"/>
                    <a:pt x="178" y="295"/>
                  </a:cubicBezTo>
                  <a:cubicBezTo>
                    <a:pt x="190" y="308"/>
                    <a:pt x="194" y="328"/>
                    <a:pt x="199" y="345"/>
                  </a:cubicBezTo>
                  <a:cubicBezTo>
                    <a:pt x="201" y="350"/>
                    <a:pt x="195" y="357"/>
                    <a:pt x="192" y="363"/>
                  </a:cubicBezTo>
                  <a:cubicBezTo>
                    <a:pt x="187" y="360"/>
                    <a:pt x="182" y="357"/>
                    <a:pt x="179" y="352"/>
                  </a:cubicBezTo>
                  <a:cubicBezTo>
                    <a:pt x="169" y="341"/>
                    <a:pt x="160" y="329"/>
                    <a:pt x="150" y="317"/>
                  </a:cubicBezTo>
                  <a:cubicBezTo>
                    <a:pt x="149" y="318"/>
                    <a:pt x="147" y="318"/>
                    <a:pt x="145" y="319"/>
                  </a:cubicBezTo>
                  <a:cubicBezTo>
                    <a:pt x="144" y="333"/>
                    <a:pt x="146" y="350"/>
                    <a:pt x="140" y="362"/>
                  </a:cubicBezTo>
                  <a:cubicBezTo>
                    <a:pt x="134" y="374"/>
                    <a:pt x="120" y="382"/>
                    <a:pt x="108" y="393"/>
                  </a:cubicBezTo>
                  <a:cubicBezTo>
                    <a:pt x="134" y="426"/>
                    <a:pt x="163" y="464"/>
                    <a:pt x="192" y="502"/>
                  </a:cubicBezTo>
                  <a:cubicBezTo>
                    <a:pt x="197" y="508"/>
                    <a:pt x="204" y="520"/>
                    <a:pt x="201" y="525"/>
                  </a:cubicBezTo>
                  <a:cubicBezTo>
                    <a:pt x="198" y="532"/>
                    <a:pt x="187" y="537"/>
                    <a:pt x="178" y="539"/>
                  </a:cubicBezTo>
                  <a:cubicBezTo>
                    <a:pt x="147" y="546"/>
                    <a:pt x="130" y="530"/>
                    <a:pt x="117" y="491"/>
                  </a:cubicBezTo>
                  <a:cubicBezTo>
                    <a:pt x="103" y="452"/>
                    <a:pt x="87" y="415"/>
                    <a:pt x="72" y="376"/>
                  </a:cubicBezTo>
                  <a:cubicBezTo>
                    <a:pt x="69" y="370"/>
                    <a:pt x="68" y="363"/>
                    <a:pt x="64" y="350"/>
                  </a:cubicBezTo>
                  <a:cubicBezTo>
                    <a:pt x="77" y="357"/>
                    <a:pt x="84" y="361"/>
                    <a:pt x="91" y="365"/>
                  </a:cubicBezTo>
                  <a:cubicBezTo>
                    <a:pt x="109" y="344"/>
                    <a:pt x="98" y="275"/>
                    <a:pt x="74" y="261"/>
                  </a:cubicBezTo>
                  <a:cubicBezTo>
                    <a:pt x="69" y="271"/>
                    <a:pt x="65" y="280"/>
                    <a:pt x="59" y="289"/>
                  </a:cubicBezTo>
                  <a:cubicBezTo>
                    <a:pt x="57" y="292"/>
                    <a:pt x="50" y="293"/>
                    <a:pt x="46" y="295"/>
                  </a:cubicBezTo>
                  <a:cubicBezTo>
                    <a:pt x="44" y="291"/>
                    <a:pt x="41" y="286"/>
                    <a:pt x="41" y="282"/>
                  </a:cubicBezTo>
                  <a:cubicBezTo>
                    <a:pt x="46" y="250"/>
                    <a:pt x="39" y="224"/>
                    <a:pt x="9" y="207"/>
                  </a:cubicBezTo>
                  <a:cubicBezTo>
                    <a:pt x="4" y="204"/>
                    <a:pt x="0" y="194"/>
                    <a:pt x="1" y="189"/>
                  </a:cubicBezTo>
                  <a:cubicBezTo>
                    <a:pt x="2" y="184"/>
                    <a:pt x="9" y="178"/>
                    <a:pt x="15" y="176"/>
                  </a:cubicBezTo>
                  <a:cubicBezTo>
                    <a:pt x="23" y="173"/>
                    <a:pt x="32" y="173"/>
                    <a:pt x="41" y="172"/>
                  </a:cubicBezTo>
                  <a:cubicBezTo>
                    <a:pt x="49" y="171"/>
                    <a:pt x="56" y="171"/>
                    <a:pt x="70" y="170"/>
                  </a:cubicBezTo>
                  <a:cubicBezTo>
                    <a:pt x="80" y="176"/>
                    <a:pt x="76" y="204"/>
                    <a:pt x="99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8" name="Freeform 81"/>
            <p:cNvSpPr/>
            <p:nvPr/>
          </p:nvSpPr>
          <p:spPr bwMode="auto">
            <a:xfrm>
              <a:off x="13196661" y="-7938"/>
              <a:ext cx="1047750" cy="858838"/>
            </a:xfrm>
            <a:custGeom>
              <a:avLst/>
              <a:gdLst>
                <a:gd name="T0" fmla="*/ 36 w 332"/>
                <a:gd name="T1" fmla="*/ 247 h 272"/>
                <a:gd name="T2" fmla="*/ 149 w 332"/>
                <a:gd name="T3" fmla="*/ 203 h 272"/>
                <a:gd name="T4" fmla="*/ 78 w 332"/>
                <a:gd name="T5" fmla="*/ 204 h 272"/>
                <a:gd name="T6" fmla="*/ 3 w 332"/>
                <a:gd name="T7" fmla="*/ 159 h 272"/>
                <a:gd name="T8" fmla="*/ 3 w 332"/>
                <a:gd name="T9" fmla="*/ 137 h 272"/>
                <a:gd name="T10" fmla="*/ 22 w 332"/>
                <a:gd name="T11" fmla="*/ 132 h 272"/>
                <a:gd name="T12" fmla="*/ 153 w 332"/>
                <a:gd name="T13" fmla="*/ 148 h 272"/>
                <a:gd name="T14" fmla="*/ 214 w 332"/>
                <a:gd name="T15" fmla="*/ 109 h 272"/>
                <a:gd name="T16" fmla="*/ 249 w 332"/>
                <a:gd name="T17" fmla="*/ 22 h 272"/>
                <a:gd name="T18" fmla="*/ 269 w 332"/>
                <a:gd name="T19" fmla="*/ 1 h 272"/>
                <a:gd name="T20" fmla="*/ 293 w 332"/>
                <a:gd name="T21" fmla="*/ 18 h 272"/>
                <a:gd name="T22" fmla="*/ 308 w 332"/>
                <a:gd name="T23" fmla="*/ 48 h 272"/>
                <a:gd name="T24" fmla="*/ 298 w 332"/>
                <a:gd name="T25" fmla="*/ 83 h 272"/>
                <a:gd name="T26" fmla="*/ 255 w 332"/>
                <a:gd name="T27" fmla="*/ 151 h 272"/>
                <a:gd name="T28" fmla="*/ 307 w 332"/>
                <a:gd name="T29" fmla="*/ 147 h 272"/>
                <a:gd name="T30" fmla="*/ 331 w 332"/>
                <a:gd name="T31" fmla="*/ 159 h 272"/>
                <a:gd name="T32" fmla="*/ 309 w 332"/>
                <a:gd name="T33" fmla="*/ 182 h 272"/>
                <a:gd name="T34" fmla="*/ 253 w 332"/>
                <a:gd name="T35" fmla="*/ 184 h 272"/>
                <a:gd name="T36" fmla="*/ 229 w 332"/>
                <a:gd name="T37" fmla="*/ 194 h 272"/>
                <a:gd name="T38" fmla="*/ 36 w 332"/>
                <a:gd name="T39" fmla="*/ 247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2" h="272">
                  <a:moveTo>
                    <a:pt x="36" y="247"/>
                  </a:moveTo>
                  <a:cubicBezTo>
                    <a:pt x="76" y="230"/>
                    <a:pt x="119" y="237"/>
                    <a:pt x="149" y="203"/>
                  </a:cubicBezTo>
                  <a:cubicBezTo>
                    <a:pt x="124" y="203"/>
                    <a:pt x="101" y="202"/>
                    <a:pt x="78" y="204"/>
                  </a:cubicBezTo>
                  <a:cubicBezTo>
                    <a:pt x="41" y="207"/>
                    <a:pt x="19" y="188"/>
                    <a:pt x="3" y="159"/>
                  </a:cubicBezTo>
                  <a:cubicBezTo>
                    <a:pt x="0" y="153"/>
                    <a:pt x="0" y="142"/>
                    <a:pt x="3" y="137"/>
                  </a:cubicBezTo>
                  <a:cubicBezTo>
                    <a:pt x="5" y="133"/>
                    <a:pt x="17" y="129"/>
                    <a:pt x="22" y="132"/>
                  </a:cubicBezTo>
                  <a:cubicBezTo>
                    <a:pt x="64" y="152"/>
                    <a:pt x="109" y="144"/>
                    <a:pt x="153" y="148"/>
                  </a:cubicBezTo>
                  <a:cubicBezTo>
                    <a:pt x="186" y="151"/>
                    <a:pt x="203" y="139"/>
                    <a:pt x="214" y="109"/>
                  </a:cubicBezTo>
                  <a:cubicBezTo>
                    <a:pt x="223" y="79"/>
                    <a:pt x="236" y="50"/>
                    <a:pt x="249" y="22"/>
                  </a:cubicBezTo>
                  <a:cubicBezTo>
                    <a:pt x="253" y="13"/>
                    <a:pt x="262" y="2"/>
                    <a:pt x="269" y="1"/>
                  </a:cubicBezTo>
                  <a:cubicBezTo>
                    <a:pt x="277" y="0"/>
                    <a:pt x="287" y="10"/>
                    <a:pt x="293" y="18"/>
                  </a:cubicBezTo>
                  <a:cubicBezTo>
                    <a:pt x="300" y="27"/>
                    <a:pt x="303" y="38"/>
                    <a:pt x="308" y="48"/>
                  </a:cubicBezTo>
                  <a:cubicBezTo>
                    <a:pt x="315" y="63"/>
                    <a:pt x="313" y="73"/>
                    <a:pt x="298" y="83"/>
                  </a:cubicBezTo>
                  <a:cubicBezTo>
                    <a:pt x="275" y="98"/>
                    <a:pt x="266" y="123"/>
                    <a:pt x="255" y="151"/>
                  </a:cubicBezTo>
                  <a:cubicBezTo>
                    <a:pt x="275" y="150"/>
                    <a:pt x="291" y="148"/>
                    <a:pt x="307" y="147"/>
                  </a:cubicBezTo>
                  <a:cubicBezTo>
                    <a:pt x="316" y="147"/>
                    <a:pt x="330" y="144"/>
                    <a:pt x="331" y="159"/>
                  </a:cubicBezTo>
                  <a:cubicBezTo>
                    <a:pt x="332" y="173"/>
                    <a:pt x="322" y="181"/>
                    <a:pt x="309" y="182"/>
                  </a:cubicBezTo>
                  <a:cubicBezTo>
                    <a:pt x="290" y="184"/>
                    <a:pt x="271" y="183"/>
                    <a:pt x="253" y="184"/>
                  </a:cubicBezTo>
                  <a:cubicBezTo>
                    <a:pt x="245" y="185"/>
                    <a:pt x="234" y="188"/>
                    <a:pt x="229" y="194"/>
                  </a:cubicBezTo>
                  <a:cubicBezTo>
                    <a:pt x="170" y="259"/>
                    <a:pt x="127" y="272"/>
                    <a:pt x="36" y="2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9" name="Freeform 82"/>
            <p:cNvSpPr/>
            <p:nvPr/>
          </p:nvSpPr>
          <p:spPr bwMode="auto">
            <a:xfrm>
              <a:off x="10912249" y="5257800"/>
              <a:ext cx="663575" cy="809625"/>
            </a:xfrm>
            <a:custGeom>
              <a:avLst/>
              <a:gdLst>
                <a:gd name="T0" fmla="*/ 30 w 210"/>
                <a:gd name="T1" fmla="*/ 218 h 256"/>
                <a:gd name="T2" fmla="*/ 0 w 210"/>
                <a:gd name="T3" fmla="*/ 204 h 256"/>
                <a:gd name="T4" fmla="*/ 103 w 210"/>
                <a:gd name="T5" fmla="*/ 0 h 256"/>
                <a:gd name="T6" fmla="*/ 129 w 210"/>
                <a:gd name="T7" fmla="*/ 38 h 256"/>
                <a:gd name="T8" fmla="*/ 123 w 210"/>
                <a:gd name="T9" fmla="*/ 153 h 256"/>
                <a:gd name="T10" fmla="*/ 185 w 210"/>
                <a:gd name="T11" fmla="*/ 38 h 256"/>
                <a:gd name="T12" fmla="*/ 210 w 210"/>
                <a:gd name="T13" fmla="*/ 48 h 256"/>
                <a:gd name="T14" fmla="*/ 109 w 210"/>
                <a:gd name="T15" fmla="*/ 256 h 256"/>
                <a:gd name="T16" fmla="*/ 80 w 210"/>
                <a:gd name="T17" fmla="*/ 216 h 256"/>
                <a:gd name="T18" fmla="*/ 90 w 210"/>
                <a:gd name="T19" fmla="*/ 94 h 256"/>
                <a:gd name="T20" fmla="*/ 30 w 210"/>
                <a:gd name="T21" fmla="*/ 21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0" h="256">
                  <a:moveTo>
                    <a:pt x="30" y="218"/>
                  </a:moveTo>
                  <a:cubicBezTo>
                    <a:pt x="20" y="214"/>
                    <a:pt x="11" y="210"/>
                    <a:pt x="0" y="204"/>
                  </a:cubicBezTo>
                  <a:cubicBezTo>
                    <a:pt x="35" y="135"/>
                    <a:pt x="69" y="67"/>
                    <a:pt x="103" y="0"/>
                  </a:cubicBezTo>
                  <a:cubicBezTo>
                    <a:pt x="127" y="4"/>
                    <a:pt x="132" y="16"/>
                    <a:pt x="129" y="38"/>
                  </a:cubicBezTo>
                  <a:cubicBezTo>
                    <a:pt x="124" y="76"/>
                    <a:pt x="122" y="113"/>
                    <a:pt x="123" y="153"/>
                  </a:cubicBezTo>
                  <a:cubicBezTo>
                    <a:pt x="143" y="115"/>
                    <a:pt x="164" y="78"/>
                    <a:pt x="185" y="38"/>
                  </a:cubicBezTo>
                  <a:cubicBezTo>
                    <a:pt x="193" y="41"/>
                    <a:pt x="201" y="44"/>
                    <a:pt x="210" y="48"/>
                  </a:cubicBezTo>
                  <a:cubicBezTo>
                    <a:pt x="176" y="118"/>
                    <a:pt x="142" y="187"/>
                    <a:pt x="109" y="256"/>
                  </a:cubicBezTo>
                  <a:cubicBezTo>
                    <a:pt x="77" y="246"/>
                    <a:pt x="77" y="246"/>
                    <a:pt x="80" y="216"/>
                  </a:cubicBezTo>
                  <a:cubicBezTo>
                    <a:pt x="84" y="176"/>
                    <a:pt x="89" y="136"/>
                    <a:pt x="90" y="94"/>
                  </a:cubicBezTo>
                  <a:cubicBezTo>
                    <a:pt x="70" y="135"/>
                    <a:pt x="50" y="176"/>
                    <a:pt x="30" y="2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0" name="Freeform 83"/>
            <p:cNvSpPr/>
            <p:nvPr/>
          </p:nvSpPr>
          <p:spPr bwMode="auto">
            <a:xfrm>
              <a:off x="12772799" y="5489575"/>
              <a:ext cx="433388" cy="757238"/>
            </a:xfrm>
            <a:custGeom>
              <a:avLst/>
              <a:gdLst>
                <a:gd name="T0" fmla="*/ 137 w 137"/>
                <a:gd name="T1" fmla="*/ 221 h 240"/>
                <a:gd name="T2" fmla="*/ 112 w 137"/>
                <a:gd name="T3" fmla="*/ 226 h 240"/>
                <a:gd name="T4" fmla="*/ 38 w 137"/>
                <a:gd name="T5" fmla="*/ 85 h 240"/>
                <a:gd name="T6" fmla="*/ 35 w 137"/>
                <a:gd name="T7" fmla="*/ 86 h 240"/>
                <a:gd name="T8" fmla="*/ 46 w 137"/>
                <a:gd name="T9" fmla="*/ 237 h 240"/>
                <a:gd name="T10" fmla="*/ 17 w 137"/>
                <a:gd name="T11" fmla="*/ 240 h 240"/>
                <a:gd name="T12" fmla="*/ 0 w 137"/>
                <a:gd name="T13" fmla="*/ 17 h 240"/>
                <a:gd name="T14" fmla="*/ 49 w 137"/>
                <a:gd name="T15" fmla="*/ 37 h 240"/>
                <a:gd name="T16" fmla="*/ 95 w 137"/>
                <a:gd name="T17" fmla="*/ 105 h 240"/>
                <a:gd name="T18" fmla="*/ 86 w 137"/>
                <a:gd name="T19" fmla="*/ 5 h 240"/>
                <a:gd name="T20" fmla="*/ 110 w 137"/>
                <a:gd name="T21" fmla="*/ 0 h 240"/>
                <a:gd name="T22" fmla="*/ 137 w 137"/>
                <a:gd name="T23" fmla="*/ 22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" h="240">
                  <a:moveTo>
                    <a:pt x="137" y="221"/>
                  </a:moveTo>
                  <a:cubicBezTo>
                    <a:pt x="127" y="223"/>
                    <a:pt x="120" y="224"/>
                    <a:pt x="112" y="226"/>
                  </a:cubicBezTo>
                  <a:cubicBezTo>
                    <a:pt x="87" y="179"/>
                    <a:pt x="63" y="132"/>
                    <a:pt x="38" y="85"/>
                  </a:cubicBezTo>
                  <a:cubicBezTo>
                    <a:pt x="37" y="85"/>
                    <a:pt x="36" y="86"/>
                    <a:pt x="35" y="86"/>
                  </a:cubicBezTo>
                  <a:cubicBezTo>
                    <a:pt x="39" y="136"/>
                    <a:pt x="42" y="185"/>
                    <a:pt x="46" y="237"/>
                  </a:cubicBezTo>
                  <a:cubicBezTo>
                    <a:pt x="36" y="238"/>
                    <a:pt x="28" y="238"/>
                    <a:pt x="17" y="240"/>
                  </a:cubicBezTo>
                  <a:cubicBezTo>
                    <a:pt x="11" y="164"/>
                    <a:pt x="5" y="91"/>
                    <a:pt x="0" y="17"/>
                  </a:cubicBezTo>
                  <a:cubicBezTo>
                    <a:pt x="33" y="10"/>
                    <a:pt x="33" y="10"/>
                    <a:pt x="49" y="37"/>
                  </a:cubicBezTo>
                  <a:cubicBezTo>
                    <a:pt x="63" y="60"/>
                    <a:pt x="77" y="83"/>
                    <a:pt x="95" y="105"/>
                  </a:cubicBezTo>
                  <a:cubicBezTo>
                    <a:pt x="92" y="72"/>
                    <a:pt x="89" y="39"/>
                    <a:pt x="86" y="5"/>
                  </a:cubicBezTo>
                  <a:cubicBezTo>
                    <a:pt x="94" y="3"/>
                    <a:pt x="101" y="2"/>
                    <a:pt x="110" y="0"/>
                  </a:cubicBezTo>
                  <a:cubicBezTo>
                    <a:pt x="119" y="73"/>
                    <a:pt x="128" y="146"/>
                    <a:pt x="137" y="2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1" name="Freeform 84"/>
            <p:cNvSpPr>
              <a:spLocks noEditPoints="1"/>
            </p:cNvSpPr>
            <p:nvPr/>
          </p:nvSpPr>
          <p:spPr bwMode="auto">
            <a:xfrm>
              <a:off x="14103124" y="4878387"/>
              <a:ext cx="720725" cy="762000"/>
            </a:xfrm>
            <a:custGeom>
              <a:avLst/>
              <a:gdLst>
                <a:gd name="T0" fmla="*/ 124 w 228"/>
                <a:gd name="T1" fmla="*/ 122 h 241"/>
                <a:gd name="T2" fmla="*/ 104 w 228"/>
                <a:gd name="T3" fmla="*/ 142 h 241"/>
                <a:gd name="T4" fmla="*/ 158 w 228"/>
                <a:gd name="T5" fmla="*/ 216 h 241"/>
                <a:gd name="T6" fmla="*/ 135 w 228"/>
                <a:gd name="T7" fmla="*/ 241 h 241"/>
                <a:gd name="T8" fmla="*/ 0 w 228"/>
                <a:gd name="T9" fmla="*/ 51 h 241"/>
                <a:gd name="T10" fmla="*/ 49 w 228"/>
                <a:gd name="T11" fmla="*/ 16 h 241"/>
                <a:gd name="T12" fmla="*/ 122 w 228"/>
                <a:gd name="T13" fmla="*/ 15 h 241"/>
                <a:gd name="T14" fmla="*/ 148 w 228"/>
                <a:gd name="T15" fmla="*/ 87 h 241"/>
                <a:gd name="T16" fmla="*/ 159 w 228"/>
                <a:gd name="T17" fmla="*/ 115 h 241"/>
                <a:gd name="T18" fmla="*/ 228 w 228"/>
                <a:gd name="T19" fmla="*/ 169 h 241"/>
                <a:gd name="T20" fmla="*/ 186 w 228"/>
                <a:gd name="T21" fmla="*/ 174 h 241"/>
                <a:gd name="T22" fmla="*/ 124 w 228"/>
                <a:gd name="T23" fmla="*/ 122 h 241"/>
                <a:gd name="T24" fmla="*/ 85 w 228"/>
                <a:gd name="T25" fmla="*/ 113 h 241"/>
                <a:gd name="T26" fmla="*/ 117 w 228"/>
                <a:gd name="T27" fmla="*/ 72 h 241"/>
                <a:gd name="T28" fmla="*/ 90 w 228"/>
                <a:gd name="T29" fmla="*/ 39 h 241"/>
                <a:gd name="T30" fmla="*/ 41 w 228"/>
                <a:gd name="T31" fmla="*/ 55 h 241"/>
                <a:gd name="T32" fmla="*/ 85 w 228"/>
                <a:gd name="T33" fmla="*/ 113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241">
                  <a:moveTo>
                    <a:pt x="124" y="122"/>
                  </a:moveTo>
                  <a:cubicBezTo>
                    <a:pt x="116" y="129"/>
                    <a:pt x="111" y="135"/>
                    <a:pt x="104" y="142"/>
                  </a:cubicBezTo>
                  <a:cubicBezTo>
                    <a:pt x="122" y="167"/>
                    <a:pt x="140" y="191"/>
                    <a:pt x="158" y="216"/>
                  </a:cubicBezTo>
                  <a:cubicBezTo>
                    <a:pt x="150" y="225"/>
                    <a:pt x="143" y="232"/>
                    <a:pt x="135" y="241"/>
                  </a:cubicBezTo>
                  <a:cubicBezTo>
                    <a:pt x="90" y="177"/>
                    <a:pt x="46" y="115"/>
                    <a:pt x="0" y="51"/>
                  </a:cubicBezTo>
                  <a:cubicBezTo>
                    <a:pt x="17" y="39"/>
                    <a:pt x="33" y="27"/>
                    <a:pt x="49" y="16"/>
                  </a:cubicBezTo>
                  <a:cubicBezTo>
                    <a:pt x="73" y="1"/>
                    <a:pt x="97" y="0"/>
                    <a:pt x="122" y="15"/>
                  </a:cubicBezTo>
                  <a:cubicBezTo>
                    <a:pt x="150" y="33"/>
                    <a:pt x="153" y="60"/>
                    <a:pt x="148" y="87"/>
                  </a:cubicBezTo>
                  <a:cubicBezTo>
                    <a:pt x="145" y="101"/>
                    <a:pt x="150" y="107"/>
                    <a:pt x="159" y="115"/>
                  </a:cubicBezTo>
                  <a:cubicBezTo>
                    <a:pt x="183" y="132"/>
                    <a:pt x="205" y="151"/>
                    <a:pt x="228" y="169"/>
                  </a:cubicBezTo>
                  <a:cubicBezTo>
                    <a:pt x="208" y="191"/>
                    <a:pt x="208" y="191"/>
                    <a:pt x="186" y="174"/>
                  </a:cubicBezTo>
                  <a:cubicBezTo>
                    <a:pt x="166" y="157"/>
                    <a:pt x="145" y="140"/>
                    <a:pt x="124" y="122"/>
                  </a:cubicBezTo>
                  <a:close/>
                  <a:moveTo>
                    <a:pt x="85" y="113"/>
                  </a:moveTo>
                  <a:cubicBezTo>
                    <a:pt x="102" y="103"/>
                    <a:pt x="118" y="94"/>
                    <a:pt x="117" y="72"/>
                  </a:cubicBezTo>
                  <a:cubicBezTo>
                    <a:pt x="116" y="55"/>
                    <a:pt x="104" y="45"/>
                    <a:pt x="90" y="39"/>
                  </a:cubicBezTo>
                  <a:cubicBezTo>
                    <a:pt x="70" y="30"/>
                    <a:pt x="56" y="40"/>
                    <a:pt x="41" y="55"/>
                  </a:cubicBezTo>
                  <a:cubicBezTo>
                    <a:pt x="55" y="74"/>
                    <a:pt x="69" y="93"/>
                    <a:pt x="85" y="1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2" name="Freeform 85"/>
            <p:cNvSpPr/>
            <p:nvPr/>
          </p:nvSpPr>
          <p:spPr bwMode="auto">
            <a:xfrm>
              <a:off x="9386661" y="3990975"/>
              <a:ext cx="820738" cy="669925"/>
            </a:xfrm>
            <a:custGeom>
              <a:avLst/>
              <a:gdLst>
                <a:gd name="T0" fmla="*/ 108 w 260"/>
                <a:gd name="T1" fmla="*/ 81 h 212"/>
                <a:gd name="T2" fmla="*/ 12 w 260"/>
                <a:gd name="T3" fmla="*/ 129 h 212"/>
                <a:gd name="T4" fmla="*/ 0 w 260"/>
                <a:gd name="T5" fmla="*/ 106 h 212"/>
                <a:gd name="T6" fmla="*/ 204 w 260"/>
                <a:gd name="T7" fmla="*/ 0 h 212"/>
                <a:gd name="T8" fmla="*/ 217 w 260"/>
                <a:gd name="T9" fmla="*/ 24 h 212"/>
                <a:gd name="T10" fmla="*/ 131 w 260"/>
                <a:gd name="T11" fmla="*/ 69 h 212"/>
                <a:gd name="T12" fmla="*/ 161 w 260"/>
                <a:gd name="T13" fmla="*/ 126 h 212"/>
                <a:gd name="T14" fmla="*/ 247 w 260"/>
                <a:gd name="T15" fmla="*/ 84 h 212"/>
                <a:gd name="T16" fmla="*/ 260 w 260"/>
                <a:gd name="T17" fmla="*/ 107 h 212"/>
                <a:gd name="T18" fmla="*/ 55 w 260"/>
                <a:gd name="T19" fmla="*/ 212 h 212"/>
                <a:gd name="T20" fmla="*/ 42 w 260"/>
                <a:gd name="T21" fmla="*/ 189 h 212"/>
                <a:gd name="T22" fmla="*/ 138 w 260"/>
                <a:gd name="T23" fmla="*/ 139 h 212"/>
                <a:gd name="T24" fmla="*/ 108 w 260"/>
                <a:gd name="T25" fmla="*/ 81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0" h="212">
                  <a:moveTo>
                    <a:pt x="108" y="81"/>
                  </a:moveTo>
                  <a:cubicBezTo>
                    <a:pt x="75" y="97"/>
                    <a:pt x="44" y="113"/>
                    <a:pt x="12" y="129"/>
                  </a:cubicBezTo>
                  <a:cubicBezTo>
                    <a:pt x="8" y="121"/>
                    <a:pt x="4" y="114"/>
                    <a:pt x="0" y="106"/>
                  </a:cubicBezTo>
                  <a:cubicBezTo>
                    <a:pt x="68" y="70"/>
                    <a:pt x="135" y="36"/>
                    <a:pt x="204" y="0"/>
                  </a:cubicBezTo>
                  <a:cubicBezTo>
                    <a:pt x="208" y="9"/>
                    <a:pt x="212" y="16"/>
                    <a:pt x="217" y="24"/>
                  </a:cubicBezTo>
                  <a:cubicBezTo>
                    <a:pt x="188" y="39"/>
                    <a:pt x="160" y="54"/>
                    <a:pt x="131" y="69"/>
                  </a:cubicBezTo>
                  <a:cubicBezTo>
                    <a:pt x="141" y="88"/>
                    <a:pt x="151" y="106"/>
                    <a:pt x="161" y="126"/>
                  </a:cubicBezTo>
                  <a:cubicBezTo>
                    <a:pt x="190" y="112"/>
                    <a:pt x="217" y="99"/>
                    <a:pt x="247" y="84"/>
                  </a:cubicBezTo>
                  <a:cubicBezTo>
                    <a:pt x="251" y="91"/>
                    <a:pt x="255" y="99"/>
                    <a:pt x="260" y="107"/>
                  </a:cubicBezTo>
                  <a:cubicBezTo>
                    <a:pt x="191" y="142"/>
                    <a:pt x="124" y="177"/>
                    <a:pt x="55" y="212"/>
                  </a:cubicBezTo>
                  <a:cubicBezTo>
                    <a:pt x="51" y="205"/>
                    <a:pt x="47" y="198"/>
                    <a:pt x="42" y="189"/>
                  </a:cubicBezTo>
                  <a:cubicBezTo>
                    <a:pt x="74" y="172"/>
                    <a:pt x="105" y="156"/>
                    <a:pt x="138" y="139"/>
                  </a:cubicBezTo>
                  <a:cubicBezTo>
                    <a:pt x="127" y="119"/>
                    <a:pt x="118" y="101"/>
                    <a:pt x="108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3" name="Freeform 86"/>
            <p:cNvSpPr>
              <a:spLocks noEditPoints="1"/>
            </p:cNvSpPr>
            <p:nvPr/>
          </p:nvSpPr>
          <p:spPr bwMode="auto">
            <a:xfrm>
              <a:off x="10480449" y="5126037"/>
              <a:ext cx="615950" cy="741363"/>
            </a:xfrm>
            <a:custGeom>
              <a:avLst/>
              <a:gdLst>
                <a:gd name="T0" fmla="*/ 0 w 195"/>
                <a:gd name="T1" fmla="*/ 167 h 235"/>
                <a:gd name="T2" fmla="*/ 160 w 195"/>
                <a:gd name="T3" fmla="*/ 0 h 235"/>
                <a:gd name="T4" fmla="*/ 195 w 195"/>
                <a:gd name="T5" fmla="*/ 22 h 235"/>
                <a:gd name="T6" fmla="*/ 107 w 195"/>
                <a:gd name="T7" fmla="*/ 235 h 235"/>
                <a:gd name="T8" fmla="*/ 79 w 195"/>
                <a:gd name="T9" fmla="*/ 219 h 235"/>
                <a:gd name="T10" fmla="*/ 98 w 195"/>
                <a:gd name="T11" fmla="*/ 178 h 235"/>
                <a:gd name="T12" fmla="*/ 90 w 195"/>
                <a:gd name="T13" fmla="*/ 145 h 235"/>
                <a:gd name="T14" fmla="*/ 70 w 195"/>
                <a:gd name="T15" fmla="*/ 131 h 235"/>
                <a:gd name="T16" fmla="*/ 25 w 195"/>
                <a:gd name="T17" fmla="*/ 187 h 235"/>
                <a:gd name="T18" fmla="*/ 0 w 195"/>
                <a:gd name="T19" fmla="*/ 167 h 235"/>
                <a:gd name="T20" fmla="*/ 121 w 195"/>
                <a:gd name="T21" fmla="*/ 127 h 235"/>
                <a:gd name="T22" fmla="*/ 154 w 195"/>
                <a:gd name="T23" fmla="*/ 50 h 235"/>
                <a:gd name="T24" fmla="*/ 95 w 195"/>
                <a:gd name="T25" fmla="*/ 108 h 235"/>
                <a:gd name="T26" fmla="*/ 121 w 195"/>
                <a:gd name="T27" fmla="*/ 127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35">
                  <a:moveTo>
                    <a:pt x="0" y="167"/>
                  </a:moveTo>
                  <a:cubicBezTo>
                    <a:pt x="54" y="111"/>
                    <a:pt x="107" y="56"/>
                    <a:pt x="160" y="0"/>
                  </a:cubicBezTo>
                  <a:cubicBezTo>
                    <a:pt x="173" y="8"/>
                    <a:pt x="183" y="14"/>
                    <a:pt x="195" y="22"/>
                  </a:cubicBezTo>
                  <a:cubicBezTo>
                    <a:pt x="166" y="92"/>
                    <a:pt x="137" y="163"/>
                    <a:pt x="107" y="235"/>
                  </a:cubicBezTo>
                  <a:cubicBezTo>
                    <a:pt x="97" y="230"/>
                    <a:pt x="89" y="225"/>
                    <a:pt x="79" y="219"/>
                  </a:cubicBezTo>
                  <a:cubicBezTo>
                    <a:pt x="85" y="205"/>
                    <a:pt x="90" y="191"/>
                    <a:pt x="98" y="178"/>
                  </a:cubicBezTo>
                  <a:cubicBezTo>
                    <a:pt x="107" y="163"/>
                    <a:pt x="106" y="153"/>
                    <a:pt x="90" y="145"/>
                  </a:cubicBezTo>
                  <a:cubicBezTo>
                    <a:pt x="84" y="142"/>
                    <a:pt x="79" y="137"/>
                    <a:pt x="70" y="131"/>
                  </a:cubicBezTo>
                  <a:cubicBezTo>
                    <a:pt x="55" y="149"/>
                    <a:pt x="40" y="168"/>
                    <a:pt x="25" y="187"/>
                  </a:cubicBezTo>
                  <a:cubicBezTo>
                    <a:pt x="12" y="177"/>
                    <a:pt x="5" y="171"/>
                    <a:pt x="0" y="167"/>
                  </a:cubicBezTo>
                  <a:close/>
                  <a:moveTo>
                    <a:pt x="121" y="127"/>
                  </a:moveTo>
                  <a:cubicBezTo>
                    <a:pt x="132" y="100"/>
                    <a:pt x="143" y="76"/>
                    <a:pt x="154" y="50"/>
                  </a:cubicBezTo>
                  <a:cubicBezTo>
                    <a:pt x="133" y="71"/>
                    <a:pt x="115" y="89"/>
                    <a:pt x="95" y="108"/>
                  </a:cubicBezTo>
                  <a:cubicBezTo>
                    <a:pt x="103" y="114"/>
                    <a:pt x="111" y="119"/>
                    <a:pt x="121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4" name="Freeform 87"/>
            <p:cNvSpPr/>
            <p:nvPr/>
          </p:nvSpPr>
          <p:spPr bwMode="auto">
            <a:xfrm>
              <a:off x="11399611" y="5441950"/>
              <a:ext cx="520700" cy="785813"/>
            </a:xfrm>
            <a:custGeom>
              <a:avLst/>
              <a:gdLst>
                <a:gd name="T0" fmla="*/ 110 w 165"/>
                <a:gd name="T1" fmla="*/ 156 h 249"/>
                <a:gd name="T2" fmla="*/ 76 w 165"/>
                <a:gd name="T3" fmla="*/ 143 h 249"/>
                <a:gd name="T4" fmla="*/ 83 w 165"/>
                <a:gd name="T5" fmla="*/ 120 h 249"/>
                <a:gd name="T6" fmla="*/ 141 w 165"/>
                <a:gd name="T7" fmla="*/ 139 h 249"/>
                <a:gd name="T8" fmla="*/ 107 w 165"/>
                <a:gd name="T9" fmla="*/ 249 h 249"/>
                <a:gd name="T10" fmla="*/ 83 w 165"/>
                <a:gd name="T11" fmla="*/ 227 h 249"/>
                <a:gd name="T12" fmla="*/ 11 w 165"/>
                <a:gd name="T13" fmla="*/ 147 h 249"/>
                <a:gd name="T14" fmla="*/ 47 w 165"/>
                <a:gd name="T15" fmla="*/ 47 h 249"/>
                <a:gd name="T16" fmla="*/ 93 w 165"/>
                <a:gd name="T17" fmla="*/ 12 h 249"/>
                <a:gd name="T18" fmla="*/ 162 w 165"/>
                <a:gd name="T19" fmla="*/ 55 h 249"/>
                <a:gd name="T20" fmla="*/ 165 w 165"/>
                <a:gd name="T21" fmla="*/ 93 h 249"/>
                <a:gd name="T22" fmla="*/ 134 w 165"/>
                <a:gd name="T23" fmla="*/ 90 h 249"/>
                <a:gd name="T24" fmla="*/ 134 w 165"/>
                <a:gd name="T25" fmla="*/ 69 h 249"/>
                <a:gd name="T26" fmla="*/ 115 w 165"/>
                <a:gd name="T27" fmla="*/ 38 h 249"/>
                <a:gd name="T28" fmla="*/ 74 w 165"/>
                <a:gd name="T29" fmla="*/ 54 h 249"/>
                <a:gd name="T30" fmla="*/ 38 w 165"/>
                <a:gd name="T31" fmla="*/ 159 h 249"/>
                <a:gd name="T32" fmla="*/ 64 w 165"/>
                <a:gd name="T33" fmla="*/ 205 h 249"/>
                <a:gd name="T34" fmla="*/ 104 w 165"/>
                <a:gd name="T35" fmla="*/ 175 h 249"/>
                <a:gd name="T36" fmla="*/ 110 w 165"/>
                <a:gd name="T37" fmla="*/ 15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" h="249">
                  <a:moveTo>
                    <a:pt x="110" y="156"/>
                  </a:moveTo>
                  <a:cubicBezTo>
                    <a:pt x="99" y="151"/>
                    <a:pt x="88" y="147"/>
                    <a:pt x="76" y="143"/>
                  </a:cubicBezTo>
                  <a:cubicBezTo>
                    <a:pt x="78" y="136"/>
                    <a:pt x="80" y="129"/>
                    <a:pt x="83" y="120"/>
                  </a:cubicBezTo>
                  <a:cubicBezTo>
                    <a:pt x="102" y="126"/>
                    <a:pt x="121" y="132"/>
                    <a:pt x="141" y="139"/>
                  </a:cubicBezTo>
                  <a:cubicBezTo>
                    <a:pt x="130" y="175"/>
                    <a:pt x="119" y="210"/>
                    <a:pt x="107" y="249"/>
                  </a:cubicBezTo>
                  <a:cubicBezTo>
                    <a:pt x="97" y="241"/>
                    <a:pt x="91" y="234"/>
                    <a:pt x="83" y="227"/>
                  </a:cubicBezTo>
                  <a:cubicBezTo>
                    <a:pt x="36" y="234"/>
                    <a:pt x="0" y="200"/>
                    <a:pt x="11" y="147"/>
                  </a:cubicBezTo>
                  <a:cubicBezTo>
                    <a:pt x="18" y="112"/>
                    <a:pt x="31" y="78"/>
                    <a:pt x="47" y="47"/>
                  </a:cubicBezTo>
                  <a:cubicBezTo>
                    <a:pt x="56" y="31"/>
                    <a:pt x="76" y="18"/>
                    <a:pt x="93" y="12"/>
                  </a:cubicBezTo>
                  <a:cubicBezTo>
                    <a:pt x="127" y="0"/>
                    <a:pt x="154" y="19"/>
                    <a:pt x="162" y="55"/>
                  </a:cubicBezTo>
                  <a:cubicBezTo>
                    <a:pt x="164" y="66"/>
                    <a:pt x="164" y="78"/>
                    <a:pt x="165" y="93"/>
                  </a:cubicBezTo>
                  <a:cubicBezTo>
                    <a:pt x="153" y="92"/>
                    <a:pt x="144" y="91"/>
                    <a:pt x="134" y="90"/>
                  </a:cubicBezTo>
                  <a:cubicBezTo>
                    <a:pt x="134" y="82"/>
                    <a:pt x="134" y="76"/>
                    <a:pt x="134" y="69"/>
                  </a:cubicBezTo>
                  <a:cubicBezTo>
                    <a:pt x="134" y="55"/>
                    <a:pt x="130" y="42"/>
                    <a:pt x="115" y="38"/>
                  </a:cubicBezTo>
                  <a:cubicBezTo>
                    <a:pt x="98" y="34"/>
                    <a:pt x="80" y="38"/>
                    <a:pt x="74" y="54"/>
                  </a:cubicBezTo>
                  <a:cubicBezTo>
                    <a:pt x="60" y="88"/>
                    <a:pt x="48" y="123"/>
                    <a:pt x="38" y="159"/>
                  </a:cubicBezTo>
                  <a:cubicBezTo>
                    <a:pt x="33" y="181"/>
                    <a:pt x="46" y="201"/>
                    <a:pt x="64" y="205"/>
                  </a:cubicBezTo>
                  <a:cubicBezTo>
                    <a:pt x="80" y="210"/>
                    <a:pt x="96" y="198"/>
                    <a:pt x="104" y="175"/>
                  </a:cubicBezTo>
                  <a:cubicBezTo>
                    <a:pt x="107" y="170"/>
                    <a:pt x="108" y="164"/>
                    <a:pt x="110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5" name="Freeform 88"/>
            <p:cNvSpPr/>
            <p:nvPr/>
          </p:nvSpPr>
          <p:spPr bwMode="auto">
            <a:xfrm>
              <a:off x="12312424" y="5551487"/>
              <a:ext cx="412750" cy="714375"/>
            </a:xfrm>
            <a:custGeom>
              <a:avLst/>
              <a:gdLst>
                <a:gd name="T0" fmla="*/ 1 w 131"/>
                <a:gd name="T1" fmla="*/ 0 h 226"/>
                <a:gd name="T2" fmla="*/ 30 w 131"/>
                <a:gd name="T3" fmla="*/ 0 h 226"/>
                <a:gd name="T4" fmla="*/ 30 w 131"/>
                <a:gd name="T5" fmla="*/ 98 h 226"/>
                <a:gd name="T6" fmla="*/ 28 w 131"/>
                <a:gd name="T7" fmla="*/ 164 h 226"/>
                <a:gd name="T8" fmla="*/ 68 w 131"/>
                <a:gd name="T9" fmla="*/ 199 h 226"/>
                <a:gd name="T10" fmla="*/ 97 w 131"/>
                <a:gd name="T11" fmla="*/ 163 h 226"/>
                <a:gd name="T12" fmla="*/ 102 w 131"/>
                <a:gd name="T13" fmla="*/ 15 h 226"/>
                <a:gd name="T14" fmla="*/ 103 w 131"/>
                <a:gd name="T15" fmla="*/ 4 h 226"/>
                <a:gd name="T16" fmla="*/ 131 w 131"/>
                <a:gd name="T17" fmla="*/ 4 h 226"/>
                <a:gd name="T18" fmla="*/ 123 w 131"/>
                <a:gd name="T19" fmla="*/ 176 h 226"/>
                <a:gd name="T20" fmla="*/ 64 w 131"/>
                <a:gd name="T21" fmla="*/ 226 h 226"/>
                <a:gd name="T22" fmla="*/ 1 w 131"/>
                <a:gd name="T23" fmla="*/ 172 h 226"/>
                <a:gd name="T24" fmla="*/ 1 w 131"/>
                <a:gd name="T25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226">
                  <a:moveTo>
                    <a:pt x="1" y="0"/>
                  </a:moveTo>
                  <a:cubicBezTo>
                    <a:pt x="14" y="0"/>
                    <a:pt x="22" y="0"/>
                    <a:pt x="30" y="0"/>
                  </a:cubicBezTo>
                  <a:cubicBezTo>
                    <a:pt x="30" y="33"/>
                    <a:pt x="30" y="66"/>
                    <a:pt x="30" y="98"/>
                  </a:cubicBezTo>
                  <a:cubicBezTo>
                    <a:pt x="30" y="120"/>
                    <a:pt x="28" y="142"/>
                    <a:pt x="28" y="164"/>
                  </a:cubicBezTo>
                  <a:cubicBezTo>
                    <a:pt x="28" y="189"/>
                    <a:pt x="44" y="201"/>
                    <a:pt x="68" y="199"/>
                  </a:cubicBezTo>
                  <a:cubicBezTo>
                    <a:pt x="86" y="197"/>
                    <a:pt x="96" y="186"/>
                    <a:pt x="97" y="163"/>
                  </a:cubicBezTo>
                  <a:cubicBezTo>
                    <a:pt x="99" y="114"/>
                    <a:pt x="100" y="65"/>
                    <a:pt x="102" y="15"/>
                  </a:cubicBezTo>
                  <a:cubicBezTo>
                    <a:pt x="102" y="12"/>
                    <a:pt x="103" y="9"/>
                    <a:pt x="103" y="4"/>
                  </a:cubicBezTo>
                  <a:cubicBezTo>
                    <a:pt x="112" y="4"/>
                    <a:pt x="121" y="4"/>
                    <a:pt x="131" y="4"/>
                  </a:cubicBezTo>
                  <a:cubicBezTo>
                    <a:pt x="129" y="62"/>
                    <a:pt x="127" y="119"/>
                    <a:pt x="123" y="176"/>
                  </a:cubicBezTo>
                  <a:cubicBezTo>
                    <a:pt x="121" y="206"/>
                    <a:pt x="95" y="226"/>
                    <a:pt x="64" y="226"/>
                  </a:cubicBezTo>
                  <a:cubicBezTo>
                    <a:pt x="28" y="225"/>
                    <a:pt x="2" y="205"/>
                    <a:pt x="1" y="172"/>
                  </a:cubicBezTo>
                  <a:cubicBezTo>
                    <a:pt x="0" y="115"/>
                    <a:pt x="1" y="58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6" name="Freeform 89"/>
            <p:cNvSpPr/>
            <p:nvPr/>
          </p:nvSpPr>
          <p:spPr bwMode="auto">
            <a:xfrm>
              <a:off x="9635899" y="4373562"/>
              <a:ext cx="825500" cy="698500"/>
            </a:xfrm>
            <a:custGeom>
              <a:avLst/>
              <a:gdLst>
                <a:gd name="T0" fmla="*/ 192 w 261"/>
                <a:gd name="T1" fmla="*/ 0 h 221"/>
                <a:gd name="T2" fmla="*/ 261 w 261"/>
                <a:gd name="T3" fmla="*/ 96 h 221"/>
                <a:gd name="T4" fmla="*/ 240 w 261"/>
                <a:gd name="T5" fmla="*/ 110 h 221"/>
                <a:gd name="T6" fmla="*/ 196 w 261"/>
                <a:gd name="T7" fmla="*/ 49 h 221"/>
                <a:gd name="T8" fmla="*/ 175 w 261"/>
                <a:gd name="T9" fmla="*/ 44 h 221"/>
                <a:gd name="T10" fmla="*/ 128 w 261"/>
                <a:gd name="T11" fmla="*/ 73 h 221"/>
                <a:gd name="T12" fmla="*/ 175 w 261"/>
                <a:gd name="T13" fmla="*/ 140 h 221"/>
                <a:gd name="T14" fmla="*/ 156 w 261"/>
                <a:gd name="T15" fmla="*/ 155 h 221"/>
                <a:gd name="T16" fmla="*/ 106 w 261"/>
                <a:gd name="T17" fmla="*/ 87 h 221"/>
                <a:gd name="T18" fmla="*/ 38 w 261"/>
                <a:gd name="T19" fmla="*/ 129 h 221"/>
                <a:gd name="T20" fmla="*/ 93 w 261"/>
                <a:gd name="T21" fmla="*/ 207 h 221"/>
                <a:gd name="T22" fmla="*/ 73 w 261"/>
                <a:gd name="T23" fmla="*/ 221 h 221"/>
                <a:gd name="T24" fmla="*/ 0 w 261"/>
                <a:gd name="T25" fmla="*/ 120 h 221"/>
                <a:gd name="T26" fmla="*/ 192 w 261"/>
                <a:gd name="T2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221">
                  <a:moveTo>
                    <a:pt x="192" y="0"/>
                  </a:moveTo>
                  <a:cubicBezTo>
                    <a:pt x="215" y="32"/>
                    <a:pt x="237" y="63"/>
                    <a:pt x="261" y="96"/>
                  </a:cubicBezTo>
                  <a:cubicBezTo>
                    <a:pt x="254" y="101"/>
                    <a:pt x="248" y="105"/>
                    <a:pt x="240" y="110"/>
                  </a:cubicBezTo>
                  <a:cubicBezTo>
                    <a:pt x="225" y="89"/>
                    <a:pt x="210" y="69"/>
                    <a:pt x="196" y="49"/>
                  </a:cubicBezTo>
                  <a:cubicBezTo>
                    <a:pt x="190" y="39"/>
                    <a:pt x="184" y="38"/>
                    <a:pt x="175" y="44"/>
                  </a:cubicBezTo>
                  <a:cubicBezTo>
                    <a:pt x="160" y="54"/>
                    <a:pt x="145" y="63"/>
                    <a:pt x="128" y="73"/>
                  </a:cubicBezTo>
                  <a:cubicBezTo>
                    <a:pt x="144" y="96"/>
                    <a:pt x="159" y="117"/>
                    <a:pt x="175" y="140"/>
                  </a:cubicBezTo>
                  <a:cubicBezTo>
                    <a:pt x="169" y="145"/>
                    <a:pt x="164" y="149"/>
                    <a:pt x="156" y="155"/>
                  </a:cubicBezTo>
                  <a:cubicBezTo>
                    <a:pt x="139" y="132"/>
                    <a:pt x="122" y="109"/>
                    <a:pt x="106" y="87"/>
                  </a:cubicBezTo>
                  <a:cubicBezTo>
                    <a:pt x="83" y="101"/>
                    <a:pt x="62" y="114"/>
                    <a:pt x="38" y="129"/>
                  </a:cubicBezTo>
                  <a:cubicBezTo>
                    <a:pt x="56" y="154"/>
                    <a:pt x="74" y="180"/>
                    <a:pt x="93" y="207"/>
                  </a:cubicBezTo>
                  <a:cubicBezTo>
                    <a:pt x="87" y="211"/>
                    <a:pt x="81" y="216"/>
                    <a:pt x="73" y="221"/>
                  </a:cubicBezTo>
                  <a:cubicBezTo>
                    <a:pt x="49" y="188"/>
                    <a:pt x="25" y="155"/>
                    <a:pt x="0" y="120"/>
                  </a:cubicBezTo>
                  <a:cubicBezTo>
                    <a:pt x="64" y="80"/>
                    <a:pt x="128" y="40"/>
                    <a:pt x="19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7" name="Freeform 90"/>
            <p:cNvSpPr/>
            <p:nvPr/>
          </p:nvSpPr>
          <p:spPr bwMode="auto">
            <a:xfrm>
              <a:off x="13347474" y="5267325"/>
              <a:ext cx="487363" cy="777875"/>
            </a:xfrm>
            <a:custGeom>
              <a:avLst/>
              <a:gdLst>
                <a:gd name="T0" fmla="*/ 117 w 154"/>
                <a:gd name="T1" fmla="*/ 0 h 246"/>
                <a:gd name="T2" fmla="*/ 135 w 154"/>
                <a:gd name="T3" fmla="*/ 115 h 246"/>
                <a:gd name="T4" fmla="*/ 149 w 154"/>
                <a:gd name="T5" fmla="*/ 208 h 246"/>
                <a:gd name="T6" fmla="*/ 124 w 154"/>
                <a:gd name="T7" fmla="*/ 246 h 246"/>
                <a:gd name="T8" fmla="*/ 0 w 154"/>
                <a:gd name="T9" fmla="*/ 48 h 246"/>
                <a:gd name="T10" fmla="*/ 27 w 154"/>
                <a:gd name="T11" fmla="*/ 36 h 246"/>
                <a:gd name="T12" fmla="*/ 108 w 154"/>
                <a:gd name="T13" fmla="*/ 162 h 246"/>
                <a:gd name="T14" fmla="*/ 112 w 154"/>
                <a:gd name="T15" fmla="*/ 160 h 246"/>
                <a:gd name="T16" fmla="*/ 99 w 154"/>
                <a:gd name="T17" fmla="*/ 70 h 246"/>
                <a:gd name="T18" fmla="*/ 92 w 154"/>
                <a:gd name="T19" fmla="*/ 28 h 246"/>
                <a:gd name="T20" fmla="*/ 117 w 154"/>
                <a:gd name="T21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246">
                  <a:moveTo>
                    <a:pt x="117" y="0"/>
                  </a:moveTo>
                  <a:cubicBezTo>
                    <a:pt x="123" y="39"/>
                    <a:pt x="129" y="77"/>
                    <a:pt x="135" y="115"/>
                  </a:cubicBezTo>
                  <a:cubicBezTo>
                    <a:pt x="140" y="146"/>
                    <a:pt x="144" y="177"/>
                    <a:pt x="149" y="208"/>
                  </a:cubicBezTo>
                  <a:cubicBezTo>
                    <a:pt x="153" y="236"/>
                    <a:pt x="154" y="236"/>
                    <a:pt x="124" y="246"/>
                  </a:cubicBezTo>
                  <a:cubicBezTo>
                    <a:pt x="83" y="181"/>
                    <a:pt x="42" y="115"/>
                    <a:pt x="0" y="48"/>
                  </a:cubicBezTo>
                  <a:cubicBezTo>
                    <a:pt x="9" y="44"/>
                    <a:pt x="17" y="40"/>
                    <a:pt x="27" y="36"/>
                  </a:cubicBezTo>
                  <a:cubicBezTo>
                    <a:pt x="54" y="78"/>
                    <a:pt x="81" y="120"/>
                    <a:pt x="108" y="162"/>
                  </a:cubicBezTo>
                  <a:cubicBezTo>
                    <a:pt x="109" y="161"/>
                    <a:pt x="111" y="161"/>
                    <a:pt x="112" y="160"/>
                  </a:cubicBezTo>
                  <a:cubicBezTo>
                    <a:pt x="108" y="130"/>
                    <a:pt x="103" y="100"/>
                    <a:pt x="99" y="70"/>
                  </a:cubicBezTo>
                  <a:cubicBezTo>
                    <a:pt x="97" y="56"/>
                    <a:pt x="94" y="42"/>
                    <a:pt x="92" y="28"/>
                  </a:cubicBezTo>
                  <a:cubicBezTo>
                    <a:pt x="90" y="7"/>
                    <a:pt x="91" y="7"/>
                    <a:pt x="1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8" name="Freeform 91"/>
            <p:cNvSpPr/>
            <p:nvPr/>
          </p:nvSpPr>
          <p:spPr bwMode="auto">
            <a:xfrm>
              <a:off x="11237686" y="209550"/>
              <a:ext cx="533400" cy="842963"/>
            </a:xfrm>
            <a:custGeom>
              <a:avLst/>
              <a:gdLst>
                <a:gd name="T0" fmla="*/ 169 w 169"/>
                <a:gd name="T1" fmla="*/ 10 h 267"/>
                <a:gd name="T2" fmla="*/ 164 w 169"/>
                <a:gd name="T3" fmla="*/ 22 h 267"/>
                <a:gd name="T4" fmla="*/ 144 w 169"/>
                <a:gd name="T5" fmla="*/ 89 h 267"/>
                <a:gd name="T6" fmla="*/ 121 w 169"/>
                <a:gd name="T7" fmla="*/ 163 h 267"/>
                <a:gd name="T8" fmla="*/ 94 w 169"/>
                <a:gd name="T9" fmla="*/ 233 h 267"/>
                <a:gd name="T10" fmla="*/ 47 w 169"/>
                <a:gd name="T11" fmla="*/ 252 h 267"/>
                <a:gd name="T12" fmla="*/ 34 w 169"/>
                <a:gd name="T13" fmla="*/ 188 h 267"/>
                <a:gd name="T14" fmla="*/ 100 w 169"/>
                <a:gd name="T15" fmla="*/ 98 h 267"/>
                <a:gd name="T16" fmla="*/ 141 w 169"/>
                <a:gd name="T17" fmla="*/ 11 h 267"/>
                <a:gd name="T18" fmla="*/ 157 w 169"/>
                <a:gd name="T19" fmla="*/ 0 h 267"/>
                <a:gd name="T20" fmla="*/ 169 w 169"/>
                <a:gd name="T21" fmla="*/ 1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9" h="267">
                  <a:moveTo>
                    <a:pt x="169" y="10"/>
                  </a:moveTo>
                  <a:cubicBezTo>
                    <a:pt x="166" y="16"/>
                    <a:pt x="165" y="19"/>
                    <a:pt x="164" y="22"/>
                  </a:cubicBezTo>
                  <a:cubicBezTo>
                    <a:pt x="157" y="44"/>
                    <a:pt x="150" y="67"/>
                    <a:pt x="144" y="89"/>
                  </a:cubicBezTo>
                  <a:cubicBezTo>
                    <a:pt x="136" y="114"/>
                    <a:pt x="129" y="139"/>
                    <a:pt x="121" y="163"/>
                  </a:cubicBezTo>
                  <a:cubicBezTo>
                    <a:pt x="113" y="187"/>
                    <a:pt x="103" y="210"/>
                    <a:pt x="94" y="233"/>
                  </a:cubicBezTo>
                  <a:cubicBezTo>
                    <a:pt x="84" y="261"/>
                    <a:pt x="72" y="267"/>
                    <a:pt x="47" y="252"/>
                  </a:cubicBezTo>
                  <a:cubicBezTo>
                    <a:pt x="9" y="228"/>
                    <a:pt x="0" y="230"/>
                    <a:pt x="34" y="188"/>
                  </a:cubicBezTo>
                  <a:cubicBezTo>
                    <a:pt x="57" y="159"/>
                    <a:pt x="81" y="130"/>
                    <a:pt x="100" y="98"/>
                  </a:cubicBezTo>
                  <a:cubicBezTo>
                    <a:pt x="117" y="71"/>
                    <a:pt x="127" y="40"/>
                    <a:pt x="141" y="11"/>
                  </a:cubicBezTo>
                  <a:cubicBezTo>
                    <a:pt x="144" y="6"/>
                    <a:pt x="151" y="1"/>
                    <a:pt x="157" y="0"/>
                  </a:cubicBezTo>
                  <a:cubicBezTo>
                    <a:pt x="160" y="0"/>
                    <a:pt x="165" y="7"/>
                    <a:pt x="16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9" name="Freeform 92"/>
            <p:cNvSpPr/>
            <p:nvPr/>
          </p:nvSpPr>
          <p:spPr bwMode="auto">
            <a:xfrm>
              <a:off x="14469836" y="4581525"/>
              <a:ext cx="693738" cy="644525"/>
            </a:xfrm>
            <a:custGeom>
              <a:avLst/>
              <a:gdLst>
                <a:gd name="T0" fmla="*/ 116 w 220"/>
                <a:gd name="T1" fmla="*/ 190 h 204"/>
                <a:gd name="T2" fmla="*/ 126 w 220"/>
                <a:gd name="T3" fmla="*/ 168 h 204"/>
                <a:gd name="T4" fmla="*/ 154 w 220"/>
                <a:gd name="T5" fmla="*/ 170 h 204"/>
                <a:gd name="T6" fmla="*/ 188 w 220"/>
                <a:gd name="T7" fmla="*/ 138 h 204"/>
                <a:gd name="T8" fmla="*/ 158 w 220"/>
                <a:gd name="T9" fmla="*/ 102 h 204"/>
                <a:gd name="T10" fmla="*/ 105 w 220"/>
                <a:gd name="T11" fmla="*/ 112 h 204"/>
                <a:gd name="T12" fmla="*/ 63 w 220"/>
                <a:gd name="T13" fmla="*/ 124 h 204"/>
                <a:gd name="T14" fmla="*/ 9 w 220"/>
                <a:gd name="T15" fmla="*/ 86 h 204"/>
                <a:gd name="T16" fmla="*/ 28 w 220"/>
                <a:gd name="T17" fmla="*/ 13 h 204"/>
                <a:gd name="T18" fmla="*/ 97 w 220"/>
                <a:gd name="T19" fmla="*/ 13 h 204"/>
                <a:gd name="T20" fmla="*/ 87 w 220"/>
                <a:gd name="T21" fmla="*/ 35 h 204"/>
                <a:gd name="T22" fmla="*/ 63 w 220"/>
                <a:gd name="T23" fmla="*/ 33 h 204"/>
                <a:gd name="T24" fmla="*/ 32 w 220"/>
                <a:gd name="T25" fmla="*/ 65 h 204"/>
                <a:gd name="T26" fmla="*/ 65 w 220"/>
                <a:gd name="T27" fmla="*/ 94 h 204"/>
                <a:gd name="T28" fmla="*/ 109 w 220"/>
                <a:gd name="T29" fmla="*/ 77 h 204"/>
                <a:gd name="T30" fmla="*/ 213 w 220"/>
                <a:gd name="T31" fmla="*/ 120 h 204"/>
                <a:gd name="T32" fmla="*/ 189 w 220"/>
                <a:gd name="T33" fmla="*/ 187 h 204"/>
                <a:gd name="T34" fmla="*/ 116 w 220"/>
                <a:gd name="T35" fmla="*/ 19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0" h="204">
                  <a:moveTo>
                    <a:pt x="116" y="190"/>
                  </a:moveTo>
                  <a:cubicBezTo>
                    <a:pt x="120" y="182"/>
                    <a:pt x="123" y="175"/>
                    <a:pt x="126" y="168"/>
                  </a:cubicBezTo>
                  <a:cubicBezTo>
                    <a:pt x="135" y="169"/>
                    <a:pt x="145" y="171"/>
                    <a:pt x="154" y="170"/>
                  </a:cubicBezTo>
                  <a:cubicBezTo>
                    <a:pt x="173" y="170"/>
                    <a:pt x="187" y="156"/>
                    <a:pt x="188" y="138"/>
                  </a:cubicBezTo>
                  <a:cubicBezTo>
                    <a:pt x="188" y="120"/>
                    <a:pt x="176" y="101"/>
                    <a:pt x="158" y="102"/>
                  </a:cubicBezTo>
                  <a:cubicBezTo>
                    <a:pt x="140" y="102"/>
                    <a:pt x="122" y="108"/>
                    <a:pt x="105" y="112"/>
                  </a:cubicBezTo>
                  <a:cubicBezTo>
                    <a:pt x="91" y="116"/>
                    <a:pt x="77" y="123"/>
                    <a:pt x="63" y="124"/>
                  </a:cubicBezTo>
                  <a:cubicBezTo>
                    <a:pt x="35" y="125"/>
                    <a:pt x="18" y="111"/>
                    <a:pt x="9" y="86"/>
                  </a:cubicBezTo>
                  <a:cubicBezTo>
                    <a:pt x="0" y="59"/>
                    <a:pt x="8" y="29"/>
                    <a:pt x="28" y="13"/>
                  </a:cubicBezTo>
                  <a:cubicBezTo>
                    <a:pt x="44" y="0"/>
                    <a:pt x="74" y="0"/>
                    <a:pt x="97" y="13"/>
                  </a:cubicBezTo>
                  <a:cubicBezTo>
                    <a:pt x="94" y="20"/>
                    <a:pt x="91" y="27"/>
                    <a:pt x="87" y="35"/>
                  </a:cubicBezTo>
                  <a:cubicBezTo>
                    <a:pt x="79" y="34"/>
                    <a:pt x="71" y="33"/>
                    <a:pt x="63" y="33"/>
                  </a:cubicBezTo>
                  <a:cubicBezTo>
                    <a:pt x="41" y="33"/>
                    <a:pt x="30" y="44"/>
                    <a:pt x="32" y="65"/>
                  </a:cubicBezTo>
                  <a:cubicBezTo>
                    <a:pt x="33" y="86"/>
                    <a:pt x="44" y="97"/>
                    <a:pt x="65" y="94"/>
                  </a:cubicBezTo>
                  <a:cubicBezTo>
                    <a:pt x="80" y="91"/>
                    <a:pt x="95" y="84"/>
                    <a:pt x="109" y="77"/>
                  </a:cubicBezTo>
                  <a:cubicBezTo>
                    <a:pt x="152" y="57"/>
                    <a:pt x="202" y="77"/>
                    <a:pt x="213" y="120"/>
                  </a:cubicBezTo>
                  <a:cubicBezTo>
                    <a:pt x="220" y="146"/>
                    <a:pt x="210" y="171"/>
                    <a:pt x="189" y="187"/>
                  </a:cubicBezTo>
                  <a:cubicBezTo>
                    <a:pt x="168" y="203"/>
                    <a:pt x="141" y="204"/>
                    <a:pt x="116" y="1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0" name="Freeform 93"/>
            <p:cNvSpPr/>
            <p:nvPr/>
          </p:nvSpPr>
          <p:spPr bwMode="auto">
            <a:xfrm>
              <a:off x="13752286" y="5072062"/>
              <a:ext cx="695325" cy="788988"/>
            </a:xfrm>
            <a:custGeom>
              <a:avLst/>
              <a:gdLst>
                <a:gd name="T0" fmla="*/ 208 w 220"/>
                <a:gd name="T1" fmla="*/ 171 h 250"/>
                <a:gd name="T2" fmla="*/ 220 w 220"/>
                <a:gd name="T3" fmla="*/ 194 h 250"/>
                <a:gd name="T4" fmla="*/ 115 w 220"/>
                <a:gd name="T5" fmla="*/ 250 h 250"/>
                <a:gd name="T6" fmla="*/ 0 w 220"/>
                <a:gd name="T7" fmla="*/ 53 h 250"/>
                <a:gd name="T8" fmla="*/ 99 w 220"/>
                <a:gd name="T9" fmla="*/ 0 h 250"/>
                <a:gd name="T10" fmla="*/ 113 w 220"/>
                <a:gd name="T11" fmla="*/ 21 h 250"/>
                <a:gd name="T12" fmla="*/ 37 w 220"/>
                <a:gd name="T13" fmla="*/ 63 h 250"/>
                <a:gd name="T14" fmla="*/ 72 w 220"/>
                <a:gd name="T15" fmla="*/ 123 h 250"/>
                <a:gd name="T16" fmla="*/ 142 w 220"/>
                <a:gd name="T17" fmla="*/ 86 h 250"/>
                <a:gd name="T18" fmla="*/ 155 w 220"/>
                <a:gd name="T19" fmla="*/ 108 h 250"/>
                <a:gd name="T20" fmla="*/ 86 w 220"/>
                <a:gd name="T21" fmla="*/ 145 h 250"/>
                <a:gd name="T22" fmla="*/ 125 w 220"/>
                <a:gd name="T23" fmla="*/ 215 h 250"/>
                <a:gd name="T24" fmla="*/ 208 w 220"/>
                <a:gd name="T25" fmla="*/ 171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" h="250">
                  <a:moveTo>
                    <a:pt x="208" y="171"/>
                  </a:moveTo>
                  <a:cubicBezTo>
                    <a:pt x="212" y="179"/>
                    <a:pt x="216" y="186"/>
                    <a:pt x="220" y="194"/>
                  </a:cubicBezTo>
                  <a:cubicBezTo>
                    <a:pt x="185" y="212"/>
                    <a:pt x="151" y="231"/>
                    <a:pt x="115" y="250"/>
                  </a:cubicBezTo>
                  <a:cubicBezTo>
                    <a:pt x="77" y="184"/>
                    <a:pt x="39" y="119"/>
                    <a:pt x="0" y="53"/>
                  </a:cubicBezTo>
                  <a:cubicBezTo>
                    <a:pt x="33" y="35"/>
                    <a:pt x="66" y="18"/>
                    <a:pt x="99" y="0"/>
                  </a:cubicBezTo>
                  <a:cubicBezTo>
                    <a:pt x="104" y="6"/>
                    <a:pt x="108" y="13"/>
                    <a:pt x="113" y="21"/>
                  </a:cubicBezTo>
                  <a:cubicBezTo>
                    <a:pt x="88" y="35"/>
                    <a:pt x="64" y="48"/>
                    <a:pt x="37" y="63"/>
                  </a:cubicBezTo>
                  <a:cubicBezTo>
                    <a:pt x="49" y="83"/>
                    <a:pt x="60" y="102"/>
                    <a:pt x="72" y="123"/>
                  </a:cubicBezTo>
                  <a:cubicBezTo>
                    <a:pt x="96" y="111"/>
                    <a:pt x="118" y="99"/>
                    <a:pt x="142" y="86"/>
                  </a:cubicBezTo>
                  <a:cubicBezTo>
                    <a:pt x="146" y="93"/>
                    <a:pt x="150" y="100"/>
                    <a:pt x="155" y="108"/>
                  </a:cubicBezTo>
                  <a:cubicBezTo>
                    <a:pt x="131" y="120"/>
                    <a:pt x="109" y="132"/>
                    <a:pt x="86" y="145"/>
                  </a:cubicBezTo>
                  <a:cubicBezTo>
                    <a:pt x="99" y="168"/>
                    <a:pt x="111" y="190"/>
                    <a:pt x="125" y="215"/>
                  </a:cubicBezTo>
                  <a:cubicBezTo>
                    <a:pt x="152" y="201"/>
                    <a:pt x="179" y="187"/>
                    <a:pt x="208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1" name="Freeform 94"/>
            <p:cNvSpPr/>
            <p:nvPr/>
          </p:nvSpPr>
          <p:spPr bwMode="auto">
            <a:xfrm>
              <a:off x="9172349" y="3549650"/>
              <a:ext cx="827088" cy="603250"/>
            </a:xfrm>
            <a:custGeom>
              <a:avLst/>
              <a:gdLst>
                <a:gd name="T0" fmla="*/ 198 w 262"/>
                <a:gd name="T1" fmla="*/ 10 h 191"/>
                <a:gd name="T2" fmla="*/ 221 w 262"/>
                <a:gd name="T3" fmla="*/ 0 h 191"/>
                <a:gd name="T4" fmla="*/ 262 w 262"/>
                <a:gd name="T5" fmla="*/ 108 h 191"/>
                <a:gd name="T6" fmla="*/ 207 w 262"/>
                <a:gd name="T7" fmla="*/ 114 h 191"/>
                <a:gd name="T8" fmla="*/ 35 w 262"/>
                <a:gd name="T9" fmla="*/ 88 h 191"/>
                <a:gd name="T10" fmla="*/ 69 w 262"/>
                <a:gd name="T11" fmla="*/ 180 h 191"/>
                <a:gd name="T12" fmla="*/ 46 w 262"/>
                <a:gd name="T13" fmla="*/ 191 h 191"/>
                <a:gd name="T14" fmla="*/ 0 w 262"/>
                <a:gd name="T15" fmla="*/ 69 h 191"/>
                <a:gd name="T16" fmla="*/ 39 w 262"/>
                <a:gd name="T17" fmla="*/ 65 h 191"/>
                <a:gd name="T18" fmla="*/ 214 w 262"/>
                <a:gd name="T19" fmla="*/ 91 h 191"/>
                <a:gd name="T20" fmla="*/ 228 w 262"/>
                <a:gd name="T21" fmla="*/ 92 h 191"/>
                <a:gd name="T22" fmla="*/ 198 w 262"/>
                <a:gd name="T23" fmla="*/ 1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2" h="191">
                  <a:moveTo>
                    <a:pt x="198" y="10"/>
                  </a:moveTo>
                  <a:cubicBezTo>
                    <a:pt x="205" y="7"/>
                    <a:pt x="212" y="4"/>
                    <a:pt x="221" y="0"/>
                  </a:cubicBezTo>
                  <a:cubicBezTo>
                    <a:pt x="235" y="37"/>
                    <a:pt x="248" y="72"/>
                    <a:pt x="262" y="108"/>
                  </a:cubicBezTo>
                  <a:cubicBezTo>
                    <a:pt x="245" y="123"/>
                    <a:pt x="225" y="117"/>
                    <a:pt x="207" y="114"/>
                  </a:cubicBezTo>
                  <a:cubicBezTo>
                    <a:pt x="151" y="106"/>
                    <a:pt x="95" y="97"/>
                    <a:pt x="35" y="88"/>
                  </a:cubicBezTo>
                  <a:cubicBezTo>
                    <a:pt x="47" y="121"/>
                    <a:pt x="58" y="150"/>
                    <a:pt x="69" y="180"/>
                  </a:cubicBezTo>
                  <a:cubicBezTo>
                    <a:pt x="62" y="183"/>
                    <a:pt x="55" y="186"/>
                    <a:pt x="46" y="191"/>
                  </a:cubicBezTo>
                  <a:cubicBezTo>
                    <a:pt x="31" y="151"/>
                    <a:pt x="16" y="112"/>
                    <a:pt x="0" y="69"/>
                  </a:cubicBezTo>
                  <a:cubicBezTo>
                    <a:pt x="14" y="67"/>
                    <a:pt x="27" y="63"/>
                    <a:pt x="39" y="65"/>
                  </a:cubicBezTo>
                  <a:cubicBezTo>
                    <a:pt x="97" y="73"/>
                    <a:pt x="156" y="82"/>
                    <a:pt x="214" y="91"/>
                  </a:cubicBezTo>
                  <a:cubicBezTo>
                    <a:pt x="217" y="92"/>
                    <a:pt x="221" y="92"/>
                    <a:pt x="228" y="92"/>
                  </a:cubicBezTo>
                  <a:cubicBezTo>
                    <a:pt x="217" y="64"/>
                    <a:pt x="208" y="37"/>
                    <a:pt x="19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2" name="Freeform 95"/>
            <p:cNvSpPr/>
            <p:nvPr/>
          </p:nvSpPr>
          <p:spPr bwMode="auto">
            <a:xfrm>
              <a:off x="15009586" y="3498850"/>
              <a:ext cx="749300" cy="492125"/>
            </a:xfrm>
            <a:custGeom>
              <a:avLst/>
              <a:gdLst>
                <a:gd name="T0" fmla="*/ 1 w 237"/>
                <a:gd name="T1" fmla="*/ 123 h 156"/>
                <a:gd name="T2" fmla="*/ 27 w 237"/>
                <a:gd name="T3" fmla="*/ 100 h 156"/>
                <a:gd name="T4" fmla="*/ 107 w 237"/>
                <a:gd name="T5" fmla="*/ 101 h 156"/>
                <a:gd name="T6" fmla="*/ 114 w 237"/>
                <a:gd name="T7" fmla="*/ 98 h 156"/>
                <a:gd name="T8" fmla="*/ 57 w 237"/>
                <a:gd name="T9" fmla="*/ 45 h 156"/>
                <a:gd name="T10" fmla="*/ 50 w 237"/>
                <a:gd name="T11" fmla="*/ 0 h 156"/>
                <a:gd name="T12" fmla="*/ 237 w 237"/>
                <a:gd name="T13" fmla="*/ 128 h 156"/>
                <a:gd name="T14" fmla="*/ 226 w 237"/>
                <a:gd name="T15" fmla="*/ 156 h 156"/>
                <a:gd name="T16" fmla="*/ 1 w 237"/>
                <a:gd name="T17" fmla="*/ 123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156">
                  <a:moveTo>
                    <a:pt x="1" y="123"/>
                  </a:moveTo>
                  <a:cubicBezTo>
                    <a:pt x="0" y="104"/>
                    <a:pt x="9" y="99"/>
                    <a:pt x="27" y="100"/>
                  </a:cubicBezTo>
                  <a:cubicBezTo>
                    <a:pt x="53" y="102"/>
                    <a:pt x="80" y="101"/>
                    <a:pt x="107" y="101"/>
                  </a:cubicBezTo>
                  <a:cubicBezTo>
                    <a:pt x="108" y="101"/>
                    <a:pt x="109" y="100"/>
                    <a:pt x="114" y="98"/>
                  </a:cubicBezTo>
                  <a:cubicBezTo>
                    <a:pt x="94" y="80"/>
                    <a:pt x="76" y="63"/>
                    <a:pt x="57" y="45"/>
                  </a:cubicBezTo>
                  <a:cubicBezTo>
                    <a:pt x="38" y="27"/>
                    <a:pt x="38" y="27"/>
                    <a:pt x="50" y="0"/>
                  </a:cubicBezTo>
                  <a:cubicBezTo>
                    <a:pt x="110" y="47"/>
                    <a:pt x="157" y="112"/>
                    <a:pt x="237" y="128"/>
                  </a:cubicBezTo>
                  <a:cubicBezTo>
                    <a:pt x="233" y="138"/>
                    <a:pt x="230" y="145"/>
                    <a:pt x="226" y="156"/>
                  </a:cubicBezTo>
                  <a:cubicBezTo>
                    <a:pt x="155" y="113"/>
                    <a:pt x="77" y="133"/>
                    <a:pt x="1" y="1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3" name="Freeform 96"/>
            <p:cNvSpPr>
              <a:spLocks noEditPoints="1"/>
            </p:cNvSpPr>
            <p:nvPr/>
          </p:nvSpPr>
          <p:spPr bwMode="auto">
            <a:xfrm>
              <a:off x="11859986" y="4851400"/>
              <a:ext cx="496888" cy="469900"/>
            </a:xfrm>
            <a:custGeom>
              <a:avLst/>
              <a:gdLst>
                <a:gd name="T0" fmla="*/ 129 w 157"/>
                <a:gd name="T1" fmla="*/ 71 h 149"/>
                <a:gd name="T2" fmla="*/ 148 w 157"/>
                <a:gd name="T3" fmla="*/ 114 h 149"/>
                <a:gd name="T4" fmla="*/ 105 w 157"/>
                <a:gd name="T5" fmla="*/ 145 h 149"/>
                <a:gd name="T6" fmla="*/ 25 w 157"/>
                <a:gd name="T7" fmla="*/ 129 h 149"/>
                <a:gd name="T8" fmla="*/ 32 w 157"/>
                <a:gd name="T9" fmla="*/ 70 h 149"/>
                <a:gd name="T10" fmla="*/ 47 w 157"/>
                <a:gd name="T11" fmla="*/ 63 h 149"/>
                <a:gd name="T12" fmla="*/ 44 w 157"/>
                <a:gd name="T13" fmla="*/ 59 h 149"/>
                <a:gd name="T14" fmla="*/ 30 w 157"/>
                <a:gd name="T15" fmla="*/ 26 h 149"/>
                <a:gd name="T16" fmla="*/ 67 w 157"/>
                <a:gd name="T17" fmla="*/ 2 h 149"/>
                <a:gd name="T18" fmla="*/ 133 w 157"/>
                <a:gd name="T19" fmla="*/ 11 h 149"/>
                <a:gd name="T20" fmla="*/ 156 w 157"/>
                <a:gd name="T21" fmla="*/ 41 h 149"/>
                <a:gd name="T22" fmla="*/ 133 w 157"/>
                <a:gd name="T23" fmla="*/ 68 h 149"/>
                <a:gd name="T24" fmla="*/ 129 w 157"/>
                <a:gd name="T25" fmla="*/ 71 h 149"/>
                <a:gd name="T26" fmla="*/ 92 w 157"/>
                <a:gd name="T27" fmla="*/ 136 h 149"/>
                <a:gd name="T28" fmla="*/ 118 w 157"/>
                <a:gd name="T29" fmla="*/ 112 h 149"/>
                <a:gd name="T30" fmla="*/ 100 w 157"/>
                <a:gd name="T31" fmla="*/ 84 h 149"/>
                <a:gd name="T32" fmla="*/ 80 w 157"/>
                <a:gd name="T33" fmla="*/ 76 h 149"/>
                <a:gd name="T34" fmla="*/ 39 w 157"/>
                <a:gd name="T35" fmla="*/ 92 h 149"/>
                <a:gd name="T36" fmla="*/ 58 w 157"/>
                <a:gd name="T37" fmla="*/ 127 h 149"/>
                <a:gd name="T38" fmla="*/ 92 w 157"/>
                <a:gd name="T39" fmla="*/ 136 h 149"/>
                <a:gd name="T40" fmla="*/ 81 w 157"/>
                <a:gd name="T41" fmla="*/ 11 h 149"/>
                <a:gd name="T42" fmla="*/ 59 w 157"/>
                <a:gd name="T43" fmla="*/ 28 h 149"/>
                <a:gd name="T44" fmla="*/ 76 w 157"/>
                <a:gd name="T45" fmla="*/ 55 h 149"/>
                <a:gd name="T46" fmla="*/ 91 w 157"/>
                <a:gd name="T47" fmla="*/ 61 h 149"/>
                <a:gd name="T48" fmla="*/ 128 w 157"/>
                <a:gd name="T49" fmla="*/ 44 h 149"/>
                <a:gd name="T50" fmla="*/ 107 w 157"/>
                <a:gd name="T51" fmla="*/ 16 h 149"/>
                <a:gd name="T52" fmla="*/ 81 w 157"/>
                <a:gd name="T53" fmla="*/ 1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7" h="149">
                  <a:moveTo>
                    <a:pt x="129" y="71"/>
                  </a:moveTo>
                  <a:cubicBezTo>
                    <a:pt x="136" y="86"/>
                    <a:pt x="150" y="101"/>
                    <a:pt x="148" y="114"/>
                  </a:cubicBezTo>
                  <a:cubicBezTo>
                    <a:pt x="145" y="134"/>
                    <a:pt x="125" y="143"/>
                    <a:pt x="105" y="145"/>
                  </a:cubicBezTo>
                  <a:cubicBezTo>
                    <a:pt x="76" y="149"/>
                    <a:pt x="49" y="146"/>
                    <a:pt x="25" y="129"/>
                  </a:cubicBezTo>
                  <a:cubicBezTo>
                    <a:pt x="0" y="110"/>
                    <a:pt x="3" y="84"/>
                    <a:pt x="32" y="70"/>
                  </a:cubicBezTo>
                  <a:cubicBezTo>
                    <a:pt x="37" y="68"/>
                    <a:pt x="42" y="66"/>
                    <a:pt x="47" y="63"/>
                  </a:cubicBezTo>
                  <a:cubicBezTo>
                    <a:pt x="46" y="61"/>
                    <a:pt x="45" y="60"/>
                    <a:pt x="44" y="59"/>
                  </a:cubicBezTo>
                  <a:cubicBezTo>
                    <a:pt x="35" y="49"/>
                    <a:pt x="20" y="39"/>
                    <a:pt x="30" y="26"/>
                  </a:cubicBezTo>
                  <a:cubicBezTo>
                    <a:pt x="38" y="14"/>
                    <a:pt x="54" y="3"/>
                    <a:pt x="67" y="2"/>
                  </a:cubicBezTo>
                  <a:cubicBezTo>
                    <a:pt x="89" y="0"/>
                    <a:pt x="112" y="4"/>
                    <a:pt x="133" y="11"/>
                  </a:cubicBezTo>
                  <a:cubicBezTo>
                    <a:pt x="144" y="14"/>
                    <a:pt x="156" y="30"/>
                    <a:pt x="156" y="41"/>
                  </a:cubicBezTo>
                  <a:cubicBezTo>
                    <a:pt x="157" y="49"/>
                    <a:pt x="142" y="59"/>
                    <a:pt x="133" y="68"/>
                  </a:cubicBezTo>
                  <a:cubicBezTo>
                    <a:pt x="131" y="71"/>
                    <a:pt x="127" y="71"/>
                    <a:pt x="129" y="71"/>
                  </a:cubicBezTo>
                  <a:close/>
                  <a:moveTo>
                    <a:pt x="92" y="136"/>
                  </a:moveTo>
                  <a:cubicBezTo>
                    <a:pt x="100" y="129"/>
                    <a:pt x="113" y="123"/>
                    <a:pt x="118" y="112"/>
                  </a:cubicBezTo>
                  <a:cubicBezTo>
                    <a:pt x="125" y="97"/>
                    <a:pt x="110" y="90"/>
                    <a:pt x="100" y="84"/>
                  </a:cubicBezTo>
                  <a:cubicBezTo>
                    <a:pt x="94" y="80"/>
                    <a:pt x="86" y="78"/>
                    <a:pt x="80" y="76"/>
                  </a:cubicBezTo>
                  <a:cubicBezTo>
                    <a:pt x="65" y="69"/>
                    <a:pt x="44" y="78"/>
                    <a:pt x="39" y="92"/>
                  </a:cubicBezTo>
                  <a:cubicBezTo>
                    <a:pt x="34" y="106"/>
                    <a:pt x="42" y="121"/>
                    <a:pt x="58" y="127"/>
                  </a:cubicBezTo>
                  <a:cubicBezTo>
                    <a:pt x="67" y="130"/>
                    <a:pt x="76" y="132"/>
                    <a:pt x="92" y="136"/>
                  </a:cubicBezTo>
                  <a:close/>
                  <a:moveTo>
                    <a:pt x="81" y="11"/>
                  </a:moveTo>
                  <a:cubicBezTo>
                    <a:pt x="75" y="15"/>
                    <a:pt x="63" y="20"/>
                    <a:pt x="59" y="28"/>
                  </a:cubicBezTo>
                  <a:cubicBezTo>
                    <a:pt x="53" y="42"/>
                    <a:pt x="66" y="49"/>
                    <a:pt x="76" y="55"/>
                  </a:cubicBezTo>
                  <a:cubicBezTo>
                    <a:pt x="81" y="57"/>
                    <a:pt x="86" y="59"/>
                    <a:pt x="91" y="61"/>
                  </a:cubicBezTo>
                  <a:cubicBezTo>
                    <a:pt x="106" y="68"/>
                    <a:pt x="124" y="60"/>
                    <a:pt x="128" y="44"/>
                  </a:cubicBezTo>
                  <a:cubicBezTo>
                    <a:pt x="133" y="27"/>
                    <a:pt x="121" y="20"/>
                    <a:pt x="107" y="16"/>
                  </a:cubicBezTo>
                  <a:cubicBezTo>
                    <a:pt x="100" y="14"/>
                    <a:pt x="93" y="14"/>
                    <a:pt x="8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4" name="Freeform 97"/>
            <p:cNvSpPr/>
            <p:nvPr/>
          </p:nvSpPr>
          <p:spPr bwMode="auto">
            <a:xfrm>
              <a:off x="11859986" y="-317500"/>
              <a:ext cx="423863" cy="431800"/>
            </a:xfrm>
            <a:custGeom>
              <a:avLst/>
              <a:gdLst>
                <a:gd name="T0" fmla="*/ 64 w 134"/>
                <a:gd name="T1" fmla="*/ 137 h 137"/>
                <a:gd name="T2" fmla="*/ 64 w 134"/>
                <a:gd name="T3" fmla="*/ 92 h 137"/>
                <a:gd name="T4" fmla="*/ 8 w 134"/>
                <a:gd name="T5" fmla="*/ 79 h 137"/>
                <a:gd name="T6" fmla="*/ 14 w 134"/>
                <a:gd name="T7" fmla="*/ 51 h 137"/>
                <a:gd name="T8" fmla="*/ 68 w 134"/>
                <a:gd name="T9" fmla="*/ 14 h 137"/>
                <a:gd name="T10" fmla="*/ 112 w 134"/>
                <a:gd name="T11" fmla="*/ 10 h 137"/>
                <a:gd name="T12" fmla="*/ 129 w 134"/>
                <a:gd name="T13" fmla="*/ 53 h 137"/>
                <a:gd name="T14" fmla="*/ 64 w 134"/>
                <a:gd name="T15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4" h="137">
                  <a:moveTo>
                    <a:pt x="64" y="137"/>
                  </a:moveTo>
                  <a:cubicBezTo>
                    <a:pt x="64" y="123"/>
                    <a:pt x="64" y="109"/>
                    <a:pt x="64" y="92"/>
                  </a:cubicBezTo>
                  <a:cubicBezTo>
                    <a:pt x="40" y="103"/>
                    <a:pt x="22" y="98"/>
                    <a:pt x="8" y="79"/>
                  </a:cubicBezTo>
                  <a:cubicBezTo>
                    <a:pt x="0" y="68"/>
                    <a:pt x="3" y="58"/>
                    <a:pt x="14" y="51"/>
                  </a:cubicBezTo>
                  <a:cubicBezTo>
                    <a:pt x="32" y="39"/>
                    <a:pt x="51" y="27"/>
                    <a:pt x="68" y="14"/>
                  </a:cubicBezTo>
                  <a:cubicBezTo>
                    <a:pt x="83" y="3"/>
                    <a:pt x="98" y="0"/>
                    <a:pt x="112" y="10"/>
                  </a:cubicBezTo>
                  <a:cubicBezTo>
                    <a:pt x="125" y="20"/>
                    <a:pt x="134" y="34"/>
                    <a:pt x="129" y="53"/>
                  </a:cubicBezTo>
                  <a:cubicBezTo>
                    <a:pt x="119" y="89"/>
                    <a:pt x="91" y="126"/>
                    <a:pt x="64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5" name="Freeform 98"/>
            <p:cNvSpPr/>
            <p:nvPr/>
          </p:nvSpPr>
          <p:spPr bwMode="auto">
            <a:xfrm>
              <a:off x="9926411" y="4838700"/>
              <a:ext cx="758825" cy="536575"/>
            </a:xfrm>
            <a:custGeom>
              <a:avLst/>
              <a:gdLst>
                <a:gd name="T0" fmla="*/ 217 w 240"/>
                <a:gd name="T1" fmla="*/ 0 h 170"/>
                <a:gd name="T2" fmla="*/ 235 w 240"/>
                <a:gd name="T3" fmla="*/ 22 h 170"/>
                <a:gd name="T4" fmla="*/ 240 w 240"/>
                <a:gd name="T5" fmla="*/ 28 h 170"/>
                <a:gd name="T6" fmla="*/ 198 w 240"/>
                <a:gd name="T7" fmla="*/ 63 h 170"/>
                <a:gd name="T8" fmla="*/ 107 w 240"/>
                <a:gd name="T9" fmla="*/ 150 h 170"/>
                <a:gd name="T10" fmla="*/ 30 w 240"/>
                <a:gd name="T11" fmla="*/ 149 h 170"/>
                <a:gd name="T12" fmla="*/ 14 w 240"/>
                <a:gd name="T13" fmla="*/ 73 h 170"/>
                <a:gd name="T14" fmla="*/ 36 w 240"/>
                <a:gd name="T15" fmla="*/ 102 h 170"/>
                <a:gd name="T16" fmla="*/ 87 w 240"/>
                <a:gd name="T17" fmla="*/ 128 h 170"/>
                <a:gd name="T18" fmla="*/ 135 w 240"/>
                <a:gd name="T19" fmla="*/ 83 h 170"/>
                <a:gd name="T20" fmla="*/ 217 w 240"/>
                <a:gd name="T21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170">
                  <a:moveTo>
                    <a:pt x="217" y="0"/>
                  </a:moveTo>
                  <a:cubicBezTo>
                    <a:pt x="224" y="9"/>
                    <a:pt x="230" y="15"/>
                    <a:pt x="235" y="22"/>
                  </a:cubicBezTo>
                  <a:cubicBezTo>
                    <a:pt x="237" y="24"/>
                    <a:pt x="239" y="26"/>
                    <a:pt x="240" y="28"/>
                  </a:cubicBezTo>
                  <a:cubicBezTo>
                    <a:pt x="226" y="39"/>
                    <a:pt x="211" y="51"/>
                    <a:pt x="198" y="63"/>
                  </a:cubicBezTo>
                  <a:cubicBezTo>
                    <a:pt x="167" y="92"/>
                    <a:pt x="138" y="122"/>
                    <a:pt x="107" y="150"/>
                  </a:cubicBezTo>
                  <a:cubicBezTo>
                    <a:pt x="83" y="170"/>
                    <a:pt x="52" y="168"/>
                    <a:pt x="30" y="149"/>
                  </a:cubicBezTo>
                  <a:cubicBezTo>
                    <a:pt x="6" y="128"/>
                    <a:pt x="0" y="100"/>
                    <a:pt x="14" y="73"/>
                  </a:cubicBezTo>
                  <a:cubicBezTo>
                    <a:pt x="27" y="78"/>
                    <a:pt x="39" y="81"/>
                    <a:pt x="36" y="102"/>
                  </a:cubicBezTo>
                  <a:cubicBezTo>
                    <a:pt x="33" y="127"/>
                    <a:pt x="66" y="143"/>
                    <a:pt x="87" y="128"/>
                  </a:cubicBezTo>
                  <a:cubicBezTo>
                    <a:pt x="104" y="115"/>
                    <a:pt x="119" y="99"/>
                    <a:pt x="135" y="83"/>
                  </a:cubicBezTo>
                  <a:cubicBezTo>
                    <a:pt x="162" y="57"/>
                    <a:pt x="188" y="29"/>
                    <a:pt x="2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6" name="Freeform 99"/>
            <p:cNvSpPr>
              <a:spLocks noEditPoints="1"/>
            </p:cNvSpPr>
            <p:nvPr/>
          </p:nvSpPr>
          <p:spPr bwMode="auto">
            <a:xfrm>
              <a:off x="12596586" y="4835525"/>
              <a:ext cx="476250" cy="476250"/>
            </a:xfrm>
            <a:custGeom>
              <a:avLst/>
              <a:gdLst>
                <a:gd name="T0" fmla="*/ 20 w 151"/>
                <a:gd name="T1" fmla="*/ 148 h 151"/>
                <a:gd name="T2" fmla="*/ 20 w 151"/>
                <a:gd name="T3" fmla="*/ 132 h 151"/>
                <a:gd name="T4" fmla="*/ 105 w 151"/>
                <a:gd name="T5" fmla="*/ 93 h 151"/>
                <a:gd name="T6" fmla="*/ 45 w 151"/>
                <a:gd name="T7" fmla="*/ 95 h 151"/>
                <a:gd name="T8" fmla="*/ 1 w 151"/>
                <a:gd name="T9" fmla="*/ 56 h 151"/>
                <a:gd name="T10" fmla="*/ 41 w 151"/>
                <a:gd name="T11" fmla="*/ 9 h 151"/>
                <a:gd name="T12" fmla="*/ 116 w 151"/>
                <a:gd name="T13" fmla="*/ 19 h 151"/>
                <a:gd name="T14" fmla="*/ 101 w 151"/>
                <a:gd name="T15" fmla="*/ 137 h 151"/>
                <a:gd name="T16" fmla="*/ 20 w 151"/>
                <a:gd name="T17" fmla="*/ 148 h 151"/>
                <a:gd name="T18" fmla="*/ 73 w 151"/>
                <a:gd name="T19" fmla="*/ 82 h 151"/>
                <a:gd name="T20" fmla="*/ 109 w 151"/>
                <a:gd name="T21" fmla="*/ 62 h 151"/>
                <a:gd name="T22" fmla="*/ 68 w 151"/>
                <a:gd name="T23" fmla="*/ 19 h 151"/>
                <a:gd name="T24" fmla="*/ 29 w 151"/>
                <a:gd name="T25" fmla="*/ 51 h 151"/>
                <a:gd name="T26" fmla="*/ 73 w 151"/>
                <a:gd name="T27" fmla="*/ 8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1" h="151">
                  <a:moveTo>
                    <a:pt x="20" y="148"/>
                  </a:moveTo>
                  <a:cubicBezTo>
                    <a:pt x="20" y="142"/>
                    <a:pt x="20" y="137"/>
                    <a:pt x="20" y="132"/>
                  </a:cubicBezTo>
                  <a:cubicBezTo>
                    <a:pt x="72" y="141"/>
                    <a:pt x="104" y="125"/>
                    <a:pt x="105" y="93"/>
                  </a:cubicBezTo>
                  <a:cubicBezTo>
                    <a:pt x="85" y="94"/>
                    <a:pt x="65" y="97"/>
                    <a:pt x="45" y="95"/>
                  </a:cubicBezTo>
                  <a:cubicBezTo>
                    <a:pt x="17" y="92"/>
                    <a:pt x="3" y="77"/>
                    <a:pt x="1" y="56"/>
                  </a:cubicBezTo>
                  <a:cubicBezTo>
                    <a:pt x="0" y="34"/>
                    <a:pt x="14" y="14"/>
                    <a:pt x="41" y="9"/>
                  </a:cubicBezTo>
                  <a:cubicBezTo>
                    <a:pt x="66" y="3"/>
                    <a:pt x="94" y="0"/>
                    <a:pt x="116" y="19"/>
                  </a:cubicBezTo>
                  <a:cubicBezTo>
                    <a:pt x="151" y="49"/>
                    <a:pt x="142" y="113"/>
                    <a:pt x="101" y="137"/>
                  </a:cubicBezTo>
                  <a:cubicBezTo>
                    <a:pt x="76" y="151"/>
                    <a:pt x="50" y="151"/>
                    <a:pt x="20" y="148"/>
                  </a:cubicBezTo>
                  <a:close/>
                  <a:moveTo>
                    <a:pt x="73" y="82"/>
                  </a:moveTo>
                  <a:cubicBezTo>
                    <a:pt x="82" y="74"/>
                    <a:pt x="107" y="88"/>
                    <a:pt x="109" y="62"/>
                  </a:cubicBezTo>
                  <a:cubicBezTo>
                    <a:pt x="112" y="37"/>
                    <a:pt x="93" y="19"/>
                    <a:pt x="68" y="19"/>
                  </a:cubicBezTo>
                  <a:cubicBezTo>
                    <a:pt x="45" y="19"/>
                    <a:pt x="30" y="32"/>
                    <a:pt x="29" y="51"/>
                  </a:cubicBezTo>
                  <a:cubicBezTo>
                    <a:pt x="29" y="70"/>
                    <a:pt x="44" y="82"/>
                    <a:pt x="73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7" name="Freeform 100"/>
            <p:cNvSpPr/>
            <p:nvPr/>
          </p:nvSpPr>
          <p:spPr bwMode="auto">
            <a:xfrm>
              <a:off x="14814324" y="3927475"/>
              <a:ext cx="757238" cy="582613"/>
            </a:xfrm>
            <a:custGeom>
              <a:avLst/>
              <a:gdLst>
                <a:gd name="T0" fmla="*/ 240 w 240"/>
                <a:gd name="T1" fmla="*/ 161 h 184"/>
                <a:gd name="T2" fmla="*/ 228 w 240"/>
                <a:gd name="T3" fmla="*/ 184 h 184"/>
                <a:gd name="T4" fmla="*/ 45 w 240"/>
                <a:gd name="T5" fmla="*/ 77 h 184"/>
                <a:gd name="T6" fmla="*/ 23 w 240"/>
                <a:gd name="T7" fmla="*/ 116 h 184"/>
                <a:gd name="T8" fmla="*/ 0 w 240"/>
                <a:gd name="T9" fmla="*/ 102 h 184"/>
                <a:gd name="T10" fmla="*/ 55 w 240"/>
                <a:gd name="T11" fmla="*/ 0 h 184"/>
                <a:gd name="T12" fmla="*/ 76 w 240"/>
                <a:gd name="T13" fmla="*/ 12 h 184"/>
                <a:gd name="T14" fmla="*/ 76 w 240"/>
                <a:gd name="T15" fmla="*/ 17 h 184"/>
                <a:gd name="T16" fmla="*/ 94 w 240"/>
                <a:gd name="T17" fmla="*/ 75 h 184"/>
                <a:gd name="T18" fmla="*/ 167 w 240"/>
                <a:gd name="T19" fmla="*/ 118 h 184"/>
                <a:gd name="T20" fmla="*/ 240 w 240"/>
                <a:gd name="T21" fmla="*/ 16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184">
                  <a:moveTo>
                    <a:pt x="240" y="161"/>
                  </a:moveTo>
                  <a:cubicBezTo>
                    <a:pt x="235" y="169"/>
                    <a:pt x="232" y="176"/>
                    <a:pt x="228" y="184"/>
                  </a:cubicBezTo>
                  <a:cubicBezTo>
                    <a:pt x="166" y="148"/>
                    <a:pt x="106" y="113"/>
                    <a:pt x="45" y="77"/>
                  </a:cubicBezTo>
                  <a:cubicBezTo>
                    <a:pt x="37" y="90"/>
                    <a:pt x="30" y="102"/>
                    <a:pt x="23" y="116"/>
                  </a:cubicBezTo>
                  <a:cubicBezTo>
                    <a:pt x="15" y="111"/>
                    <a:pt x="8" y="107"/>
                    <a:pt x="0" y="102"/>
                  </a:cubicBezTo>
                  <a:cubicBezTo>
                    <a:pt x="19" y="68"/>
                    <a:pt x="37" y="34"/>
                    <a:pt x="55" y="0"/>
                  </a:cubicBezTo>
                  <a:cubicBezTo>
                    <a:pt x="64" y="5"/>
                    <a:pt x="71" y="9"/>
                    <a:pt x="76" y="12"/>
                  </a:cubicBezTo>
                  <a:cubicBezTo>
                    <a:pt x="76" y="15"/>
                    <a:pt x="76" y="16"/>
                    <a:pt x="76" y="17"/>
                  </a:cubicBezTo>
                  <a:cubicBezTo>
                    <a:pt x="59" y="54"/>
                    <a:pt x="58" y="54"/>
                    <a:pt x="94" y="75"/>
                  </a:cubicBezTo>
                  <a:cubicBezTo>
                    <a:pt x="118" y="90"/>
                    <a:pt x="143" y="104"/>
                    <a:pt x="167" y="118"/>
                  </a:cubicBezTo>
                  <a:cubicBezTo>
                    <a:pt x="191" y="132"/>
                    <a:pt x="215" y="146"/>
                    <a:pt x="240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8" name="Freeform 101"/>
            <p:cNvSpPr/>
            <p:nvPr/>
          </p:nvSpPr>
          <p:spPr bwMode="auto">
            <a:xfrm>
              <a:off x="10302649" y="4960937"/>
              <a:ext cx="523875" cy="609600"/>
            </a:xfrm>
            <a:custGeom>
              <a:avLst/>
              <a:gdLst>
                <a:gd name="T0" fmla="*/ 142 w 166"/>
                <a:gd name="T1" fmla="*/ 0 h 193"/>
                <a:gd name="T2" fmla="*/ 166 w 166"/>
                <a:gd name="T3" fmla="*/ 21 h 193"/>
                <a:gd name="T4" fmla="*/ 26 w 166"/>
                <a:gd name="T5" fmla="*/ 193 h 193"/>
                <a:gd name="T6" fmla="*/ 19 w 166"/>
                <a:gd name="T7" fmla="*/ 152 h 193"/>
                <a:gd name="T8" fmla="*/ 142 w 166"/>
                <a:gd name="T9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93">
                  <a:moveTo>
                    <a:pt x="142" y="0"/>
                  </a:moveTo>
                  <a:cubicBezTo>
                    <a:pt x="151" y="8"/>
                    <a:pt x="158" y="14"/>
                    <a:pt x="166" y="21"/>
                  </a:cubicBezTo>
                  <a:cubicBezTo>
                    <a:pt x="119" y="80"/>
                    <a:pt x="72" y="137"/>
                    <a:pt x="26" y="193"/>
                  </a:cubicBezTo>
                  <a:cubicBezTo>
                    <a:pt x="0" y="176"/>
                    <a:pt x="0" y="176"/>
                    <a:pt x="19" y="152"/>
                  </a:cubicBezTo>
                  <a:cubicBezTo>
                    <a:pt x="59" y="102"/>
                    <a:pt x="100" y="52"/>
                    <a:pt x="14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9" name="Freeform 102"/>
            <p:cNvSpPr/>
            <p:nvPr/>
          </p:nvSpPr>
          <p:spPr bwMode="auto">
            <a:xfrm>
              <a:off x="13190311" y="5445125"/>
              <a:ext cx="280988" cy="698500"/>
            </a:xfrm>
            <a:custGeom>
              <a:avLst/>
              <a:gdLst>
                <a:gd name="T0" fmla="*/ 0 w 89"/>
                <a:gd name="T1" fmla="*/ 8 h 221"/>
                <a:gd name="T2" fmla="*/ 29 w 89"/>
                <a:gd name="T3" fmla="*/ 0 h 221"/>
                <a:gd name="T4" fmla="*/ 89 w 89"/>
                <a:gd name="T5" fmla="*/ 212 h 221"/>
                <a:gd name="T6" fmla="*/ 60 w 89"/>
                <a:gd name="T7" fmla="*/ 221 h 221"/>
                <a:gd name="T8" fmla="*/ 0 w 89"/>
                <a:gd name="T9" fmla="*/ 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221">
                  <a:moveTo>
                    <a:pt x="0" y="8"/>
                  </a:moveTo>
                  <a:cubicBezTo>
                    <a:pt x="11" y="5"/>
                    <a:pt x="18" y="3"/>
                    <a:pt x="29" y="0"/>
                  </a:cubicBezTo>
                  <a:cubicBezTo>
                    <a:pt x="49" y="70"/>
                    <a:pt x="69" y="140"/>
                    <a:pt x="89" y="212"/>
                  </a:cubicBezTo>
                  <a:cubicBezTo>
                    <a:pt x="80" y="215"/>
                    <a:pt x="71" y="217"/>
                    <a:pt x="60" y="221"/>
                  </a:cubicBezTo>
                  <a:cubicBezTo>
                    <a:pt x="40" y="150"/>
                    <a:pt x="20" y="80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0" name="Freeform 103"/>
            <p:cNvSpPr/>
            <p:nvPr/>
          </p:nvSpPr>
          <p:spPr bwMode="auto">
            <a:xfrm>
              <a:off x="14706374" y="4360862"/>
              <a:ext cx="663575" cy="449263"/>
            </a:xfrm>
            <a:custGeom>
              <a:avLst/>
              <a:gdLst>
                <a:gd name="T0" fmla="*/ 210 w 210"/>
                <a:gd name="T1" fmla="*/ 122 h 142"/>
                <a:gd name="T2" fmla="*/ 192 w 210"/>
                <a:gd name="T3" fmla="*/ 142 h 142"/>
                <a:gd name="T4" fmla="*/ 0 w 210"/>
                <a:gd name="T5" fmla="*/ 22 h 142"/>
                <a:gd name="T6" fmla="*/ 15 w 210"/>
                <a:gd name="T7" fmla="*/ 0 h 142"/>
                <a:gd name="T8" fmla="*/ 210 w 210"/>
                <a:gd name="T9" fmla="*/ 12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142">
                  <a:moveTo>
                    <a:pt x="210" y="122"/>
                  </a:moveTo>
                  <a:cubicBezTo>
                    <a:pt x="204" y="130"/>
                    <a:pt x="198" y="136"/>
                    <a:pt x="192" y="142"/>
                  </a:cubicBezTo>
                  <a:cubicBezTo>
                    <a:pt x="129" y="102"/>
                    <a:pt x="65" y="63"/>
                    <a:pt x="0" y="22"/>
                  </a:cubicBezTo>
                  <a:cubicBezTo>
                    <a:pt x="5" y="14"/>
                    <a:pt x="10" y="8"/>
                    <a:pt x="15" y="0"/>
                  </a:cubicBezTo>
                  <a:cubicBezTo>
                    <a:pt x="80" y="40"/>
                    <a:pt x="144" y="80"/>
                    <a:pt x="210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1" name="Freeform 104"/>
            <p:cNvSpPr/>
            <p:nvPr/>
          </p:nvSpPr>
          <p:spPr bwMode="auto">
            <a:xfrm>
              <a:off x="13203011" y="4594225"/>
              <a:ext cx="357188" cy="522288"/>
            </a:xfrm>
            <a:custGeom>
              <a:avLst/>
              <a:gdLst>
                <a:gd name="T0" fmla="*/ 0 w 113"/>
                <a:gd name="T1" fmla="*/ 54 h 165"/>
                <a:gd name="T2" fmla="*/ 93 w 113"/>
                <a:gd name="T3" fmla="*/ 6 h 165"/>
                <a:gd name="T4" fmla="*/ 113 w 113"/>
                <a:gd name="T5" fmla="*/ 17 h 165"/>
                <a:gd name="T6" fmla="*/ 110 w 113"/>
                <a:gd name="T7" fmla="*/ 141 h 165"/>
                <a:gd name="T8" fmla="*/ 97 w 113"/>
                <a:gd name="T9" fmla="*/ 165 h 165"/>
                <a:gd name="T10" fmla="*/ 90 w 113"/>
                <a:gd name="T11" fmla="*/ 162 h 165"/>
                <a:gd name="T12" fmla="*/ 90 w 113"/>
                <a:gd name="T13" fmla="*/ 30 h 165"/>
                <a:gd name="T14" fmla="*/ 18 w 113"/>
                <a:gd name="T15" fmla="*/ 65 h 165"/>
                <a:gd name="T16" fmla="*/ 0 w 113"/>
                <a:gd name="T17" fmla="*/ 5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165">
                  <a:moveTo>
                    <a:pt x="0" y="54"/>
                  </a:moveTo>
                  <a:cubicBezTo>
                    <a:pt x="31" y="38"/>
                    <a:pt x="62" y="22"/>
                    <a:pt x="93" y="6"/>
                  </a:cubicBezTo>
                  <a:cubicBezTo>
                    <a:pt x="105" y="0"/>
                    <a:pt x="113" y="1"/>
                    <a:pt x="113" y="17"/>
                  </a:cubicBezTo>
                  <a:cubicBezTo>
                    <a:pt x="112" y="59"/>
                    <a:pt x="112" y="100"/>
                    <a:pt x="110" y="141"/>
                  </a:cubicBezTo>
                  <a:cubicBezTo>
                    <a:pt x="109" y="149"/>
                    <a:pt x="101" y="157"/>
                    <a:pt x="97" y="165"/>
                  </a:cubicBezTo>
                  <a:cubicBezTo>
                    <a:pt x="94" y="164"/>
                    <a:pt x="92" y="163"/>
                    <a:pt x="90" y="162"/>
                  </a:cubicBezTo>
                  <a:cubicBezTo>
                    <a:pt x="90" y="119"/>
                    <a:pt x="90" y="77"/>
                    <a:pt x="90" y="30"/>
                  </a:cubicBezTo>
                  <a:cubicBezTo>
                    <a:pt x="64" y="43"/>
                    <a:pt x="41" y="53"/>
                    <a:pt x="18" y="65"/>
                  </a:cubicBezTo>
                  <a:cubicBezTo>
                    <a:pt x="8" y="71"/>
                    <a:pt x="1" y="70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2" name="Freeform 105"/>
            <p:cNvSpPr/>
            <p:nvPr/>
          </p:nvSpPr>
          <p:spPr bwMode="auto">
            <a:xfrm>
              <a:off x="11958411" y="50800"/>
              <a:ext cx="328613" cy="312738"/>
            </a:xfrm>
            <a:custGeom>
              <a:avLst/>
              <a:gdLst>
                <a:gd name="T0" fmla="*/ 104 w 104"/>
                <a:gd name="T1" fmla="*/ 17 h 99"/>
                <a:gd name="T2" fmla="*/ 63 w 104"/>
                <a:gd name="T3" fmla="*/ 88 h 99"/>
                <a:gd name="T4" fmla="*/ 2 w 104"/>
                <a:gd name="T5" fmla="*/ 68 h 99"/>
                <a:gd name="T6" fmla="*/ 11 w 104"/>
                <a:gd name="T7" fmla="*/ 48 h 99"/>
                <a:gd name="T8" fmla="*/ 80 w 104"/>
                <a:gd name="T9" fmla="*/ 6 h 99"/>
                <a:gd name="T10" fmla="*/ 98 w 104"/>
                <a:gd name="T11" fmla="*/ 2 h 99"/>
                <a:gd name="T12" fmla="*/ 104 w 104"/>
                <a:gd name="T13" fmla="*/ 1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9">
                  <a:moveTo>
                    <a:pt x="104" y="17"/>
                  </a:moveTo>
                  <a:cubicBezTo>
                    <a:pt x="100" y="48"/>
                    <a:pt x="85" y="71"/>
                    <a:pt x="63" y="88"/>
                  </a:cubicBezTo>
                  <a:cubicBezTo>
                    <a:pt x="49" y="99"/>
                    <a:pt x="6" y="85"/>
                    <a:pt x="2" y="68"/>
                  </a:cubicBezTo>
                  <a:cubicBezTo>
                    <a:pt x="0" y="62"/>
                    <a:pt x="6" y="49"/>
                    <a:pt x="11" y="48"/>
                  </a:cubicBezTo>
                  <a:cubicBezTo>
                    <a:pt x="39" y="40"/>
                    <a:pt x="58" y="21"/>
                    <a:pt x="80" y="6"/>
                  </a:cubicBezTo>
                  <a:cubicBezTo>
                    <a:pt x="85" y="3"/>
                    <a:pt x="94" y="0"/>
                    <a:pt x="98" y="2"/>
                  </a:cubicBezTo>
                  <a:cubicBezTo>
                    <a:pt x="102" y="4"/>
                    <a:pt x="103" y="13"/>
                    <a:pt x="10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3" name="Freeform 106"/>
            <p:cNvSpPr/>
            <p:nvPr/>
          </p:nvSpPr>
          <p:spPr bwMode="auto">
            <a:xfrm>
              <a:off x="13885636" y="838200"/>
              <a:ext cx="239713" cy="303213"/>
            </a:xfrm>
            <a:custGeom>
              <a:avLst/>
              <a:gdLst>
                <a:gd name="T0" fmla="*/ 75 w 76"/>
                <a:gd name="T1" fmla="*/ 60 h 96"/>
                <a:gd name="T2" fmla="*/ 55 w 76"/>
                <a:gd name="T3" fmla="*/ 90 h 96"/>
                <a:gd name="T4" fmla="*/ 2 w 76"/>
                <a:gd name="T5" fmla="*/ 82 h 96"/>
                <a:gd name="T6" fmla="*/ 0 w 76"/>
                <a:gd name="T7" fmla="*/ 73 h 96"/>
                <a:gd name="T8" fmla="*/ 6 w 76"/>
                <a:gd name="T9" fmla="*/ 26 h 96"/>
                <a:gd name="T10" fmla="*/ 36 w 76"/>
                <a:gd name="T11" fmla="*/ 5 h 96"/>
                <a:gd name="T12" fmla="*/ 75 w 76"/>
                <a:gd name="T13" fmla="*/ 6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96">
                  <a:moveTo>
                    <a:pt x="75" y="60"/>
                  </a:moveTo>
                  <a:cubicBezTo>
                    <a:pt x="76" y="73"/>
                    <a:pt x="71" y="85"/>
                    <a:pt x="55" y="90"/>
                  </a:cubicBezTo>
                  <a:cubicBezTo>
                    <a:pt x="36" y="96"/>
                    <a:pt x="18" y="94"/>
                    <a:pt x="2" y="82"/>
                  </a:cubicBezTo>
                  <a:cubicBezTo>
                    <a:pt x="0" y="80"/>
                    <a:pt x="0" y="76"/>
                    <a:pt x="0" y="73"/>
                  </a:cubicBezTo>
                  <a:cubicBezTo>
                    <a:pt x="2" y="57"/>
                    <a:pt x="4" y="42"/>
                    <a:pt x="6" y="26"/>
                  </a:cubicBezTo>
                  <a:cubicBezTo>
                    <a:pt x="8" y="9"/>
                    <a:pt x="19" y="0"/>
                    <a:pt x="36" y="5"/>
                  </a:cubicBezTo>
                  <a:cubicBezTo>
                    <a:pt x="63" y="13"/>
                    <a:pt x="74" y="28"/>
                    <a:pt x="75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4" name="Freeform 107"/>
            <p:cNvSpPr/>
            <p:nvPr/>
          </p:nvSpPr>
          <p:spPr bwMode="auto">
            <a:xfrm>
              <a:off x="11288486" y="4664075"/>
              <a:ext cx="360363" cy="490538"/>
            </a:xfrm>
            <a:custGeom>
              <a:avLst/>
              <a:gdLst>
                <a:gd name="T0" fmla="*/ 55 w 114"/>
                <a:gd name="T1" fmla="*/ 119 h 155"/>
                <a:gd name="T2" fmla="*/ 82 w 114"/>
                <a:gd name="T3" fmla="*/ 138 h 155"/>
                <a:gd name="T4" fmla="*/ 61 w 114"/>
                <a:gd name="T5" fmla="*/ 140 h 155"/>
                <a:gd name="T6" fmla="*/ 6 w 114"/>
                <a:gd name="T7" fmla="*/ 91 h 155"/>
                <a:gd name="T8" fmla="*/ 35 w 114"/>
                <a:gd name="T9" fmla="*/ 106 h 155"/>
                <a:gd name="T10" fmla="*/ 81 w 114"/>
                <a:gd name="T11" fmla="*/ 26 h 155"/>
                <a:gd name="T12" fmla="*/ 48 w 114"/>
                <a:gd name="T13" fmla="*/ 4 h 155"/>
                <a:gd name="T14" fmla="*/ 66 w 114"/>
                <a:gd name="T15" fmla="*/ 1 h 155"/>
                <a:gd name="T16" fmla="*/ 99 w 114"/>
                <a:gd name="T17" fmla="*/ 3 h 155"/>
                <a:gd name="T18" fmla="*/ 112 w 114"/>
                <a:gd name="T19" fmla="*/ 8 h 155"/>
                <a:gd name="T20" fmla="*/ 111 w 114"/>
                <a:gd name="T21" fmla="*/ 22 h 155"/>
                <a:gd name="T22" fmla="*/ 55 w 114"/>
                <a:gd name="T23" fmla="*/ 119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" h="155">
                  <a:moveTo>
                    <a:pt x="55" y="119"/>
                  </a:moveTo>
                  <a:cubicBezTo>
                    <a:pt x="65" y="126"/>
                    <a:pt x="74" y="132"/>
                    <a:pt x="82" y="138"/>
                  </a:cubicBezTo>
                  <a:cubicBezTo>
                    <a:pt x="77" y="155"/>
                    <a:pt x="68" y="144"/>
                    <a:pt x="61" y="140"/>
                  </a:cubicBezTo>
                  <a:cubicBezTo>
                    <a:pt x="0" y="104"/>
                    <a:pt x="0" y="104"/>
                    <a:pt x="6" y="91"/>
                  </a:cubicBezTo>
                  <a:cubicBezTo>
                    <a:pt x="15" y="95"/>
                    <a:pt x="25" y="100"/>
                    <a:pt x="35" y="106"/>
                  </a:cubicBezTo>
                  <a:cubicBezTo>
                    <a:pt x="50" y="79"/>
                    <a:pt x="65" y="53"/>
                    <a:pt x="81" y="26"/>
                  </a:cubicBezTo>
                  <a:cubicBezTo>
                    <a:pt x="71" y="20"/>
                    <a:pt x="62" y="13"/>
                    <a:pt x="48" y="4"/>
                  </a:cubicBezTo>
                  <a:cubicBezTo>
                    <a:pt x="57" y="2"/>
                    <a:pt x="61" y="0"/>
                    <a:pt x="66" y="1"/>
                  </a:cubicBezTo>
                  <a:cubicBezTo>
                    <a:pt x="77" y="1"/>
                    <a:pt x="88" y="2"/>
                    <a:pt x="99" y="3"/>
                  </a:cubicBezTo>
                  <a:cubicBezTo>
                    <a:pt x="104" y="4"/>
                    <a:pt x="110" y="5"/>
                    <a:pt x="112" y="8"/>
                  </a:cubicBezTo>
                  <a:cubicBezTo>
                    <a:pt x="114" y="11"/>
                    <a:pt x="113" y="18"/>
                    <a:pt x="111" y="22"/>
                  </a:cubicBezTo>
                  <a:cubicBezTo>
                    <a:pt x="93" y="54"/>
                    <a:pt x="75" y="85"/>
                    <a:pt x="55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5" name="Freeform 108"/>
            <p:cNvSpPr/>
            <p:nvPr/>
          </p:nvSpPr>
          <p:spPr bwMode="auto">
            <a:xfrm>
              <a:off x="11380561" y="-306388"/>
              <a:ext cx="261938" cy="298450"/>
            </a:xfrm>
            <a:custGeom>
              <a:avLst/>
              <a:gdLst>
                <a:gd name="T0" fmla="*/ 27 w 83"/>
                <a:gd name="T1" fmla="*/ 94 h 94"/>
                <a:gd name="T2" fmla="*/ 5 w 83"/>
                <a:gd name="T3" fmla="*/ 33 h 94"/>
                <a:gd name="T4" fmla="*/ 32 w 83"/>
                <a:gd name="T5" fmla="*/ 6 h 94"/>
                <a:gd name="T6" fmla="*/ 80 w 83"/>
                <a:gd name="T7" fmla="*/ 41 h 94"/>
                <a:gd name="T8" fmla="*/ 43 w 83"/>
                <a:gd name="T9" fmla="*/ 86 h 94"/>
                <a:gd name="T10" fmla="*/ 27 w 83"/>
                <a:gd name="T11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94">
                  <a:moveTo>
                    <a:pt x="27" y="94"/>
                  </a:moveTo>
                  <a:cubicBezTo>
                    <a:pt x="19" y="71"/>
                    <a:pt x="10" y="52"/>
                    <a:pt x="5" y="33"/>
                  </a:cubicBezTo>
                  <a:cubicBezTo>
                    <a:pt x="0" y="11"/>
                    <a:pt x="11" y="0"/>
                    <a:pt x="32" y="6"/>
                  </a:cubicBezTo>
                  <a:cubicBezTo>
                    <a:pt x="52" y="12"/>
                    <a:pt x="78" y="18"/>
                    <a:pt x="80" y="41"/>
                  </a:cubicBezTo>
                  <a:cubicBezTo>
                    <a:pt x="83" y="63"/>
                    <a:pt x="61" y="75"/>
                    <a:pt x="43" y="86"/>
                  </a:cubicBezTo>
                  <a:cubicBezTo>
                    <a:pt x="39" y="89"/>
                    <a:pt x="33" y="91"/>
                    <a:pt x="27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6" name="Freeform 109"/>
            <p:cNvSpPr/>
            <p:nvPr/>
          </p:nvSpPr>
          <p:spPr bwMode="auto">
            <a:xfrm>
              <a:off x="11355161" y="57150"/>
              <a:ext cx="249238" cy="303213"/>
            </a:xfrm>
            <a:custGeom>
              <a:avLst/>
              <a:gdLst>
                <a:gd name="T0" fmla="*/ 0 w 79"/>
                <a:gd name="T1" fmla="*/ 30 h 96"/>
                <a:gd name="T2" fmla="*/ 12 w 79"/>
                <a:gd name="T3" fmla="*/ 12 h 96"/>
                <a:gd name="T4" fmla="*/ 67 w 79"/>
                <a:gd name="T5" fmla="*/ 25 h 96"/>
                <a:gd name="T6" fmla="*/ 68 w 79"/>
                <a:gd name="T7" fmla="*/ 66 h 96"/>
                <a:gd name="T8" fmla="*/ 58 w 79"/>
                <a:gd name="T9" fmla="*/ 79 h 96"/>
                <a:gd name="T10" fmla="*/ 16 w 79"/>
                <a:gd name="T11" fmla="*/ 71 h 96"/>
                <a:gd name="T12" fmla="*/ 0 w 79"/>
                <a:gd name="T13" fmla="*/ 3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6">
                  <a:moveTo>
                    <a:pt x="0" y="30"/>
                  </a:moveTo>
                  <a:cubicBezTo>
                    <a:pt x="4" y="24"/>
                    <a:pt x="7" y="16"/>
                    <a:pt x="12" y="12"/>
                  </a:cubicBezTo>
                  <a:cubicBezTo>
                    <a:pt x="26" y="0"/>
                    <a:pt x="49" y="6"/>
                    <a:pt x="67" y="25"/>
                  </a:cubicBezTo>
                  <a:cubicBezTo>
                    <a:pt x="79" y="38"/>
                    <a:pt x="77" y="52"/>
                    <a:pt x="68" y="66"/>
                  </a:cubicBezTo>
                  <a:cubicBezTo>
                    <a:pt x="65" y="71"/>
                    <a:pt x="62" y="75"/>
                    <a:pt x="58" y="79"/>
                  </a:cubicBezTo>
                  <a:cubicBezTo>
                    <a:pt x="40" y="96"/>
                    <a:pt x="26" y="94"/>
                    <a:pt x="16" y="71"/>
                  </a:cubicBezTo>
                  <a:cubicBezTo>
                    <a:pt x="10" y="58"/>
                    <a:pt x="5" y="45"/>
                    <a:pt x="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7" name="Freeform 110"/>
            <p:cNvSpPr/>
            <p:nvPr/>
          </p:nvSpPr>
          <p:spPr bwMode="auto">
            <a:xfrm>
              <a:off x="9291411" y="1674812"/>
              <a:ext cx="269875" cy="228600"/>
            </a:xfrm>
            <a:custGeom>
              <a:avLst/>
              <a:gdLst>
                <a:gd name="T0" fmla="*/ 75 w 85"/>
                <a:gd name="T1" fmla="*/ 72 h 72"/>
                <a:gd name="T2" fmla="*/ 37 w 85"/>
                <a:gd name="T3" fmla="*/ 59 h 72"/>
                <a:gd name="T4" fmla="*/ 1 w 85"/>
                <a:gd name="T5" fmla="*/ 23 h 72"/>
                <a:gd name="T6" fmla="*/ 9 w 85"/>
                <a:gd name="T7" fmla="*/ 10 h 72"/>
                <a:gd name="T8" fmla="*/ 51 w 85"/>
                <a:gd name="T9" fmla="*/ 3 h 72"/>
                <a:gd name="T10" fmla="*/ 84 w 85"/>
                <a:gd name="T11" fmla="*/ 30 h 72"/>
                <a:gd name="T12" fmla="*/ 75 w 85"/>
                <a:gd name="T1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72">
                  <a:moveTo>
                    <a:pt x="75" y="72"/>
                  </a:moveTo>
                  <a:cubicBezTo>
                    <a:pt x="59" y="66"/>
                    <a:pt x="48" y="62"/>
                    <a:pt x="37" y="59"/>
                  </a:cubicBezTo>
                  <a:cubicBezTo>
                    <a:pt x="18" y="53"/>
                    <a:pt x="4" y="43"/>
                    <a:pt x="1" y="23"/>
                  </a:cubicBezTo>
                  <a:cubicBezTo>
                    <a:pt x="0" y="19"/>
                    <a:pt x="5" y="11"/>
                    <a:pt x="9" y="10"/>
                  </a:cubicBezTo>
                  <a:cubicBezTo>
                    <a:pt x="23" y="6"/>
                    <a:pt x="37" y="6"/>
                    <a:pt x="51" y="3"/>
                  </a:cubicBezTo>
                  <a:cubicBezTo>
                    <a:pt x="71" y="0"/>
                    <a:pt x="85" y="10"/>
                    <a:pt x="84" y="30"/>
                  </a:cubicBezTo>
                  <a:cubicBezTo>
                    <a:pt x="82" y="45"/>
                    <a:pt x="78" y="59"/>
                    <a:pt x="75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8" name="Freeform 111"/>
            <p:cNvSpPr/>
            <p:nvPr/>
          </p:nvSpPr>
          <p:spPr bwMode="auto">
            <a:xfrm>
              <a:off x="9510486" y="1884362"/>
              <a:ext cx="280988" cy="239713"/>
            </a:xfrm>
            <a:custGeom>
              <a:avLst/>
              <a:gdLst>
                <a:gd name="T0" fmla="*/ 77 w 89"/>
                <a:gd name="T1" fmla="*/ 76 h 76"/>
                <a:gd name="T2" fmla="*/ 29 w 89"/>
                <a:gd name="T3" fmla="*/ 56 h 76"/>
                <a:gd name="T4" fmla="*/ 17 w 89"/>
                <a:gd name="T5" fmla="*/ 50 h 76"/>
                <a:gd name="T6" fmla="*/ 0 w 89"/>
                <a:gd name="T7" fmla="*/ 26 h 76"/>
                <a:gd name="T8" fmla="*/ 23 w 89"/>
                <a:gd name="T9" fmla="*/ 14 h 76"/>
                <a:gd name="T10" fmla="*/ 75 w 89"/>
                <a:gd name="T11" fmla="*/ 18 h 76"/>
                <a:gd name="T12" fmla="*/ 77 w 89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76">
                  <a:moveTo>
                    <a:pt x="77" y="76"/>
                  </a:moveTo>
                  <a:cubicBezTo>
                    <a:pt x="61" y="69"/>
                    <a:pt x="45" y="63"/>
                    <a:pt x="29" y="56"/>
                  </a:cubicBezTo>
                  <a:cubicBezTo>
                    <a:pt x="25" y="54"/>
                    <a:pt x="20" y="53"/>
                    <a:pt x="17" y="50"/>
                  </a:cubicBezTo>
                  <a:cubicBezTo>
                    <a:pt x="11" y="43"/>
                    <a:pt x="6" y="34"/>
                    <a:pt x="0" y="26"/>
                  </a:cubicBezTo>
                  <a:cubicBezTo>
                    <a:pt x="8" y="22"/>
                    <a:pt x="15" y="16"/>
                    <a:pt x="23" y="14"/>
                  </a:cubicBezTo>
                  <a:cubicBezTo>
                    <a:pt x="41" y="10"/>
                    <a:pt x="61" y="0"/>
                    <a:pt x="75" y="18"/>
                  </a:cubicBezTo>
                  <a:cubicBezTo>
                    <a:pt x="89" y="37"/>
                    <a:pt x="84" y="58"/>
                    <a:pt x="77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9" name="Freeform 112"/>
            <p:cNvSpPr/>
            <p:nvPr/>
          </p:nvSpPr>
          <p:spPr bwMode="auto">
            <a:xfrm>
              <a:off x="14734949" y="1489075"/>
              <a:ext cx="188913" cy="217488"/>
            </a:xfrm>
            <a:custGeom>
              <a:avLst/>
              <a:gdLst>
                <a:gd name="T0" fmla="*/ 60 w 60"/>
                <a:gd name="T1" fmla="*/ 27 h 69"/>
                <a:gd name="T2" fmla="*/ 49 w 60"/>
                <a:gd name="T3" fmla="*/ 51 h 69"/>
                <a:gd name="T4" fmla="*/ 11 w 60"/>
                <a:gd name="T5" fmla="*/ 61 h 69"/>
                <a:gd name="T6" fmla="*/ 13 w 60"/>
                <a:gd name="T7" fmla="*/ 22 h 69"/>
                <a:gd name="T8" fmla="*/ 25 w 60"/>
                <a:gd name="T9" fmla="*/ 11 h 69"/>
                <a:gd name="T10" fmla="*/ 46 w 60"/>
                <a:gd name="T11" fmla="*/ 3 h 69"/>
                <a:gd name="T12" fmla="*/ 60 w 60"/>
                <a:gd name="T13" fmla="*/ 2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69">
                  <a:moveTo>
                    <a:pt x="60" y="27"/>
                  </a:moveTo>
                  <a:cubicBezTo>
                    <a:pt x="56" y="37"/>
                    <a:pt x="54" y="45"/>
                    <a:pt x="49" y="51"/>
                  </a:cubicBezTo>
                  <a:cubicBezTo>
                    <a:pt x="39" y="65"/>
                    <a:pt x="22" y="69"/>
                    <a:pt x="11" y="61"/>
                  </a:cubicBezTo>
                  <a:cubicBezTo>
                    <a:pt x="0" y="52"/>
                    <a:pt x="1" y="37"/>
                    <a:pt x="13" y="22"/>
                  </a:cubicBezTo>
                  <a:cubicBezTo>
                    <a:pt x="17" y="18"/>
                    <a:pt x="20" y="13"/>
                    <a:pt x="25" y="11"/>
                  </a:cubicBezTo>
                  <a:cubicBezTo>
                    <a:pt x="32" y="7"/>
                    <a:pt x="43" y="0"/>
                    <a:pt x="46" y="3"/>
                  </a:cubicBezTo>
                  <a:cubicBezTo>
                    <a:pt x="53" y="8"/>
                    <a:pt x="56" y="19"/>
                    <a:pt x="6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294255" y="2502535"/>
            <a:ext cx="769683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>
                <a:solidFill>
                  <a:srgbClr val="003F88"/>
                </a:solidFill>
              </a:rPr>
              <a:t>Thanks</a:t>
            </a:r>
            <a:endParaRPr lang="en-US" altLang="zh-CN" sz="8000" b="1">
              <a:solidFill>
                <a:srgbClr val="003F88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68775" y="3824605"/>
            <a:ext cx="3947795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en-US" altLang="zh-CN" sz="800" cap="all">
                <a:solidFill>
                  <a:srgbClr val="2159A5"/>
                </a:solidFill>
                <a:uFillTx/>
                <a:latin typeface="+mn-ea"/>
              </a:rPr>
              <a:t>THANKS</a:t>
            </a:r>
            <a:endParaRPr lang="en-US" altLang="zh-CN" sz="800" cap="all">
              <a:solidFill>
                <a:srgbClr val="2159A5"/>
              </a:solidFill>
              <a:uFillTx/>
              <a:latin typeface="+mn-ea"/>
            </a:endParaRPr>
          </a:p>
        </p:txBody>
      </p:sp>
      <p:sp>
        <p:nvSpPr>
          <p:cNvPr id="91" name="任意多边形 90"/>
          <p:cNvSpPr/>
          <p:nvPr/>
        </p:nvSpPr>
        <p:spPr>
          <a:xfrm>
            <a:off x="-10795" y="-6985"/>
            <a:ext cx="799465" cy="64135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024" h="821">
                <a:moveTo>
                  <a:pt x="0" y="0"/>
                </a:moveTo>
                <a:lnTo>
                  <a:pt x="1024" y="0"/>
                </a:lnTo>
                <a:lnTo>
                  <a:pt x="1024" y="13"/>
                </a:lnTo>
                <a:cubicBezTo>
                  <a:pt x="1001" y="463"/>
                  <a:pt x="629" y="821"/>
                  <a:pt x="174" y="821"/>
                </a:cubicBezTo>
                <a:cubicBezTo>
                  <a:pt x="117" y="821"/>
                  <a:pt x="61" y="815"/>
                  <a:pt x="7" y="805"/>
                </a:cubicBezTo>
                <a:lnTo>
                  <a:pt x="0" y="803"/>
                </a:lnTo>
                <a:lnTo>
                  <a:pt x="0" y="0"/>
                </a:lnTo>
                <a:close/>
              </a:path>
            </a:pathLst>
          </a:cu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2" name="任意多边形 91"/>
          <p:cNvSpPr/>
          <p:nvPr/>
        </p:nvSpPr>
        <p:spPr>
          <a:xfrm>
            <a:off x="11304905" y="6111240"/>
            <a:ext cx="914400" cy="75946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440" h="1196">
                <a:moveTo>
                  <a:pt x="852" y="0"/>
                </a:moveTo>
                <a:cubicBezTo>
                  <a:pt x="1072" y="0"/>
                  <a:pt x="1273" y="84"/>
                  <a:pt x="1424" y="221"/>
                </a:cubicBezTo>
                <a:lnTo>
                  <a:pt x="1440" y="236"/>
                </a:lnTo>
                <a:lnTo>
                  <a:pt x="1440" y="1196"/>
                </a:lnTo>
                <a:lnTo>
                  <a:pt x="73" y="1196"/>
                </a:lnTo>
                <a:lnTo>
                  <a:pt x="67" y="1183"/>
                </a:lnTo>
                <a:cubicBezTo>
                  <a:pt x="24" y="1081"/>
                  <a:pt x="0" y="969"/>
                  <a:pt x="0" y="852"/>
                </a:cubicBezTo>
                <a:cubicBezTo>
                  <a:pt x="0" y="381"/>
                  <a:pt x="381" y="0"/>
                  <a:pt x="852" y="0"/>
                </a:cubicBezTo>
                <a:close/>
              </a:path>
            </a:pathLst>
          </a:cu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11527790" y="5535930"/>
            <a:ext cx="377825" cy="37782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400685" y="817245"/>
            <a:ext cx="271145" cy="27114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10687050" y="6111240"/>
            <a:ext cx="617855" cy="617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922655" y="273685"/>
            <a:ext cx="617855" cy="617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>
            <a:off x="11727180" y="4824730"/>
            <a:ext cx="236855" cy="236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>
            <a:off x="270510" y="1393190"/>
            <a:ext cx="236855" cy="236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2" name="组合 701"/>
          <p:cNvGrpSpPr/>
          <p:nvPr/>
        </p:nvGrpSpPr>
        <p:grpSpPr>
          <a:xfrm>
            <a:off x="2646680" y="49530"/>
            <a:ext cx="6897370" cy="6887210"/>
            <a:chOff x="8645299" y="-830263"/>
            <a:chExt cx="7618413" cy="7602538"/>
          </a:xfrm>
          <a:solidFill>
            <a:srgbClr val="00458E">
              <a:alpha val="6000"/>
            </a:srgbClr>
          </a:solidFill>
        </p:grpSpPr>
        <p:sp>
          <p:nvSpPr>
            <p:cNvPr id="764" name="Freeform 75"/>
            <p:cNvSpPr>
              <a:spLocks noEditPoints="1"/>
            </p:cNvSpPr>
            <p:nvPr/>
          </p:nvSpPr>
          <p:spPr bwMode="auto">
            <a:xfrm>
              <a:off x="8645299" y="-830263"/>
              <a:ext cx="7618413" cy="7602538"/>
            </a:xfrm>
            <a:custGeom>
              <a:avLst/>
              <a:gdLst>
                <a:gd name="T0" fmla="*/ 1106 w 2412"/>
                <a:gd name="T1" fmla="*/ 2355 h 2406"/>
                <a:gd name="T2" fmla="*/ 435 w 2412"/>
                <a:gd name="T3" fmla="*/ 2057 h 2406"/>
                <a:gd name="T4" fmla="*/ 57 w 2412"/>
                <a:gd name="T5" fmla="*/ 1368 h 2406"/>
                <a:gd name="T6" fmla="*/ 118 w 2412"/>
                <a:gd name="T7" fmla="*/ 767 h 2406"/>
                <a:gd name="T8" fmla="*/ 811 w 2412"/>
                <a:gd name="T9" fmla="*/ 78 h 2406"/>
                <a:gd name="T10" fmla="*/ 1443 w 2412"/>
                <a:gd name="T11" fmla="*/ 26 h 2406"/>
                <a:gd name="T12" fmla="*/ 2296 w 2412"/>
                <a:gd name="T13" fmla="*/ 701 h 2406"/>
                <a:gd name="T14" fmla="*/ 2304 w 2412"/>
                <a:gd name="T15" fmla="*/ 1645 h 2406"/>
                <a:gd name="T16" fmla="*/ 1649 w 2412"/>
                <a:gd name="T17" fmla="*/ 2280 h 2406"/>
                <a:gd name="T18" fmla="*/ 1257 w 2412"/>
                <a:gd name="T19" fmla="*/ 2363 h 2406"/>
                <a:gd name="T20" fmla="*/ 2266 w 2412"/>
                <a:gd name="T21" fmla="*/ 754 h 2406"/>
                <a:gd name="T22" fmla="*/ 121 w 2412"/>
                <a:gd name="T23" fmla="*/ 919 h 2406"/>
                <a:gd name="T24" fmla="*/ 2125 w 2412"/>
                <a:gd name="T25" fmla="*/ 1861 h 2406"/>
                <a:gd name="T26" fmla="*/ 2275 w 2412"/>
                <a:gd name="T27" fmla="*/ 773 h 2406"/>
                <a:gd name="T28" fmla="*/ 2259 w 2412"/>
                <a:gd name="T29" fmla="*/ 853 h 2406"/>
                <a:gd name="T30" fmla="*/ 2163 w 2412"/>
                <a:gd name="T31" fmla="*/ 912 h 2406"/>
                <a:gd name="T32" fmla="*/ 2031 w 2412"/>
                <a:gd name="T33" fmla="*/ 918 h 2406"/>
                <a:gd name="T34" fmla="*/ 2013 w 2412"/>
                <a:gd name="T35" fmla="*/ 929 h 2406"/>
                <a:gd name="T36" fmla="*/ 2035 w 2412"/>
                <a:gd name="T37" fmla="*/ 966 h 2406"/>
                <a:gd name="T38" fmla="*/ 1970 w 2412"/>
                <a:gd name="T39" fmla="*/ 979 h 2406"/>
                <a:gd name="T40" fmla="*/ 1872 w 2412"/>
                <a:gd name="T41" fmla="*/ 996 h 2406"/>
                <a:gd name="T42" fmla="*/ 1842 w 2412"/>
                <a:gd name="T43" fmla="*/ 942 h 2406"/>
                <a:gd name="T44" fmla="*/ 1925 w 2412"/>
                <a:gd name="T45" fmla="*/ 935 h 2406"/>
                <a:gd name="T46" fmla="*/ 1826 w 2412"/>
                <a:gd name="T47" fmla="*/ 852 h 2406"/>
                <a:gd name="T48" fmla="*/ 1886 w 2412"/>
                <a:gd name="T49" fmla="*/ 861 h 2406"/>
                <a:gd name="T50" fmla="*/ 1987 w 2412"/>
                <a:gd name="T51" fmla="*/ 894 h 2406"/>
                <a:gd name="T52" fmla="*/ 2074 w 2412"/>
                <a:gd name="T53" fmla="*/ 910 h 2406"/>
                <a:gd name="T54" fmla="*/ 2018 w 2412"/>
                <a:gd name="T55" fmla="*/ 883 h 2406"/>
                <a:gd name="T56" fmla="*/ 1910 w 2412"/>
                <a:gd name="T57" fmla="*/ 815 h 2406"/>
                <a:gd name="T58" fmla="*/ 2081 w 2412"/>
                <a:gd name="T59" fmla="*/ 840 h 2406"/>
                <a:gd name="T60" fmla="*/ 1994 w 2412"/>
                <a:gd name="T61" fmla="*/ 808 h 2406"/>
                <a:gd name="T62" fmla="*/ 2031 w 2412"/>
                <a:gd name="T63" fmla="*/ 716 h 2406"/>
                <a:gd name="T64" fmla="*/ 2059 w 2412"/>
                <a:gd name="T65" fmla="*/ 689 h 2406"/>
                <a:gd name="T66" fmla="*/ 2049 w 2412"/>
                <a:gd name="T67" fmla="*/ 805 h 2406"/>
                <a:gd name="T68" fmla="*/ 2101 w 2412"/>
                <a:gd name="T69" fmla="*/ 781 h 2406"/>
                <a:gd name="T70" fmla="*/ 2122 w 2412"/>
                <a:gd name="T71" fmla="*/ 746 h 2406"/>
                <a:gd name="T72" fmla="*/ 2167 w 2412"/>
                <a:gd name="T73" fmla="*/ 753 h 2406"/>
                <a:gd name="T74" fmla="*/ 2266 w 2412"/>
                <a:gd name="T75" fmla="*/ 754 h 2406"/>
                <a:gd name="T76" fmla="*/ 2158 w 2412"/>
                <a:gd name="T77" fmla="*/ 848 h 2406"/>
                <a:gd name="T78" fmla="*/ 2151 w 2412"/>
                <a:gd name="T79" fmla="*/ 869 h 2406"/>
                <a:gd name="T80" fmla="*/ 2169 w 2412"/>
                <a:gd name="T81" fmla="*/ 822 h 2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12" h="2406">
                  <a:moveTo>
                    <a:pt x="1189" y="2363"/>
                  </a:moveTo>
                  <a:cubicBezTo>
                    <a:pt x="1161" y="2360"/>
                    <a:pt x="1134" y="2358"/>
                    <a:pt x="1106" y="2355"/>
                  </a:cubicBezTo>
                  <a:cubicBezTo>
                    <a:pt x="947" y="2340"/>
                    <a:pt x="797" y="2293"/>
                    <a:pt x="657" y="2217"/>
                  </a:cubicBezTo>
                  <a:cubicBezTo>
                    <a:pt x="577" y="2172"/>
                    <a:pt x="503" y="2119"/>
                    <a:pt x="435" y="2057"/>
                  </a:cubicBezTo>
                  <a:cubicBezTo>
                    <a:pt x="330" y="1963"/>
                    <a:pt x="245" y="1855"/>
                    <a:pt x="179" y="1731"/>
                  </a:cubicBezTo>
                  <a:cubicBezTo>
                    <a:pt x="118" y="1617"/>
                    <a:pt x="78" y="1496"/>
                    <a:pt x="57" y="1368"/>
                  </a:cubicBezTo>
                  <a:cubicBezTo>
                    <a:pt x="42" y="1274"/>
                    <a:pt x="40" y="1178"/>
                    <a:pt x="47" y="1083"/>
                  </a:cubicBezTo>
                  <a:cubicBezTo>
                    <a:pt x="55" y="975"/>
                    <a:pt x="79" y="869"/>
                    <a:pt x="118" y="767"/>
                  </a:cubicBezTo>
                  <a:cubicBezTo>
                    <a:pt x="171" y="631"/>
                    <a:pt x="245" y="507"/>
                    <a:pt x="343" y="398"/>
                  </a:cubicBezTo>
                  <a:cubicBezTo>
                    <a:pt x="473" y="254"/>
                    <a:pt x="629" y="146"/>
                    <a:pt x="811" y="78"/>
                  </a:cubicBezTo>
                  <a:cubicBezTo>
                    <a:pt x="904" y="43"/>
                    <a:pt x="1001" y="21"/>
                    <a:pt x="1099" y="11"/>
                  </a:cubicBezTo>
                  <a:cubicBezTo>
                    <a:pt x="1215" y="0"/>
                    <a:pt x="1329" y="4"/>
                    <a:pt x="1443" y="26"/>
                  </a:cubicBezTo>
                  <a:cubicBezTo>
                    <a:pt x="1633" y="62"/>
                    <a:pt x="1803" y="141"/>
                    <a:pt x="1955" y="262"/>
                  </a:cubicBezTo>
                  <a:cubicBezTo>
                    <a:pt x="2104" y="381"/>
                    <a:pt x="2217" y="528"/>
                    <a:pt x="2296" y="701"/>
                  </a:cubicBezTo>
                  <a:cubicBezTo>
                    <a:pt x="2348" y="816"/>
                    <a:pt x="2381" y="936"/>
                    <a:pt x="2393" y="1061"/>
                  </a:cubicBezTo>
                  <a:cubicBezTo>
                    <a:pt x="2412" y="1263"/>
                    <a:pt x="2385" y="1458"/>
                    <a:pt x="2304" y="1645"/>
                  </a:cubicBezTo>
                  <a:cubicBezTo>
                    <a:pt x="2259" y="1751"/>
                    <a:pt x="2199" y="1849"/>
                    <a:pt x="2124" y="1937"/>
                  </a:cubicBezTo>
                  <a:cubicBezTo>
                    <a:pt x="1994" y="2091"/>
                    <a:pt x="1836" y="2206"/>
                    <a:pt x="1649" y="2280"/>
                  </a:cubicBezTo>
                  <a:cubicBezTo>
                    <a:pt x="1532" y="2326"/>
                    <a:pt x="1410" y="2353"/>
                    <a:pt x="1284" y="2358"/>
                  </a:cubicBezTo>
                  <a:cubicBezTo>
                    <a:pt x="1275" y="2359"/>
                    <a:pt x="1266" y="2361"/>
                    <a:pt x="1257" y="2363"/>
                  </a:cubicBezTo>
                  <a:cubicBezTo>
                    <a:pt x="1234" y="2363"/>
                    <a:pt x="1212" y="2363"/>
                    <a:pt x="1189" y="2363"/>
                  </a:cubicBezTo>
                  <a:close/>
                  <a:moveTo>
                    <a:pt x="2266" y="754"/>
                  </a:moveTo>
                  <a:cubicBezTo>
                    <a:pt x="2129" y="397"/>
                    <a:pt x="1740" y="51"/>
                    <a:pt x="1218" y="52"/>
                  </a:cubicBezTo>
                  <a:cubicBezTo>
                    <a:pt x="699" y="52"/>
                    <a:pt x="246" y="408"/>
                    <a:pt x="121" y="919"/>
                  </a:cubicBezTo>
                  <a:cubicBezTo>
                    <a:pt x="0" y="1416"/>
                    <a:pt x="233" y="1979"/>
                    <a:pt x="768" y="2219"/>
                  </a:cubicBezTo>
                  <a:cubicBezTo>
                    <a:pt x="1188" y="2406"/>
                    <a:pt x="1766" y="2330"/>
                    <a:pt x="2125" y="1861"/>
                  </a:cubicBezTo>
                  <a:cubicBezTo>
                    <a:pt x="2244" y="1706"/>
                    <a:pt x="2315" y="1529"/>
                    <a:pt x="2341" y="1334"/>
                  </a:cubicBezTo>
                  <a:cubicBezTo>
                    <a:pt x="2367" y="1140"/>
                    <a:pt x="2345" y="952"/>
                    <a:pt x="2275" y="773"/>
                  </a:cubicBezTo>
                  <a:cubicBezTo>
                    <a:pt x="2261" y="788"/>
                    <a:pt x="2247" y="802"/>
                    <a:pt x="2233" y="816"/>
                  </a:cubicBezTo>
                  <a:cubicBezTo>
                    <a:pt x="2250" y="820"/>
                    <a:pt x="2260" y="827"/>
                    <a:pt x="2259" y="853"/>
                  </a:cubicBezTo>
                  <a:cubicBezTo>
                    <a:pt x="2258" y="874"/>
                    <a:pt x="2252" y="881"/>
                    <a:pt x="2236" y="887"/>
                  </a:cubicBezTo>
                  <a:cubicBezTo>
                    <a:pt x="2212" y="896"/>
                    <a:pt x="2187" y="904"/>
                    <a:pt x="2163" y="912"/>
                  </a:cubicBezTo>
                  <a:cubicBezTo>
                    <a:pt x="2155" y="945"/>
                    <a:pt x="2133" y="967"/>
                    <a:pt x="2098" y="942"/>
                  </a:cubicBezTo>
                  <a:cubicBezTo>
                    <a:pt x="2079" y="929"/>
                    <a:pt x="2054" y="925"/>
                    <a:pt x="2031" y="918"/>
                  </a:cubicBezTo>
                  <a:cubicBezTo>
                    <a:pt x="2027" y="917"/>
                    <a:pt x="2022" y="921"/>
                    <a:pt x="2017" y="922"/>
                  </a:cubicBezTo>
                  <a:cubicBezTo>
                    <a:pt x="2016" y="924"/>
                    <a:pt x="2014" y="927"/>
                    <a:pt x="2013" y="929"/>
                  </a:cubicBezTo>
                  <a:cubicBezTo>
                    <a:pt x="2019" y="932"/>
                    <a:pt x="2025" y="935"/>
                    <a:pt x="2030" y="939"/>
                  </a:cubicBezTo>
                  <a:cubicBezTo>
                    <a:pt x="2041" y="946"/>
                    <a:pt x="2044" y="955"/>
                    <a:pt x="2035" y="966"/>
                  </a:cubicBezTo>
                  <a:cubicBezTo>
                    <a:pt x="2026" y="975"/>
                    <a:pt x="2017" y="985"/>
                    <a:pt x="2003" y="974"/>
                  </a:cubicBezTo>
                  <a:cubicBezTo>
                    <a:pt x="1990" y="964"/>
                    <a:pt x="1980" y="968"/>
                    <a:pt x="1970" y="979"/>
                  </a:cubicBezTo>
                  <a:cubicBezTo>
                    <a:pt x="1966" y="984"/>
                    <a:pt x="1961" y="989"/>
                    <a:pt x="1957" y="994"/>
                  </a:cubicBezTo>
                  <a:cubicBezTo>
                    <a:pt x="1922" y="1036"/>
                    <a:pt x="1908" y="1040"/>
                    <a:pt x="1872" y="996"/>
                  </a:cubicBezTo>
                  <a:cubicBezTo>
                    <a:pt x="1859" y="980"/>
                    <a:pt x="1849" y="963"/>
                    <a:pt x="1837" y="947"/>
                  </a:cubicBezTo>
                  <a:cubicBezTo>
                    <a:pt x="1839" y="946"/>
                    <a:pt x="1841" y="944"/>
                    <a:pt x="1842" y="942"/>
                  </a:cubicBezTo>
                  <a:cubicBezTo>
                    <a:pt x="1857" y="948"/>
                    <a:pt x="1870" y="955"/>
                    <a:pt x="1885" y="960"/>
                  </a:cubicBezTo>
                  <a:cubicBezTo>
                    <a:pt x="1906" y="968"/>
                    <a:pt x="1912" y="946"/>
                    <a:pt x="1925" y="935"/>
                  </a:cubicBezTo>
                  <a:cubicBezTo>
                    <a:pt x="1911" y="928"/>
                    <a:pt x="1896" y="921"/>
                    <a:pt x="1881" y="918"/>
                  </a:cubicBezTo>
                  <a:cubicBezTo>
                    <a:pt x="1840" y="911"/>
                    <a:pt x="1832" y="893"/>
                    <a:pt x="1826" y="852"/>
                  </a:cubicBezTo>
                  <a:cubicBezTo>
                    <a:pt x="1825" y="844"/>
                    <a:pt x="1833" y="834"/>
                    <a:pt x="1837" y="826"/>
                  </a:cubicBezTo>
                  <a:cubicBezTo>
                    <a:pt x="1856" y="840"/>
                    <a:pt x="1870" y="853"/>
                    <a:pt x="1886" y="861"/>
                  </a:cubicBezTo>
                  <a:cubicBezTo>
                    <a:pt x="1914" y="874"/>
                    <a:pt x="1943" y="883"/>
                    <a:pt x="1971" y="894"/>
                  </a:cubicBezTo>
                  <a:cubicBezTo>
                    <a:pt x="1976" y="895"/>
                    <a:pt x="1983" y="896"/>
                    <a:pt x="1987" y="894"/>
                  </a:cubicBezTo>
                  <a:cubicBezTo>
                    <a:pt x="2003" y="885"/>
                    <a:pt x="2016" y="891"/>
                    <a:pt x="2030" y="897"/>
                  </a:cubicBezTo>
                  <a:cubicBezTo>
                    <a:pt x="2044" y="903"/>
                    <a:pt x="2059" y="906"/>
                    <a:pt x="2074" y="910"/>
                  </a:cubicBezTo>
                  <a:cubicBezTo>
                    <a:pt x="2075" y="907"/>
                    <a:pt x="2075" y="904"/>
                    <a:pt x="2076" y="901"/>
                  </a:cubicBezTo>
                  <a:cubicBezTo>
                    <a:pt x="2057" y="895"/>
                    <a:pt x="2037" y="883"/>
                    <a:pt x="2018" y="883"/>
                  </a:cubicBezTo>
                  <a:cubicBezTo>
                    <a:pt x="1970" y="884"/>
                    <a:pt x="1939" y="858"/>
                    <a:pt x="1911" y="825"/>
                  </a:cubicBezTo>
                  <a:cubicBezTo>
                    <a:pt x="1910" y="823"/>
                    <a:pt x="1910" y="820"/>
                    <a:pt x="1910" y="815"/>
                  </a:cubicBezTo>
                  <a:cubicBezTo>
                    <a:pt x="1964" y="828"/>
                    <a:pt x="2016" y="841"/>
                    <a:pt x="2070" y="855"/>
                  </a:cubicBezTo>
                  <a:cubicBezTo>
                    <a:pt x="2073" y="849"/>
                    <a:pt x="2078" y="844"/>
                    <a:pt x="2081" y="840"/>
                  </a:cubicBezTo>
                  <a:cubicBezTo>
                    <a:pt x="2064" y="833"/>
                    <a:pt x="2049" y="826"/>
                    <a:pt x="2032" y="818"/>
                  </a:cubicBezTo>
                  <a:cubicBezTo>
                    <a:pt x="2020" y="815"/>
                    <a:pt x="2007" y="811"/>
                    <a:pt x="1994" y="808"/>
                  </a:cubicBezTo>
                  <a:cubicBezTo>
                    <a:pt x="1998" y="794"/>
                    <a:pt x="2000" y="780"/>
                    <a:pt x="2006" y="767"/>
                  </a:cubicBezTo>
                  <a:cubicBezTo>
                    <a:pt x="2013" y="750"/>
                    <a:pt x="2022" y="733"/>
                    <a:pt x="2031" y="716"/>
                  </a:cubicBezTo>
                  <a:cubicBezTo>
                    <a:pt x="2034" y="709"/>
                    <a:pt x="2034" y="701"/>
                    <a:pt x="2039" y="696"/>
                  </a:cubicBezTo>
                  <a:cubicBezTo>
                    <a:pt x="2044" y="691"/>
                    <a:pt x="2053" y="688"/>
                    <a:pt x="2059" y="689"/>
                  </a:cubicBezTo>
                  <a:cubicBezTo>
                    <a:pt x="2063" y="689"/>
                    <a:pt x="2068" y="699"/>
                    <a:pt x="2069" y="705"/>
                  </a:cubicBezTo>
                  <a:cubicBezTo>
                    <a:pt x="2073" y="740"/>
                    <a:pt x="2072" y="774"/>
                    <a:pt x="2049" y="805"/>
                  </a:cubicBezTo>
                  <a:cubicBezTo>
                    <a:pt x="2064" y="807"/>
                    <a:pt x="2075" y="809"/>
                    <a:pt x="2077" y="791"/>
                  </a:cubicBezTo>
                  <a:cubicBezTo>
                    <a:pt x="2079" y="776"/>
                    <a:pt x="2089" y="775"/>
                    <a:pt x="2101" y="781"/>
                  </a:cubicBezTo>
                  <a:cubicBezTo>
                    <a:pt x="2104" y="783"/>
                    <a:pt x="2108" y="786"/>
                    <a:pt x="2112" y="789"/>
                  </a:cubicBezTo>
                  <a:cubicBezTo>
                    <a:pt x="2116" y="774"/>
                    <a:pt x="2118" y="760"/>
                    <a:pt x="2122" y="746"/>
                  </a:cubicBezTo>
                  <a:cubicBezTo>
                    <a:pt x="2125" y="737"/>
                    <a:pt x="2131" y="730"/>
                    <a:pt x="2143" y="738"/>
                  </a:cubicBezTo>
                  <a:cubicBezTo>
                    <a:pt x="2151" y="744"/>
                    <a:pt x="2159" y="748"/>
                    <a:pt x="2167" y="753"/>
                  </a:cubicBezTo>
                  <a:cubicBezTo>
                    <a:pt x="2185" y="764"/>
                    <a:pt x="2202" y="765"/>
                    <a:pt x="2222" y="759"/>
                  </a:cubicBezTo>
                  <a:cubicBezTo>
                    <a:pt x="2236" y="755"/>
                    <a:pt x="2250" y="756"/>
                    <a:pt x="2266" y="754"/>
                  </a:cubicBezTo>
                  <a:close/>
                  <a:moveTo>
                    <a:pt x="2140" y="834"/>
                  </a:moveTo>
                  <a:cubicBezTo>
                    <a:pt x="2148" y="840"/>
                    <a:pt x="2153" y="843"/>
                    <a:pt x="2158" y="848"/>
                  </a:cubicBezTo>
                  <a:cubicBezTo>
                    <a:pt x="2154" y="854"/>
                    <a:pt x="2151" y="859"/>
                    <a:pt x="2148" y="863"/>
                  </a:cubicBezTo>
                  <a:cubicBezTo>
                    <a:pt x="2149" y="865"/>
                    <a:pt x="2150" y="867"/>
                    <a:pt x="2151" y="869"/>
                  </a:cubicBezTo>
                  <a:cubicBezTo>
                    <a:pt x="2161" y="864"/>
                    <a:pt x="2176" y="861"/>
                    <a:pt x="2179" y="854"/>
                  </a:cubicBezTo>
                  <a:cubicBezTo>
                    <a:pt x="2182" y="846"/>
                    <a:pt x="2173" y="834"/>
                    <a:pt x="2169" y="822"/>
                  </a:cubicBezTo>
                  <a:cubicBezTo>
                    <a:pt x="2158" y="827"/>
                    <a:pt x="2150" y="830"/>
                    <a:pt x="2140" y="8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5" name="Freeform 78"/>
            <p:cNvSpPr/>
            <p:nvPr/>
          </p:nvSpPr>
          <p:spPr bwMode="auto">
            <a:xfrm>
              <a:off x="10745561" y="1906587"/>
              <a:ext cx="3482975" cy="2900363"/>
            </a:xfrm>
            <a:custGeom>
              <a:avLst/>
              <a:gdLst>
                <a:gd name="T0" fmla="*/ 1103 w 1103"/>
                <a:gd name="T1" fmla="*/ 30 h 918"/>
                <a:gd name="T2" fmla="*/ 980 w 1103"/>
                <a:gd name="T3" fmla="*/ 112 h 918"/>
                <a:gd name="T4" fmla="*/ 922 w 1103"/>
                <a:gd name="T5" fmla="*/ 108 h 918"/>
                <a:gd name="T6" fmla="*/ 905 w 1103"/>
                <a:gd name="T7" fmla="*/ 117 h 918"/>
                <a:gd name="T8" fmla="*/ 888 w 1103"/>
                <a:gd name="T9" fmla="*/ 160 h 918"/>
                <a:gd name="T10" fmla="*/ 1030 w 1103"/>
                <a:gd name="T11" fmla="*/ 160 h 918"/>
                <a:gd name="T12" fmla="*/ 930 w 1103"/>
                <a:gd name="T13" fmla="*/ 244 h 918"/>
                <a:gd name="T14" fmla="*/ 849 w 1103"/>
                <a:gd name="T15" fmla="*/ 244 h 918"/>
                <a:gd name="T16" fmla="*/ 827 w 1103"/>
                <a:gd name="T17" fmla="*/ 297 h 918"/>
                <a:gd name="T18" fmla="*/ 943 w 1103"/>
                <a:gd name="T19" fmla="*/ 297 h 918"/>
                <a:gd name="T20" fmla="*/ 852 w 1103"/>
                <a:gd name="T21" fmla="*/ 372 h 918"/>
                <a:gd name="T22" fmla="*/ 830 w 1103"/>
                <a:gd name="T23" fmla="*/ 373 h 918"/>
                <a:gd name="T24" fmla="*/ 775 w 1103"/>
                <a:gd name="T25" fmla="*/ 424 h 918"/>
                <a:gd name="T26" fmla="*/ 862 w 1103"/>
                <a:gd name="T27" fmla="*/ 424 h 918"/>
                <a:gd name="T28" fmla="*/ 775 w 1103"/>
                <a:gd name="T29" fmla="*/ 501 h 918"/>
                <a:gd name="T30" fmla="*/ 720 w 1103"/>
                <a:gd name="T31" fmla="*/ 553 h 918"/>
                <a:gd name="T32" fmla="*/ 750 w 1103"/>
                <a:gd name="T33" fmla="*/ 553 h 918"/>
                <a:gd name="T34" fmla="*/ 780 w 1103"/>
                <a:gd name="T35" fmla="*/ 553 h 918"/>
                <a:gd name="T36" fmla="*/ 715 w 1103"/>
                <a:gd name="T37" fmla="*/ 620 h 918"/>
                <a:gd name="T38" fmla="*/ 695 w 1103"/>
                <a:gd name="T39" fmla="*/ 623 h 918"/>
                <a:gd name="T40" fmla="*/ 666 w 1103"/>
                <a:gd name="T41" fmla="*/ 701 h 918"/>
                <a:gd name="T42" fmla="*/ 682 w 1103"/>
                <a:gd name="T43" fmla="*/ 719 h 918"/>
                <a:gd name="T44" fmla="*/ 560 w 1103"/>
                <a:gd name="T45" fmla="*/ 918 h 918"/>
                <a:gd name="T46" fmla="*/ 430 w 1103"/>
                <a:gd name="T47" fmla="*/ 719 h 918"/>
                <a:gd name="T48" fmla="*/ 453 w 1103"/>
                <a:gd name="T49" fmla="*/ 676 h 918"/>
                <a:gd name="T50" fmla="*/ 416 w 1103"/>
                <a:gd name="T51" fmla="*/ 621 h 918"/>
                <a:gd name="T52" fmla="*/ 331 w 1103"/>
                <a:gd name="T53" fmla="*/ 553 h 918"/>
                <a:gd name="T54" fmla="*/ 393 w 1103"/>
                <a:gd name="T55" fmla="*/ 553 h 918"/>
                <a:gd name="T56" fmla="*/ 376 w 1103"/>
                <a:gd name="T57" fmla="*/ 508 h 918"/>
                <a:gd name="T58" fmla="*/ 360 w 1103"/>
                <a:gd name="T59" fmla="*/ 501 h 918"/>
                <a:gd name="T60" fmla="*/ 254 w 1103"/>
                <a:gd name="T61" fmla="*/ 430 h 918"/>
                <a:gd name="T62" fmla="*/ 342 w 1103"/>
                <a:gd name="T63" fmla="*/ 425 h 918"/>
                <a:gd name="T64" fmla="*/ 326 w 1103"/>
                <a:gd name="T65" fmla="*/ 386 h 918"/>
                <a:gd name="T66" fmla="*/ 309 w 1103"/>
                <a:gd name="T67" fmla="*/ 380 h 918"/>
                <a:gd name="T68" fmla="*/ 255 w 1103"/>
                <a:gd name="T69" fmla="*/ 376 h 918"/>
                <a:gd name="T70" fmla="*/ 174 w 1103"/>
                <a:gd name="T71" fmla="*/ 303 h 918"/>
                <a:gd name="T72" fmla="*/ 291 w 1103"/>
                <a:gd name="T73" fmla="*/ 303 h 918"/>
                <a:gd name="T74" fmla="*/ 266 w 1103"/>
                <a:gd name="T75" fmla="*/ 249 h 918"/>
                <a:gd name="T76" fmla="*/ 250 w 1103"/>
                <a:gd name="T77" fmla="*/ 245 h 918"/>
                <a:gd name="T78" fmla="*/ 190 w 1103"/>
                <a:gd name="T79" fmla="*/ 244 h 918"/>
                <a:gd name="T80" fmla="*/ 82 w 1103"/>
                <a:gd name="T81" fmla="*/ 165 h 918"/>
                <a:gd name="T82" fmla="*/ 225 w 1103"/>
                <a:gd name="T83" fmla="*/ 165 h 918"/>
                <a:gd name="T84" fmla="*/ 207 w 1103"/>
                <a:gd name="T85" fmla="*/ 120 h 918"/>
                <a:gd name="T86" fmla="*/ 185 w 1103"/>
                <a:gd name="T87" fmla="*/ 112 h 918"/>
                <a:gd name="T88" fmla="*/ 88 w 1103"/>
                <a:gd name="T89" fmla="*/ 106 h 918"/>
                <a:gd name="T90" fmla="*/ 0 w 1103"/>
                <a:gd name="T91" fmla="*/ 38 h 918"/>
                <a:gd name="T92" fmla="*/ 109 w 1103"/>
                <a:gd name="T93" fmla="*/ 34 h 918"/>
                <a:gd name="T94" fmla="*/ 291 w 1103"/>
                <a:gd name="T95" fmla="*/ 29 h 918"/>
                <a:gd name="T96" fmla="*/ 419 w 1103"/>
                <a:gd name="T97" fmla="*/ 112 h 918"/>
                <a:gd name="T98" fmla="*/ 450 w 1103"/>
                <a:gd name="T99" fmla="*/ 168 h 918"/>
                <a:gd name="T100" fmla="*/ 480 w 1103"/>
                <a:gd name="T101" fmla="*/ 64 h 918"/>
                <a:gd name="T102" fmla="*/ 553 w 1103"/>
                <a:gd name="T103" fmla="*/ 4 h 918"/>
                <a:gd name="T104" fmla="*/ 701 w 1103"/>
                <a:gd name="T105" fmla="*/ 46 h 918"/>
                <a:gd name="T106" fmla="*/ 612 w 1103"/>
                <a:gd name="T107" fmla="*/ 79 h 918"/>
                <a:gd name="T108" fmla="*/ 655 w 1103"/>
                <a:gd name="T109" fmla="*/ 182 h 918"/>
                <a:gd name="T110" fmla="*/ 691 w 1103"/>
                <a:gd name="T111" fmla="*/ 113 h 918"/>
                <a:gd name="T112" fmla="*/ 784 w 1103"/>
                <a:gd name="T113" fmla="*/ 32 h 918"/>
                <a:gd name="T114" fmla="*/ 802 w 1103"/>
                <a:gd name="T115" fmla="*/ 29 h 918"/>
                <a:gd name="T116" fmla="*/ 1092 w 1103"/>
                <a:gd name="T117" fmla="*/ 29 h 918"/>
                <a:gd name="T118" fmla="*/ 1103 w 1103"/>
                <a:gd name="T119" fmla="*/ 30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03" h="918">
                  <a:moveTo>
                    <a:pt x="1103" y="30"/>
                  </a:moveTo>
                  <a:cubicBezTo>
                    <a:pt x="1085" y="84"/>
                    <a:pt x="1044" y="111"/>
                    <a:pt x="980" y="112"/>
                  </a:cubicBezTo>
                  <a:cubicBezTo>
                    <a:pt x="961" y="112"/>
                    <a:pt x="941" y="108"/>
                    <a:pt x="922" y="108"/>
                  </a:cubicBezTo>
                  <a:cubicBezTo>
                    <a:pt x="916" y="108"/>
                    <a:pt x="907" y="112"/>
                    <a:pt x="905" y="117"/>
                  </a:cubicBezTo>
                  <a:cubicBezTo>
                    <a:pt x="898" y="130"/>
                    <a:pt x="894" y="144"/>
                    <a:pt x="888" y="160"/>
                  </a:cubicBezTo>
                  <a:cubicBezTo>
                    <a:pt x="936" y="160"/>
                    <a:pt x="983" y="160"/>
                    <a:pt x="1030" y="160"/>
                  </a:cubicBezTo>
                  <a:cubicBezTo>
                    <a:pt x="1024" y="205"/>
                    <a:pt x="980" y="242"/>
                    <a:pt x="930" y="244"/>
                  </a:cubicBezTo>
                  <a:cubicBezTo>
                    <a:pt x="904" y="245"/>
                    <a:pt x="878" y="244"/>
                    <a:pt x="849" y="244"/>
                  </a:cubicBezTo>
                  <a:cubicBezTo>
                    <a:pt x="843" y="258"/>
                    <a:pt x="836" y="275"/>
                    <a:pt x="827" y="297"/>
                  </a:cubicBezTo>
                  <a:cubicBezTo>
                    <a:pt x="868" y="297"/>
                    <a:pt x="905" y="297"/>
                    <a:pt x="943" y="297"/>
                  </a:cubicBezTo>
                  <a:cubicBezTo>
                    <a:pt x="929" y="339"/>
                    <a:pt x="891" y="369"/>
                    <a:pt x="852" y="372"/>
                  </a:cubicBezTo>
                  <a:cubicBezTo>
                    <a:pt x="844" y="373"/>
                    <a:pt x="837" y="373"/>
                    <a:pt x="830" y="373"/>
                  </a:cubicBezTo>
                  <a:cubicBezTo>
                    <a:pt x="787" y="375"/>
                    <a:pt x="783" y="378"/>
                    <a:pt x="775" y="424"/>
                  </a:cubicBezTo>
                  <a:cubicBezTo>
                    <a:pt x="804" y="424"/>
                    <a:pt x="833" y="424"/>
                    <a:pt x="862" y="424"/>
                  </a:cubicBezTo>
                  <a:cubicBezTo>
                    <a:pt x="852" y="474"/>
                    <a:pt x="823" y="499"/>
                    <a:pt x="775" y="501"/>
                  </a:cubicBezTo>
                  <a:cubicBezTo>
                    <a:pt x="731" y="502"/>
                    <a:pt x="729" y="504"/>
                    <a:pt x="720" y="553"/>
                  </a:cubicBezTo>
                  <a:cubicBezTo>
                    <a:pt x="731" y="553"/>
                    <a:pt x="740" y="553"/>
                    <a:pt x="750" y="553"/>
                  </a:cubicBezTo>
                  <a:cubicBezTo>
                    <a:pt x="760" y="553"/>
                    <a:pt x="770" y="553"/>
                    <a:pt x="780" y="553"/>
                  </a:cubicBezTo>
                  <a:cubicBezTo>
                    <a:pt x="775" y="588"/>
                    <a:pt x="747" y="616"/>
                    <a:pt x="715" y="620"/>
                  </a:cubicBezTo>
                  <a:cubicBezTo>
                    <a:pt x="708" y="621"/>
                    <a:pt x="702" y="623"/>
                    <a:pt x="695" y="623"/>
                  </a:cubicBezTo>
                  <a:cubicBezTo>
                    <a:pt x="653" y="620"/>
                    <a:pt x="642" y="674"/>
                    <a:pt x="666" y="701"/>
                  </a:cubicBezTo>
                  <a:cubicBezTo>
                    <a:pt x="671" y="707"/>
                    <a:pt x="677" y="713"/>
                    <a:pt x="682" y="719"/>
                  </a:cubicBezTo>
                  <a:cubicBezTo>
                    <a:pt x="642" y="784"/>
                    <a:pt x="602" y="850"/>
                    <a:pt x="560" y="918"/>
                  </a:cubicBezTo>
                  <a:cubicBezTo>
                    <a:pt x="515" y="849"/>
                    <a:pt x="471" y="783"/>
                    <a:pt x="430" y="719"/>
                  </a:cubicBezTo>
                  <a:cubicBezTo>
                    <a:pt x="438" y="704"/>
                    <a:pt x="449" y="690"/>
                    <a:pt x="453" y="676"/>
                  </a:cubicBezTo>
                  <a:cubicBezTo>
                    <a:pt x="462" y="644"/>
                    <a:pt x="449" y="624"/>
                    <a:pt x="416" y="621"/>
                  </a:cubicBezTo>
                  <a:cubicBezTo>
                    <a:pt x="374" y="616"/>
                    <a:pt x="347" y="594"/>
                    <a:pt x="331" y="553"/>
                  </a:cubicBezTo>
                  <a:cubicBezTo>
                    <a:pt x="352" y="553"/>
                    <a:pt x="371" y="553"/>
                    <a:pt x="393" y="553"/>
                  </a:cubicBezTo>
                  <a:cubicBezTo>
                    <a:pt x="387" y="536"/>
                    <a:pt x="382" y="521"/>
                    <a:pt x="376" y="508"/>
                  </a:cubicBezTo>
                  <a:cubicBezTo>
                    <a:pt x="374" y="504"/>
                    <a:pt x="365" y="500"/>
                    <a:pt x="360" y="501"/>
                  </a:cubicBezTo>
                  <a:cubicBezTo>
                    <a:pt x="306" y="506"/>
                    <a:pt x="276" y="476"/>
                    <a:pt x="254" y="430"/>
                  </a:cubicBezTo>
                  <a:cubicBezTo>
                    <a:pt x="283" y="428"/>
                    <a:pt x="311" y="426"/>
                    <a:pt x="342" y="425"/>
                  </a:cubicBezTo>
                  <a:cubicBezTo>
                    <a:pt x="336" y="410"/>
                    <a:pt x="332" y="397"/>
                    <a:pt x="326" y="386"/>
                  </a:cubicBezTo>
                  <a:cubicBezTo>
                    <a:pt x="324" y="382"/>
                    <a:pt x="315" y="381"/>
                    <a:pt x="309" y="380"/>
                  </a:cubicBezTo>
                  <a:cubicBezTo>
                    <a:pt x="291" y="378"/>
                    <a:pt x="273" y="378"/>
                    <a:pt x="255" y="376"/>
                  </a:cubicBezTo>
                  <a:cubicBezTo>
                    <a:pt x="214" y="371"/>
                    <a:pt x="193" y="342"/>
                    <a:pt x="174" y="303"/>
                  </a:cubicBezTo>
                  <a:cubicBezTo>
                    <a:pt x="213" y="303"/>
                    <a:pt x="249" y="303"/>
                    <a:pt x="291" y="303"/>
                  </a:cubicBezTo>
                  <a:cubicBezTo>
                    <a:pt x="281" y="281"/>
                    <a:pt x="274" y="265"/>
                    <a:pt x="266" y="249"/>
                  </a:cubicBezTo>
                  <a:cubicBezTo>
                    <a:pt x="264" y="246"/>
                    <a:pt x="255" y="245"/>
                    <a:pt x="250" y="245"/>
                  </a:cubicBezTo>
                  <a:cubicBezTo>
                    <a:pt x="230" y="244"/>
                    <a:pt x="210" y="245"/>
                    <a:pt x="190" y="244"/>
                  </a:cubicBezTo>
                  <a:cubicBezTo>
                    <a:pt x="137" y="243"/>
                    <a:pt x="103" y="218"/>
                    <a:pt x="82" y="165"/>
                  </a:cubicBezTo>
                  <a:cubicBezTo>
                    <a:pt x="129" y="165"/>
                    <a:pt x="175" y="165"/>
                    <a:pt x="225" y="165"/>
                  </a:cubicBezTo>
                  <a:cubicBezTo>
                    <a:pt x="218" y="148"/>
                    <a:pt x="215" y="133"/>
                    <a:pt x="207" y="120"/>
                  </a:cubicBezTo>
                  <a:cubicBezTo>
                    <a:pt x="204" y="115"/>
                    <a:pt x="193" y="113"/>
                    <a:pt x="185" y="112"/>
                  </a:cubicBezTo>
                  <a:cubicBezTo>
                    <a:pt x="153" y="110"/>
                    <a:pt x="120" y="109"/>
                    <a:pt x="88" y="106"/>
                  </a:cubicBezTo>
                  <a:cubicBezTo>
                    <a:pt x="46" y="102"/>
                    <a:pt x="21" y="74"/>
                    <a:pt x="0" y="38"/>
                  </a:cubicBezTo>
                  <a:cubicBezTo>
                    <a:pt x="38" y="37"/>
                    <a:pt x="74" y="35"/>
                    <a:pt x="109" y="34"/>
                  </a:cubicBezTo>
                  <a:cubicBezTo>
                    <a:pt x="170" y="32"/>
                    <a:pt x="230" y="30"/>
                    <a:pt x="291" y="29"/>
                  </a:cubicBezTo>
                  <a:cubicBezTo>
                    <a:pt x="352" y="28"/>
                    <a:pt x="395" y="56"/>
                    <a:pt x="419" y="112"/>
                  </a:cubicBezTo>
                  <a:cubicBezTo>
                    <a:pt x="428" y="131"/>
                    <a:pt x="437" y="150"/>
                    <a:pt x="450" y="168"/>
                  </a:cubicBezTo>
                  <a:cubicBezTo>
                    <a:pt x="460" y="133"/>
                    <a:pt x="471" y="99"/>
                    <a:pt x="480" y="64"/>
                  </a:cubicBezTo>
                  <a:cubicBezTo>
                    <a:pt x="493" y="20"/>
                    <a:pt x="508" y="7"/>
                    <a:pt x="553" y="4"/>
                  </a:cubicBezTo>
                  <a:cubicBezTo>
                    <a:pt x="606" y="0"/>
                    <a:pt x="655" y="12"/>
                    <a:pt x="701" y="46"/>
                  </a:cubicBezTo>
                  <a:cubicBezTo>
                    <a:pt x="671" y="58"/>
                    <a:pt x="642" y="68"/>
                    <a:pt x="612" y="79"/>
                  </a:cubicBezTo>
                  <a:cubicBezTo>
                    <a:pt x="626" y="113"/>
                    <a:pt x="640" y="146"/>
                    <a:pt x="655" y="182"/>
                  </a:cubicBezTo>
                  <a:cubicBezTo>
                    <a:pt x="668" y="157"/>
                    <a:pt x="679" y="135"/>
                    <a:pt x="691" y="113"/>
                  </a:cubicBezTo>
                  <a:cubicBezTo>
                    <a:pt x="713" y="75"/>
                    <a:pt x="740" y="43"/>
                    <a:pt x="784" y="32"/>
                  </a:cubicBezTo>
                  <a:cubicBezTo>
                    <a:pt x="790" y="31"/>
                    <a:pt x="796" y="29"/>
                    <a:pt x="802" y="29"/>
                  </a:cubicBezTo>
                  <a:cubicBezTo>
                    <a:pt x="899" y="29"/>
                    <a:pt x="995" y="29"/>
                    <a:pt x="1092" y="29"/>
                  </a:cubicBezTo>
                  <a:cubicBezTo>
                    <a:pt x="1095" y="29"/>
                    <a:pt x="1098" y="30"/>
                    <a:pt x="110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6" name="Freeform 79"/>
            <p:cNvSpPr/>
            <p:nvPr/>
          </p:nvSpPr>
          <p:spPr bwMode="auto">
            <a:xfrm>
              <a:off x="10196286" y="627062"/>
              <a:ext cx="4621213" cy="3867150"/>
            </a:xfrm>
            <a:custGeom>
              <a:avLst/>
              <a:gdLst>
                <a:gd name="T0" fmla="*/ 1144 w 1463"/>
                <a:gd name="T1" fmla="*/ 1224 h 1224"/>
                <a:gd name="T2" fmla="*/ 1130 w 1463"/>
                <a:gd name="T3" fmla="*/ 1207 h 1224"/>
                <a:gd name="T4" fmla="*/ 1352 w 1463"/>
                <a:gd name="T5" fmla="*/ 646 h 1224"/>
                <a:gd name="T6" fmla="*/ 1129 w 1463"/>
                <a:gd name="T7" fmla="*/ 238 h 1224"/>
                <a:gd name="T8" fmla="*/ 275 w 1463"/>
                <a:gd name="T9" fmla="*/ 290 h 1224"/>
                <a:gd name="T10" fmla="*/ 104 w 1463"/>
                <a:gd name="T11" fmla="*/ 760 h 1224"/>
                <a:gd name="T12" fmla="*/ 331 w 1463"/>
                <a:gd name="T13" fmla="*/ 1206 h 1224"/>
                <a:gd name="T14" fmla="*/ 316 w 1463"/>
                <a:gd name="T15" fmla="*/ 1223 h 1224"/>
                <a:gd name="T16" fmla="*/ 233 w 1463"/>
                <a:gd name="T17" fmla="*/ 301 h 1224"/>
                <a:gd name="T18" fmla="*/ 1177 w 1463"/>
                <a:gd name="T19" fmla="*/ 248 h 1224"/>
                <a:gd name="T20" fmla="*/ 1144 w 1463"/>
                <a:gd name="T21" fmla="*/ 1224 h 1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63" h="1224">
                  <a:moveTo>
                    <a:pt x="1144" y="1224"/>
                  </a:moveTo>
                  <a:cubicBezTo>
                    <a:pt x="1139" y="1218"/>
                    <a:pt x="1135" y="1213"/>
                    <a:pt x="1130" y="1207"/>
                  </a:cubicBezTo>
                  <a:cubicBezTo>
                    <a:pt x="1297" y="1057"/>
                    <a:pt x="1378" y="871"/>
                    <a:pt x="1352" y="646"/>
                  </a:cubicBezTo>
                  <a:cubicBezTo>
                    <a:pt x="1334" y="481"/>
                    <a:pt x="1258" y="343"/>
                    <a:pt x="1129" y="238"/>
                  </a:cubicBezTo>
                  <a:cubicBezTo>
                    <a:pt x="864" y="20"/>
                    <a:pt x="494" y="58"/>
                    <a:pt x="275" y="290"/>
                  </a:cubicBezTo>
                  <a:cubicBezTo>
                    <a:pt x="152" y="422"/>
                    <a:pt x="93" y="579"/>
                    <a:pt x="104" y="760"/>
                  </a:cubicBezTo>
                  <a:cubicBezTo>
                    <a:pt x="115" y="940"/>
                    <a:pt x="194" y="1088"/>
                    <a:pt x="331" y="1206"/>
                  </a:cubicBezTo>
                  <a:cubicBezTo>
                    <a:pt x="326" y="1212"/>
                    <a:pt x="321" y="1218"/>
                    <a:pt x="316" y="1223"/>
                  </a:cubicBezTo>
                  <a:cubicBezTo>
                    <a:pt x="32" y="988"/>
                    <a:pt x="0" y="575"/>
                    <a:pt x="233" y="301"/>
                  </a:cubicBezTo>
                  <a:cubicBezTo>
                    <a:pt x="491" y="0"/>
                    <a:pt x="922" y="5"/>
                    <a:pt x="1177" y="248"/>
                  </a:cubicBezTo>
                  <a:cubicBezTo>
                    <a:pt x="1463" y="521"/>
                    <a:pt x="1447" y="970"/>
                    <a:pt x="1144" y="12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7" name="Freeform 80"/>
            <p:cNvSpPr/>
            <p:nvPr/>
          </p:nvSpPr>
          <p:spPr bwMode="auto">
            <a:xfrm>
              <a:off x="9645424" y="914400"/>
              <a:ext cx="998538" cy="1724025"/>
            </a:xfrm>
            <a:custGeom>
              <a:avLst/>
              <a:gdLst>
                <a:gd name="T0" fmla="*/ 99 w 316"/>
                <a:gd name="T1" fmla="*/ 206 h 546"/>
                <a:gd name="T2" fmla="*/ 99 w 316"/>
                <a:gd name="T3" fmla="*/ 151 h 546"/>
                <a:gd name="T4" fmla="*/ 90 w 316"/>
                <a:gd name="T5" fmla="*/ 134 h 546"/>
                <a:gd name="T6" fmla="*/ 64 w 316"/>
                <a:gd name="T7" fmla="*/ 104 h 546"/>
                <a:gd name="T8" fmla="*/ 69 w 316"/>
                <a:gd name="T9" fmla="*/ 62 h 546"/>
                <a:gd name="T10" fmla="*/ 81 w 316"/>
                <a:gd name="T11" fmla="*/ 54 h 546"/>
                <a:gd name="T12" fmla="*/ 102 w 316"/>
                <a:gd name="T13" fmla="*/ 20 h 546"/>
                <a:gd name="T14" fmla="*/ 112 w 316"/>
                <a:gd name="T15" fmla="*/ 0 h 546"/>
                <a:gd name="T16" fmla="*/ 132 w 316"/>
                <a:gd name="T17" fmla="*/ 17 h 546"/>
                <a:gd name="T18" fmla="*/ 133 w 316"/>
                <a:gd name="T19" fmla="*/ 48 h 546"/>
                <a:gd name="T20" fmla="*/ 149 w 316"/>
                <a:gd name="T21" fmla="*/ 100 h 546"/>
                <a:gd name="T22" fmla="*/ 144 w 316"/>
                <a:gd name="T23" fmla="*/ 76 h 546"/>
                <a:gd name="T24" fmla="*/ 149 w 316"/>
                <a:gd name="T25" fmla="*/ 44 h 546"/>
                <a:gd name="T26" fmla="*/ 193 w 316"/>
                <a:gd name="T27" fmla="*/ 23 h 546"/>
                <a:gd name="T28" fmla="*/ 207 w 316"/>
                <a:gd name="T29" fmla="*/ 46 h 546"/>
                <a:gd name="T30" fmla="*/ 221 w 316"/>
                <a:gd name="T31" fmla="*/ 70 h 546"/>
                <a:gd name="T32" fmla="*/ 281 w 316"/>
                <a:gd name="T33" fmla="*/ 109 h 546"/>
                <a:gd name="T34" fmla="*/ 315 w 316"/>
                <a:gd name="T35" fmla="*/ 176 h 546"/>
                <a:gd name="T36" fmla="*/ 308 w 316"/>
                <a:gd name="T37" fmla="*/ 190 h 546"/>
                <a:gd name="T38" fmla="*/ 293 w 316"/>
                <a:gd name="T39" fmla="*/ 186 h 546"/>
                <a:gd name="T40" fmla="*/ 193 w 316"/>
                <a:gd name="T41" fmla="*/ 122 h 546"/>
                <a:gd name="T42" fmla="*/ 224 w 316"/>
                <a:gd name="T43" fmla="*/ 182 h 546"/>
                <a:gd name="T44" fmla="*/ 201 w 316"/>
                <a:gd name="T45" fmla="*/ 221 h 546"/>
                <a:gd name="T46" fmla="*/ 188 w 316"/>
                <a:gd name="T47" fmla="*/ 215 h 546"/>
                <a:gd name="T48" fmla="*/ 122 w 316"/>
                <a:gd name="T49" fmla="*/ 165 h 546"/>
                <a:gd name="T50" fmla="*/ 132 w 316"/>
                <a:gd name="T51" fmla="*/ 211 h 546"/>
                <a:gd name="T52" fmla="*/ 178 w 316"/>
                <a:gd name="T53" fmla="*/ 295 h 546"/>
                <a:gd name="T54" fmla="*/ 199 w 316"/>
                <a:gd name="T55" fmla="*/ 345 h 546"/>
                <a:gd name="T56" fmla="*/ 192 w 316"/>
                <a:gd name="T57" fmla="*/ 363 h 546"/>
                <a:gd name="T58" fmla="*/ 179 w 316"/>
                <a:gd name="T59" fmla="*/ 352 h 546"/>
                <a:gd name="T60" fmla="*/ 150 w 316"/>
                <a:gd name="T61" fmla="*/ 317 h 546"/>
                <a:gd name="T62" fmla="*/ 145 w 316"/>
                <a:gd name="T63" fmla="*/ 319 h 546"/>
                <a:gd name="T64" fmla="*/ 140 w 316"/>
                <a:gd name="T65" fmla="*/ 362 h 546"/>
                <a:gd name="T66" fmla="*/ 108 w 316"/>
                <a:gd name="T67" fmla="*/ 393 h 546"/>
                <a:gd name="T68" fmla="*/ 192 w 316"/>
                <a:gd name="T69" fmla="*/ 502 h 546"/>
                <a:gd name="T70" fmla="*/ 201 w 316"/>
                <a:gd name="T71" fmla="*/ 525 h 546"/>
                <a:gd name="T72" fmla="*/ 178 w 316"/>
                <a:gd name="T73" fmla="*/ 539 h 546"/>
                <a:gd name="T74" fmla="*/ 117 w 316"/>
                <a:gd name="T75" fmla="*/ 491 h 546"/>
                <a:gd name="T76" fmla="*/ 72 w 316"/>
                <a:gd name="T77" fmla="*/ 376 h 546"/>
                <a:gd name="T78" fmla="*/ 64 w 316"/>
                <a:gd name="T79" fmla="*/ 350 h 546"/>
                <a:gd name="T80" fmla="*/ 91 w 316"/>
                <a:gd name="T81" fmla="*/ 365 h 546"/>
                <a:gd name="T82" fmla="*/ 74 w 316"/>
                <a:gd name="T83" fmla="*/ 261 h 546"/>
                <a:gd name="T84" fmla="*/ 59 w 316"/>
                <a:gd name="T85" fmla="*/ 289 h 546"/>
                <a:gd name="T86" fmla="*/ 46 w 316"/>
                <a:gd name="T87" fmla="*/ 295 h 546"/>
                <a:gd name="T88" fmla="*/ 41 w 316"/>
                <a:gd name="T89" fmla="*/ 282 h 546"/>
                <a:gd name="T90" fmla="*/ 9 w 316"/>
                <a:gd name="T91" fmla="*/ 207 h 546"/>
                <a:gd name="T92" fmla="*/ 1 w 316"/>
                <a:gd name="T93" fmla="*/ 189 h 546"/>
                <a:gd name="T94" fmla="*/ 15 w 316"/>
                <a:gd name="T95" fmla="*/ 176 h 546"/>
                <a:gd name="T96" fmla="*/ 41 w 316"/>
                <a:gd name="T97" fmla="*/ 172 h 546"/>
                <a:gd name="T98" fmla="*/ 70 w 316"/>
                <a:gd name="T99" fmla="*/ 170 h 546"/>
                <a:gd name="T100" fmla="*/ 99 w 316"/>
                <a:gd name="T101" fmla="*/ 206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6" h="546">
                  <a:moveTo>
                    <a:pt x="99" y="206"/>
                  </a:moveTo>
                  <a:cubicBezTo>
                    <a:pt x="99" y="187"/>
                    <a:pt x="100" y="169"/>
                    <a:pt x="99" y="151"/>
                  </a:cubicBezTo>
                  <a:cubicBezTo>
                    <a:pt x="98" y="145"/>
                    <a:pt x="94" y="139"/>
                    <a:pt x="90" y="134"/>
                  </a:cubicBezTo>
                  <a:cubicBezTo>
                    <a:pt x="82" y="124"/>
                    <a:pt x="72" y="115"/>
                    <a:pt x="64" y="104"/>
                  </a:cubicBezTo>
                  <a:cubicBezTo>
                    <a:pt x="48" y="86"/>
                    <a:pt x="50" y="76"/>
                    <a:pt x="69" y="62"/>
                  </a:cubicBezTo>
                  <a:cubicBezTo>
                    <a:pt x="73" y="59"/>
                    <a:pt x="77" y="56"/>
                    <a:pt x="81" y="54"/>
                  </a:cubicBezTo>
                  <a:cubicBezTo>
                    <a:pt x="98" y="49"/>
                    <a:pt x="102" y="37"/>
                    <a:pt x="102" y="20"/>
                  </a:cubicBezTo>
                  <a:cubicBezTo>
                    <a:pt x="102" y="14"/>
                    <a:pt x="108" y="7"/>
                    <a:pt x="112" y="0"/>
                  </a:cubicBezTo>
                  <a:cubicBezTo>
                    <a:pt x="119" y="5"/>
                    <a:pt x="129" y="10"/>
                    <a:pt x="132" y="17"/>
                  </a:cubicBezTo>
                  <a:cubicBezTo>
                    <a:pt x="136" y="26"/>
                    <a:pt x="133" y="38"/>
                    <a:pt x="133" y="48"/>
                  </a:cubicBezTo>
                  <a:cubicBezTo>
                    <a:pt x="132" y="65"/>
                    <a:pt x="125" y="84"/>
                    <a:pt x="149" y="100"/>
                  </a:cubicBezTo>
                  <a:cubicBezTo>
                    <a:pt x="147" y="89"/>
                    <a:pt x="147" y="82"/>
                    <a:pt x="144" y="76"/>
                  </a:cubicBezTo>
                  <a:cubicBezTo>
                    <a:pt x="136" y="64"/>
                    <a:pt x="140" y="53"/>
                    <a:pt x="149" y="44"/>
                  </a:cubicBezTo>
                  <a:cubicBezTo>
                    <a:pt x="162" y="33"/>
                    <a:pt x="174" y="17"/>
                    <a:pt x="193" y="23"/>
                  </a:cubicBezTo>
                  <a:cubicBezTo>
                    <a:pt x="200" y="25"/>
                    <a:pt x="203" y="38"/>
                    <a:pt x="207" y="46"/>
                  </a:cubicBezTo>
                  <a:cubicBezTo>
                    <a:pt x="212" y="54"/>
                    <a:pt x="214" y="65"/>
                    <a:pt x="221" y="70"/>
                  </a:cubicBezTo>
                  <a:cubicBezTo>
                    <a:pt x="240" y="84"/>
                    <a:pt x="261" y="96"/>
                    <a:pt x="281" y="109"/>
                  </a:cubicBezTo>
                  <a:cubicBezTo>
                    <a:pt x="306" y="124"/>
                    <a:pt x="311" y="150"/>
                    <a:pt x="315" y="176"/>
                  </a:cubicBezTo>
                  <a:cubicBezTo>
                    <a:pt x="316" y="180"/>
                    <a:pt x="312" y="188"/>
                    <a:pt x="308" y="190"/>
                  </a:cubicBezTo>
                  <a:cubicBezTo>
                    <a:pt x="304" y="192"/>
                    <a:pt x="297" y="189"/>
                    <a:pt x="293" y="186"/>
                  </a:cubicBezTo>
                  <a:cubicBezTo>
                    <a:pt x="260" y="166"/>
                    <a:pt x="227" y="144"/>
                    <a:pt x="193" y="122"/>
                  </a:cubicBezTo>
                  <a:cubicBezTo>
                    <a:pt x="204" y="143"/>
                    <a:pt x="215" y="162"/>
                    <a:pt x="224" y="182"/>
                  </a:cubicBezTo>
                  <a:cubicBezTo>
                    <a:pt x="233" y="202"/>
                    <a:pt x="222" y="219"/>
                    <a:pt x="201" y="221"/>
                  </a:cubicBezTo>
                  <a:cubicBezTo>
                    <a:pt x="196" y="221"/>
                    <a:pt x="189" y="218"/>
                    <a:pt x="188" y="215"/>
                  </a:cubicBezTo>
                  <a:cubicBezTo>
                    <a:pt x="177" y="185"/>
                    <a:pt x="149" y="178"/>
                    <a:pt x="122" y="165"/>
                  </a:cubicBezTo>
                  <a:cubicBezTo>
                    <a:pt x="125" y="180"/>
                    <a:pt x="130" y="195"/>
                    <a:pt x="132" y="211"/>
                  </a:cubicBezTo>
                  <a:cubicBezTo>
                    <a:pt x="137" y="245"/>
                    <a:pt x="153" y="271"/>
                    <a:pt x="178" y="295"/>
                  </a:cubicBezTo>
                  <a:cubicBezTo>
                    <a:pt x="190" y="308"/>
                    <a:pt x="194" y="328"/>
                    <a:pt x="199" y="345"/>
                  </a:cubicBezTo>
                  <a:cubicBezTo>
                    <a:pt x="201" y="350"/>
                    <a:pt x="195" y="357"/>
                    <a:pt x="192" y="363"/>
                  </a:cubicBezTo>
                  <a:cubicBezTo>
                    <a:pt x="187" y="360"/>
                    <a:pt x="182" y="357"/>
                    <a:pt x="179" y="352"/>
                  </a:cubicBezTo>
                  <a:cubicBezTo>
                    <a:pt x="169" y="341"/>
                    <a:pt x="160" y="329"/>
                    <a:pt x="150" y="317"/>
                  </a:cubicBezTo>
                  <a:cubicBezTo>
                    <a:pt x="149" y="318"/>
                    <a:pt x="147" y="318"/>
                    <a:pt x="145" y="319"/>
                  </a:cubicBezTo>
                  <a:cubicBezTo>
                    <a:pt x="144" y="333"/>
                    <a:pt x="146" y="350"/>
                    <a:pt x="140" y="362"/>
                  </a:cubicBezTo>
                  <a:cubicBezTo>
                    <a:pt x="134" y="374"/>
                    <a:pt x="120" y="382"/>
                    <a:pt x="108" y="393"/>
                  </a:cubicBezTo>
                  <a:cubicBezTo>
                    <a:pt x="134" y="426"/>
                    <a:pt x="163" y="464"/>
                    <a:pt x="192" y="502"/>
                  </a:cubicBezTo>
                  <a:cubicBezTo>
                    <a:pt x="197" y="508"/>
                    <a:pt x="204" y="520"/>
                    <a:pt x="201" y="525"/>
                  </a:cubicBezTo>
                  <a:cubicBezTo>
                    <a:pt x="198" y="532"/>
                    <a:pt x="187" y="537"/>
                    <a:pt x="178" y="539"/>
                  </a:cubicBezTo>
                  <a:cubicBezTo>
                    <a:pt x="147" y="546"/>
                    <a:pt x="130" y="530"/>
                    <a:pt x="117" y="491"/>
                  </a:cubicBezTo>
                  <a:cubicBezTo>
                    <a:pt x="103" y="452"/>
                    <a:pt x="87" y="415"/>
                    <a:pt x="72" y="376"/>
                  </a:cubicBezTo>
                  <a:cubicBezTo>
                    <a:pt x="69" y="370"/>
                    <a:pt x="68" y="363"/>
                    <a:pt x="64" y="350"/>
                  </a:cubicBezTo>
                  <a:cubicBezTo>
                    <a:pt x="77" y="357"/>
                    <a:pt x="84" y="361"/>
                    <a:pt x="91" y="365"/>
                  </a:cubicBezTo>
                  <a:cubicBezTo>
                    <a:pt x="109" y="344"/>
                    <a:pt x="98" y="275"/>
                    <a:pt x="74" y="261"/>
                  </a:cubicBezTo>
                  <a:cubicBezTo>
                    <a:pt x="69" y="271"/>
                    <a:pt x="65" y="280"/>
                    <a:pt x="59" y="289"/>
                  </a:cubicBezTo>
                  <a:cubicBezTo>
                    <a:pt x="57" y="292"/>
                    <a:pt x="50" y="293"/>
                    <a:pt x="46" y="295"/>
                  </a:cubicBezTo>
                  <a:cubicBezTo>
                    <a:pt x="44" y="291"/>
                    <a:pt x="41" y="286"/>
                    <a:pt x="41" y="282"/>
                  </a:cubicBezTo>
                  <a:cubicBezTo>
                    <a:pt x="46" y="250"/>
                    <a:pt x="39" y="224"/>
                    <a:pt x="9" y="207"/>
                  </a:cubicBezTo>
                  <a:cubicBezTo>
                    <a:pt x="4" y="204"/>
                    <a:pt x="0" y="194"/>
                    <a:pt x="1" y="189"/>
                  </a:cubicBezTo>
                  <a:cubicBezTo>
                    <a:pt x="2" y="184"/>
                    <a:pt x="9" y="178"/>
                    <a:pt x="15" y="176"/>
                  </a:cubicBezTo>
                  <a:cubicBezTo>
                    <a:pt x="23" y="173"/>
                    <a:pt x="32" y="173"/>
                    <a:pt x="41" y="172"/>
                  </a:cubicBezTo>
                  <a:cubicBezTo>
                    <a:pt x="49" y="171"/>
                    <a:pt x="56" y="171"/>
                    <a:pt x="70" y="170"/>
                  </a:cubicBezTo>
                  <a:cubicBezTo>
                    <a:pt x="80" y="176"/>
                    <a:pt x="76" y="204"/>
                    <a:pt x="99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8" name="Freeform 81"/>
            <p:cNvSpPr/>
            <p:nvPr/>
          </p:nvSpPr>
          <p:spPr bwMode="auto">
            <a:xfrm>
              <a:off x="13196661" y="-7938"/>
              <a:ext cx="1047750" cy="858838"/>
            </a:xfrm>
            <a:custGeom>
              <a:avLst/>
              <a:gdLst>
                <a:gd name="T0" fmla="*/ 36 w 332"/>
                <a:gd name="T1" fmla="*/ 247 h 272"/>
                <a:gd name="T2" fmla="*/ 149 w 332"/>
                <a:gd name="T3" fmla="*/ 203 h 272"/>
                <a:gd name="T4" fmla="*/ 78 w 332"/>
                <a:gd name="T5" fmla="*/ 204 h 272"/>
                <a:gd name="T6" fmla="*/ 3 w 332"/>
                <a:gd name="T7" fmla="*/ 159 h 272"/>
                <a:gd name="T8" fmla="*/ 3 w 332"/>
                <a:gd name="T9" fmla="*/ 137 h 272"/>
                <a:gd name="T10" fmla="*/ 22 w 332"/>
                <a:gd name="T11" fmla="*/ 132 h 272"/>
                <a:gd name="T12" fmla="*/ 153 w 332"/>
                <a:gd name="T13" fmla="*/ 148 h 272"/>
                <a:gd name="T14" fmla="*/ 214 w 332"/>
                <a:gd name="T15" fmla="*/ 109 h 272"/>
                <a:gd name="T16" fmla="*/ 249 w 332"/>
                <a:gd name="T17" fmla="*/ 22 h 272"/>
                <a:gd name="T18" fmla="*/ 269 w 332"/>
                <a:gd name="T19" fmla="*/ 1 h 272"/>
                <a:gd name="T20" fmla="*/ 293 w 332"/>
                <a:gd name="T21" fmla="*/ 18 h 272"/>
                <a:gd name="T22" fmla="*/ 308 w 332"/>
                <a:gd name="T23" fmla="*/ 48 h 272"/>
                <a:gd name="T24" fmla="*/ 298 w 332"/>
                <a:gd name="T25" fmla="*/ 83 h 272"/>
                <a:gd name="T26" fmla="*/ 255 w 332"/>
                <a:gd name="T27" fmla="*/ 151 h 272"/>
                <a:gd name="T28" fmla="*/ 307 w 332"/>
                <a:gd name="T29" fmla="*/ 147 h 272"/>
                <a:gd name="T30" fmla="*/ 331 w 332"/>
                <a:gd name="T31" fmla="*/ 159 h 272"/>
                <a:gd name="T32" fmla="*/ 309 w 332"/>
                <a:gd name="T33" fmla="*/ 182 h 272"/>
                <a:gd name="T34" fmla="*/ 253 w 332"/>
                <a:gd name="T35" fmla="*/ 184 h 272"/>
                <a:gd name="T36" fmla="*/ 229 w 332"/>
                <a:gd name="T37" fmla="*/ 194 h 272"/>
                <a:gd name="T38" fmla="*/ 36 w 332"/>
                <a:gd name="T39" fmla="*/ 247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2" h="272">
                  <a:moveTo>
                    <a:pt x="36" y="247"/>
                  </a:moveTo>
                  <a:cubicBezTo>
                    <a:pt x="76" y="230"/>
                    <a:pt x="119" y="237"/>
                    <a:pt x="149" y="203"/>
                  </a:cubicBezTo>
                  <a:cubicBezTo>
                    <a:pt x="124" y="203"/>
                    <a:pt x="101" y="202"/>
                    <a:pt x="78" y="204"/>
                  </a:cubicBezTo>
                  <a:cubicBezTo>
                    <a:pt x="41" y="207"/>
                    <a:pt x="19" y="188"/>
                    <a:pt x="3" y="159"/>
                  </a:cubicBezTo>
                  <a:cubicBezTo>
                    <a:pt x="0" y="153"/>
                    <a:pt x="0" y="142"/>
                    <a:pt x="3" y="137"/>
                  </a:cubicBezTo>
                  <a:cubicBezTo>
                    <a:pt x="5" y="133"/>
                    <a:pt x="17" y="129"/>
                    <a:pt x="22" y="132"/>
                  </a:cubicBezTo>
                  <a:cubicBezTo>
                    <a:pt x="64" y="152"/>
                    <a:pt x="109" y="144"/>
                    <a:pt x="153" y="148"/>
                  </a:cubicBezTo>
                  <a:cubicBezTo>
                    <a:pt x="186" y="151"/>
                    <a:pt x="203" y="139"/>
                    <a:pt x="214" y="109"/>
                  </a:cubicBezTo>
                  <a:cubicBezTo>
                    <a:pt x="223" y="79"/>
                    <a:pt x="236" y="50"/>
                    <a:pt x="249" y="22"/>
                  </a:cubicBezTo>
                  <a:cubicBezTo>
                    <a:pt x="253" y="13"/>
                    <a:pt x="262" y="2"/>
                    <a:pt x="269" y="1"/>
                  </a:cubicBezTo>
                  <a:cubicBezTo>
                    <a:pt x="277" y="0"/>
                    <a:pt x="287" y="10"/>
                    <a:pt x="293" y="18"/>
                  </a:cubicBezTo>
                  <a:cubicBezTo>
                    <a:pt x="300" y="27"/>
                    <a:pt x="303" y="38"/>
                    <a:pt x="308" y="48"/>
                  </a:cubicBezTo>
                  <a:cubicBezTo>
                    <a:pt x="315" y="63"/>
                    <a:pt x="313" y="73"/>
                    <a:pt x="298" y="83"/>
                  </a:cubicBezTo>
                  <a:cubicBezTo>
                    <a:pt x="275" y="98"/>
                    <a:pt x="266" y="123"/>
                    <a:pt x="255" y="151"/>
                  </a:cubicBezTo>
                  <a:cubicBezTo>
                    <a:pt x="275" y="150"/>
                    <a:pt x="291" y="148"/>
                    <a:pt x="307" y="147"/>
                  </a:cubicBezTo>
                  <a:cubicBezTo>
                    <a:pt x="316" y="147"/>
                    <a:pt x="330" y="144"/>
                    <a:pt x="331" y="159"/>
                  </a:cubicBezTo>
                  <a:cubicBezTo>
                    <a:pt x="332" y="173"/>
                    <a:pt x="322" y="181"/>
                    <a:pt x="309" y="182"/>
                  </a:cubicBezTo>
                  <a:cubicBezTo>
                    <a:pt x="290" y="184"/>
                    <a:pt x="271" y="183"/>
                    <a:pt x="253" y="184"/>
                  </a:cubicBezTo>
                  <a:cubicBezTo>
                    <a:pt x="245" y="185"/>
                    <a:pt x="234" y="188"/>
                    <a:pt x="229" y="194"/>
                  </a:cubicBezTo>
                  <a:cubicBezTo>
                    <a:pt x="170" y="259"/>
                    <a:pt x="127" y="272"/>
                    <a:pt x="36" y="2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9" name="Freeform 82"/>
            <p:cNvSpPr/>
            <p:nvPr/>
          </p:nvSpPr>
          <p:spPr bwMode="auto">
            <a:xfrm>
              <a:off x="10912249" y="5257800"/>
              <a:ext cx="663575" cy="809625"/>
            </a:xfrm>
            <a:custGeom>
              <a:avLst/>
              <a:gdLst>
                <a:gd name="T0" fmla="*/ 30 w 210"/>
                <a:gd name="T1" fmla="*/ 218 h 256"/>
                <a:gd name="T2" fmla="*/ 0 w 210"/>
                <a:gd name="T3" fmla="*/ 204 h 256"/>
                <a:gd name="T4" fmla="*/ 103 w 210"/>
                <a:gd name="T5" fmla="*/ 0 h 256"/>
                <a:gd name="T6" fmla="*/ 129 w 210"/>
                <a:gd name="T7" fmla="*/ 38 h 256"/>
                <a:gd name="T8" fmla="*/ 123 w 210"/>
                <a:gd name="T9" fmla="*/ 153 h 256"/>
                <a:gd name="T10" fmla="*/ 185 w 210"/>
                <a:gd name="T11" fmla="*/ 38 h 256"/>
                <a:gd name="T12" fmla="*/ 210 w 210"/>
                <a:gd name="T13" fmla="*/ 48 h 256"/>
                <a:gd name="T14" fmla="*/ 109 w 210"/>
                <a:gd name="T15" fmla="*/ 256 h 256"/>
                <a:gd name="T16" fmla="*/ 80 w 210"/>
                <a:gd name="T17" fmla="*/ 216 h 256"/>
                <a:gd name="T18" fmla="*/ 90 w 210"/>
                <a:gd name="T19" fmla="*/ 94 h 256"/>
                <a:gd name="T20" fmla="*/ 30 w 210"/>
                <a:gd name="T21" fmla="*/ 21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0" h="256">
                  <a:moveTo>
                    <a:pt x="30" y="218"/>
                  </a:moveTo>
                  <a:cubicBezTo>
                    <a:pt x="20" y="214"/>
                    <a:pt x="11" y="210"/>
                    <a:pt x="0" y="204"/>
                  </a:cubicBezTo>
                  <a:cubicBezTo>
                    <a:pt x="35" y="135"/>
                    <a:pt x="69" y="67"/>
                    <a:pt x="103" y="0"/>
                  </a:cubicBezTo>
                  <a:cubicBezTo>
                    <a:pt x="127" y="4"/>
                    <a:pt x="132" y="16"/>
                    <a:pt x="129" y="38"/>
                  </a:cubicBezTo>
                  <a:cubicBezTo>
                    <a:pt x="124" y="76"/>
                    <a:pt x="122" y="113"/>
                    <a:pt x="123" y="153"/>
                  </a:cubicBezTo>
                  <a:cubicBezTo>
                    <a:pt x="143" y="115"/>
                    <a:pt x="164" y="78"/>
                    <a:pt x="185" y="38"/>
                  </a:cubicBezTo>
                  <a:cubicBezTo>
                    <a:pt x="193" y="41"/>
                    <a:pt x="201" y="44"/>
                    <a:pt x="210" y="48"/>
                  </a:cubicBezTo>
                  <a:cubicBezTo>
                    <a:pt x="176" y="118"/>
                    <a:pt x="142" y="187"/>
                    <a:pt x="109" y="256"/>
                  </a:cubicBezTo>
                  <a:cubicBezTo>
                    <a:pt x="77" y="246"/>
                    <a:pt x="77" y="246"/>
                    <a:pt x="80" y="216"/>
                  </a:cubicBezTo>
                  <a:cubicBezTo>
                    <a:pt x="84" y="176"/>
                    <a:pt x="89" y="136"/>
                    <a:pt x="90" y="94"/>
                  </a:cubicBezTo>
                  <a:cubicBezTo>
                    <a:pt x="70" y="135"/>
                    <a:pt x="50" y="176"/>
                    <a:pt x="30" y="2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0" name="Freeform 83"/>
            <p:cNvSpPr/>
            <p:nvPr/>
          </p:nvSpPr>
          <p:spPr bwMode="auto">
            <a:xfrm>
              <a:off x="12772799" y="5489575"/>
              <a:ext cx="433388" cy="757238"/>
            </a:xfrm>
            <a:custGeom>
              <a:avLst/>
              <a:gdLst>
                <a:gd name="T0" fmla="*/ 137 w 137"/>
                <a:gd name="T1" fmla="*/ 221 h 240"/>
                <a:gd name="T2" fmla="*/ 112 w 137"/>
                <a:gd name="T3" fmla="*/ 226 h 240"/>
                <a:gd name="T4" fmla="*/ 38 w 137"/>
                <a:gd name="T5" fmla="*/ 85 h 240"/>
                <a:gd name="T6" fmla="*/ 35 w 137"/>
                <a:gd name="T7" fmla="*/ 86 h 240"/>
                <a:gd name="T8" fmla="*/ 46 w 137"/>
                <a:gd name="T9" fmla="*/ 237 h 240"/>
                <a:gd name="T10" fmla="*/ 17 w 137"/>
                <a:gd name="T11" fmla="*/ 240 h 240"/>
                <a:gd name="T12" fmla="*/ 0 w 137"/>
                <a:gd name="T13" fmla="*/ 17 h 240"/>
                <a:gd name="T14" fmla="*/ 49 w 137"/>
                <a:gd name="T15" fmla="*/ 37 h 240"/>
                <a:gd name="T16" fmla="*/ 95 w 137"/>
                <a:gd name="T17" fmla="*/ 105 h 240"/>
                <a:gd name="T18" fmla="*/ 86 w 137"/>
                <a:gd name="T19" fmla="*/ 5 h 240"/>
                <a:gd name="T20" fmla="*/ 110 w 137"/>
                <a:gd name="T21" fmla="*/ 0 h 240"/>
                <a:gd name="T22" fmla="*/ 137 w 137"/>
                <a:gd name="T23" fmla="*/ 22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" h="240">
                  <a:moveTo>
                    <a:pt x="137" y="221"/>
                  </a:moveTo>
                  <a:cubicBezTo>
                    <a:pt x="127" y="223"/>
                    <a:pt x="120" y="224"/>
                    <a:pt x="112" y="226"/>
                  </a:cubicBezTo>
                  <a:cubicBezTo>
                    <a:pt x="87" y="179"/>
                    <a:pt x="63" y="132"/>
                    <a:pt x="38" y="85"/>
                  </a:cubicBezTo>
                  <a:cubicBezTo>
                    <a:pt x="37" y="85"/>
                    <a:pt x="36" y="86"/>
                    <a:pt x="35" y="86"/>
                  </a:cubicBezTo>
                  <a:cubicBezTo>
                    <a:pt x="39" y="136"/>
                    <a:pt x="42" y="185"/>
                    <a:pt x="46" y="237"/>
                  </a:cubicBezTo>
                  <a:cubicBezTo>
                    <a:pt x="36" y="238"/>
                    <a:pt x="28" y="238"/>
                    <a:pt x="17" y="240"/>
                  </a:cubicBezTo>
                  <a:cubicBezTo>
                    <a:pt x="11" y="164"/>
                    <a:pt x="5" y="91"/>
                    <a:pt x="0" y="17"/>
                  </a:cubicBezTo>
                  <a:cubicBezTo>
                    <a:pt x="33" y="10"/>
                    <a:pt x="33" y="10"/>
                    <a:pt x="49" y="37"/>
                  </a:cubicBezTo>
                  <a:cubicBezTo>
                    <a:pt x="63" y="60"/>
                    <a:pt x="77" y="83"/>
                    <a:pt x="95" y="105"/>
                  </a:cubicBezTo>
                  <a:cubicBezTo>
                    <a:pt x="92" y="72"/>
                    <a:pt x="89" y="39"/>
                    <a:pt x="86" y="5"/>
                  </a:cubicBezTo>
                  <a:cubicBezTo>
                    <a:pt x="94" y="3"/>
                    <a:pt x="101" y="2"/>
                    <a:pt x="110" y="0"/>
                  </a:cubicBezTo>
                  <a:cubicBezTo>
                    <a:pt x="119" y="73"/>
                    <a:pt x="128" y="146"/>
                    <a:pt x="137" y="2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1" name="Freeform 84"/>
            <p:cNvSpPr>
              <a:spLocks noEditPoints="1"/>
            </p:cNvSpPr>
            <p:nvPr/>
          </p:nvSpPr>
          <p:spPr bwMode="auto">
            <a:xfrm>
              <a:off x="14103124" y="4878387"/>
              <a:ext cx="720725" cy="762000"/>
            </a:xfrm>
            <a:custGeom>
              <a:avLst/>
              <a:gdLst>
                <a:gd name="T0" fmla="*/ 124 w 228"/>
                <a:gd name="T1" fmla="*/ 122 h 241"/>
                <a:gd name="T2" fmla="*/ 104 w 228"/>
                <a:gd name="T3" fmla="*/ 142 h 241"/>
                <a:gd name="T4" fmla="*/ 158 w 228"/>
                <a:gd name="T5" fmla="*/ 216 h 241"/>
                <a:gd name="T6" fmla="*/ 135 w 228"/>
                <a:gd name="T7" fmla="*/ 241 h 241"/>
                <a:gd name="T8" fmla="*/ 0 w 228"/>
                <a:gd name="T9" fmla="*/ 51 h 241"/>
                <a:gd name="T10" fmla="*/ 49 w 228"/>
                <a:gd name="T11" fmla="*/ 16 h 241"/>
                <a:gd name="T12" fmla="*/ 122 w 228"/>
                <a:gd name="T13" fmla="*/ 15 h 241"/>
                <a:gd name="T14" fmla="*/ 148 w 228"/>
                <a:gd name="T15" fmla="*/ 87 h 241"/>
                <a:gd name="T16" fmla="*/ 159 w 228"/>
                <a:gd name="T17" fmla="*/ 115 h 241"/>
                <a:gd name="T18" fmla="*/ 228 w 228"/>
                <a:gd name="T19" fmla="*/ 169 h 241"/>
                <a:gd name="T20" fmla="*/ 186 w 228"/>
                <a:gd name="T21" fmla="*/ 174 h 241"/>
                <a:gd name="T22" fmla="*/ 124 w 228"/>
                <a:gd name="T23" fmla="*/ 122 h 241"/>
                <a:gd name="T24" fmla="*/ 85 w 228"/>
                <a:gd name="T25" fmla="*/ 113 h 241"/>
                <a:gd name="T26" fmla="*/ 117 w 228"/>
                <a:gd name="T27" fmla="*/ 72 h 241"/>
                <a:gd name="T28" fmla="*/ 90 w 228"/>
                <a:gd name="T29" fmla="*/ 39 h 241"/>
                <a:gd name="T30" fmla="*/ 41 w 228"/>
                <a:gd name="T31" fmla="*/ 55 h 241"/>
                <a:gd name="T32" fmla="*/ 85 w 228"/>
                <a:gd name="T33" fmla="*/ 113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241">
                  <a:moveTo>
                    <a:pt x="124" y="122"/>
                  </a:moveTo>
                  <a:cubicBezTo>
                    <a:pt x="116" y="129"/>
                    <a:pt x="111" y="135"/>
                    <a:pt x="104" y="142"/>
                  </a:cubicBezTo>
                  <a:cubicBezTo>
                    <a:pt x="122" y="167"/>
                    <a:pt x="140" y="191"/>
                    <a:pt x="158" y="216"/>
                  </a:cubicBezTo>
                  <a:cubicBezTo>
                    <a:pt x="150" y="225"/>
                    <a:pt x="143" y="232"/>
                    <a:pt x="135" y="241"/>
                  </a:cubicBezTo>
                  <a:cubicBezTo>
                    <a:pt x="90" y="177"/>
                    <a:pt x="46" y="115"/>
                    <a:pt x="0" y="51"/>
                  </a:cubicBezTo>
                  <a:cubicBezTo>
                    <a:pt x="17" y="39"/>
                    <a:pt x="33" y="27"/>
                    <a:pt x="49" y="16"/>
                  </a:cubicBezTo>
                  <a:cubicBezTo>
                    <a:pt x="73" y="1"/>
                    <a:pt x="97" y="0"/>
                    <a:pt x="122" y="15"/>
                  </a:cubicBezTo>
                  <a:cubicBezTo>
                    <a:pt x="150" y="33"/>
                    <a:pt x="153" y="60"/>
                    <a:pt x="148" y="87"/>
                  </a:cubicBezTo>
                  <a:cubicBezTo>
                    <a:pt x="145" y="101"/>
                    <a:pt x="150" y="107"/>
                    <a:pt x="159" y="115"/>
                  </a:cubicBezTo>
                  <a:cubicBezTo>
                    <a:pt x="183" y="132"/>
                    <a:pt x="205" y="151"/>
                    <a:pt x="228" y="169"/>
                  </a:cubicBezTo>
                  <a:cubicBezTo>
                    <a:pt x="208" y="191"/>
                    <a:pt x="208" y="191"/>
                    <a:pt x="186" y="174"/>
                  </a:cubicBezTo>
                  <a:cubicBezTo>
                    <a:pt x="166" y="157"/>
                    <a:pt x="145" y="140"/>
                    <a:pt x="124" y="122"/>
                  </a:cubicBezTo>
                  <a:close/>
                  <a:moveTo>
                    <a:pt x="85" y="113"/>
                  </a:moveTo>
                  <a:cubicBezTo>
                    <a:pt x="102" y="103"/>
                    <a:pt x="118" y="94"/>
                    <a:pt x="117" y="72"/>
                  </a:cubicBezTo>
                  <a:cubicBezTo>
                    <a:pt x="116" y="55"/>
                    <a:pt x="104" y="45"/>
                    <a:pt x="90" y="39"/>
                  </a:cubicBezTo>
                  <a:cubicBezTo>
                    <a:pt x="70" y="30"/>
                    <a:pt x="56" y="40"/>
                    <a:pt x="41" y="55"/>
                  </a:cubicBezTo>
                  <a:cubicBezTo>
                    <a:pt x="55" y="74"/>
                    <a:pt x="69" y="93"/>
                    <a:pt x="85" y="1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2" name="Freeform 85"/>
            <p:cNvSpPr/>
            <p:nvPr/>
          </p:nvSpPr>
          <p:spPr bwMode="auto">
            <a:xfrm>
              <a:off x="9386661" y="3990975"/>
              <a:ext cx="820738" cy="669925"/>
            </a:xfrm>
            <a:custGeom>
              <a:avLst/>
              <a:gdLst>
                <a:gd name="T0" fmla="*/ 108 w 260"/>
                <a:gd name="T1" fmla="*/ 81 h 212"/>
                <a:gd name="T2" fmla="*/ 12 w 260"/>
                <a:gd name="T3" fmla="*/ 129 h 212"/>
                <a:gd name="T4" fmla="*/ 0 w 260"/>
                <a:gd name="T5" fmla="*/ 106 h 212"/>
                <a:gd name="T6" fmla="*/ 204 w 260"/>
                <a:gd name="T7" fmla="*/ 0 h 212"/>
                <a:gd name="T8" fmla="*/ 217 w 260"/>
                <a:gd name="T9" fmla="*/ 24 h 212"/>
                <a:gd name="T10" fmla="*/ 131 w 260"/>
                <a:gd name="T11" fmla="*/ 69 h 212"/>
                <a:gd name="T12" fmla="*/ 161 w 260"/>
                <a:gd name="T13" fmla="*/ 126 h 212"/>
                <a:gd name="T14" fmla="*/ 247 w 260"/>
                <a:gd name="T15" fmla="*/ 84 h 212"/>
                <a:gd name="T16" fmla="*/ 260 w 260"/>
                <a:gd name="T17" fmla="*/ 107 h 212"/>
                <a:gd name="T18" fmla="*/ 55 w 260"/>
                <a:gd name="T19" fmla="*/ 212 h 212"/>
                <a:gd name="T20" fmla="*/ 42 w 260"/>
                <a:gd name="T21" fmla="*/ 189 h 212"/>
                <a:gd name="T22" fmla="*/ 138 w 260"/>
                <a:gd name="T23" fmla="*/ 139 h 212"/>
                <a:gd name="T24" fmla="*/ 108 w 260"/>
                <a:gd name="T25" fmla="*/ 81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0" h="212">
                  <a:moveTo>
                    <a:pt x="108" y="81"/>
                  </a:moveTo>
                  <a:cubicBezTo>
                    <a:pt x="75" y="97"/>
                    <a:pt x="44" y="113"/>
                    <a:pt x="12" y="129"/>
                  </a:cubicBezTo>
                  <a:cubicBezTo>
                    <a:pt x="8" y="121"/>
                    <a:pt x="4" y="114"/>
                    <a:pt x="0" y="106"/>
                  </a:cubicBezTo>
                  <a:cubicBezTo>
                    <a:pt x="68" y="70"/>
                    <a:pt x="135" y="36"/>
                    <a:pt x="204" y="0"/>
                  </a:cubicBezTo>
                  <a:cubicBezTo>
                    <a:pt x="208" y="9"/>
                    <a:pt x="212" y="16"/>
                    <a:pt x="217" y="24"/>
                  </a:cubicBezTo>
                  <a:cubicBezTo>
                    <a:pt x="188" y="39"/>
                    <a:pt x="160" y="54"/>
                    <a:pt x="131" y="69"/>
                  </a:cubicBezTo>
                  <a:cubicBezTo>
                    <a:pt x="141" y="88"/>
                    <a:pt x="151" y="106"/>
                    <a:pt x="161" y="126"/>
                  </a:cubicBezTo>
                  <a:cubicBezTo>
                    <a:pt x="190" y="112"/>
                    <a:pt x="217" y="99"/>
                    <a:pt x="247" y="84"/>
                  </a:cubicBezTo>
                  <a:cubicBezTo>
                    <a:pt x="251" y="91"/>
                    <a:pt x="255" y="99"/>
                    <a:pt x="260" y="107"/>
                  </a:cubicBezTo>
                  <a:cubicBezTo>
                    <a:pt x="191" y="142"/>
                    <a:pt x="124" y="177"/>
                    <a:pt x="55" y="212"/>
                  </a:cubicBezTo>
                  <a:cubicBezTo>
                    <a:pt x="51" y="205"/>
                    <a:pt x="47" y="198"/>
                    <a:pt x="42" y="189"/>
                  </a:cubicBezTo>
                  <a:cubicBezTo>
                    <a:pt x="74" y="172"/>
                    <a:pt x="105" y="156"/>
                    <a:pt x="138" y="139"/>
                  </a:cubicBezTo>
                  <a:cubicBezTo>
                    <a:pt x="127" y="119"/>
                    <a:pt x="118" y="101"/>
                    <a:pt x="108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3" name="Freeform 86"/>
            <p:cNvSpPr>
              <a:spLocks noEditPoints="1"/>
            </p:cNvSpPr>
            <p:nvPr/>
          </p:nvSpPr>
          <p:spPr bwMode="auto">
            <a:xfrm>
              <a:off x="10480449" y="5126037"/>
              <a:ext cx="615950" cy="741363"/>
            </a:xfrm>
            <a:custGeom>
              <a:avLst/>
              <a:gdLst>
                <a:gd name="T0" fmla="*/ 0 w 195"/>
                <a:gd name="T1" fmla="*/ 167 h 235"/>
                <a:gd name="T2" fmla="*/ 160 w 195"/>
                <a:gd name="T3" fmla="*/ 0 h 235"/>
                <a:gd name="T4" fmla="*/ 195 w 195"/>
                <a:gd name="T5" fmla="*/ 22 h 235"/>
                <a:gd name="T6" fmla="*/ 107 w 195"/>
                <a:gd name="T7" fmla="*/ 235 h 235"/>
                <a:gd name="T8" fmla="*/ 79 w 195"/>
                <a:gd name="T9" fmla="*/ 219 h 235"/>
                <a:gd name="T10" fmla="*/ 98 w 195"/>
                <a:gd name="T11" fmla="*/ 178 h 235"/>
                <a:gd name="T12" fmla="*/ 90 w 195"/>
                <a:gd name="T13" fmla="*/ 145 h 235"/>
                <a:gd name="T14" fmla="*/ 70 w 195"/>
                <a:gd name="T15" fmla="*/ 131 h 235"/>
                <a:gd name="T16" fmla="*/ 25 w 195"/>
                <a:gd name="T17" fmla="*/ 187 h 235"/>
                <a:gd name="T18" fmla="*/ 0 w 195"/>
                <a:gd name="T19" fmla="*/ 167 h 235"/>
                <a:gd name="T20" fmla="*/ 121 w 195"/>
                <a:gd name="T21" fmla="*/ 127 h 235"/>
                <a:gd name="T22" fmla="*/ 154 w 195"/>
                <a:gd name="T23" fmla="*/ 50 h 235"/>
                <a:gd name="T24" fmla="*/ 95 w 195"/>
                <a:gd name="T25" fmla="*/ 108 h 235"/>
                <a:gd name="T26" fmla="*/ 121 w 195"/>
                <a:gd name="T27" fmla="*/ 127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35">
                  <a:moveTo>
                    <a:pt x="0" y="167"/>
                  </a:moveTo>
                  <a:cubicBezTo>
                    <a:pt x="54" y="111"/>
                    <a:pt x="107" y="56"/>
                    <a:pt x="160" y="0"/>
                  </a:cubicBezTo>
                  <a:cubicBezTo>
                    <a:pt x="173" y="8"/>
                    <a:pt x="183" y="14"/>
                    <a:pt x="195" y="22"/>
                  </a:cubicBezTo>
                  <a:cubicBezTo>
                    <a:pt x="166" y="92"/>
                    <a:pt x="137" y="163"/>
                    <a:pt x="107" y="235"/>
                  </a:cubicBezTo>
                  <a:cubicBezTo>
                    <a:pt x="97" y="230"/>
                    <a:pt x="89" y="225"/>
                    <a:pt x="79" y="219"/>
                  </a:cubicBezTo>
                  <a:cubicBezTo>
                    <a:pt x="85" y="205"/>
                    <a:pt x="90" y="191"/>
                    <a:pt x="98" y="178"/>
                  </a:cubicBezTo>
                  <a:cubicBezTo>
                    <a:pt x="107" y="163"/>
                    <a:pt x="106" y="153"/>
                    <a:pt x="90" y="145"/>
                  </a:cubicBezTo>
                  <a:cubicBezTo>
                    <a:pt x="84" y="142"/>
                    <a:pt x="79" y="137"/>
                    <a:pt x="70" y="131"/>
                  </a:cubicBezTo>
                  <a:cubicBezTo>
                    <a:pt x="55" y="149"/>
                    <a:pt x="40" y="168"/>
                    <a:pt x="25" y="187"/>
                  </a:cubicBezTo>
                  <a:cubicBezTo>
                    <a:pt x="12" y="177"/>
                    <a:pt x="5" y="171"/>
                    <a:pt x="0" y="167"/>
                  </a:cubicBezTo>
                  <a:close/>
                  <a:moveTo>
                    <a:pt x="121" y="127"/>
                  </a:moveTo>
                  <a:cubicBezTo>
                    <a:pt x="132" y="100"/>
                    <a:pt x="143" y="76"/>
                    <a:pt x="154" y="50"/>
                  </a:cubicBezTo>
                  <a:cubicBezTo>
                    <a:pt x="133" y="71"/>
                    <a:pt x="115" y="89"/>
                    <a:pt x="95" y="108"/>
                  </a:cubicBezTo>
                  <a:cubicBezTo>
                    <a:pt x="103" y="114"/>
                    <a:pt x="111" y="119"/>
                    <a:pt x="121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4" name="Freeform 87"/>
            <p:cNvSpPr/>
            <p:nvPr/>
          </p:nvSpPr>
          <p:spPr bwMode="auto">
            <a:xfrm>
              <a:off x="11399611" y="5441950"/>
              <a:ext cx="520700" cy="785813"/>
            </a:xfrm>
            <a:custGeom>
              <a:avLst/>
              <a:gdLst>
                <a:gd name="T0" fmla="*/ 110 w 165"/>
                <a:gd name="T1" fmla="*/ 156 h 249"/>
                <a:gd name="T2" fmla="*/ 76 w 165"/>
                <a:gd name="T3" fmla="*/ 143 h 249"/>
                <a:gd name="T4" fmla="*/ 83 w 165"/>
                <a:gd name="T5" fmla="*/ 120 h 249"/>
                <a:gd name="T6" fmla="*/ 141 w 165"/>
                <a:gd name="T7" fmla="*/ 139 h 249"/>
                <a:gd name="T8" fmla="*/ 107 w 165"/>
                <a:gd name="T9" fmla="*/ 249 h 249"/>
                <a:gd name="T10" fmla="*/ 83 w 165"/>
                <a:gd name="T11" fmla="*/ 227 h 249"/>
                <a:gd name="T12" fmla="*/ 11 w 165"/>
                <a:gd name="T13" fmla="*/ 147 h 249"/>
                <a:gd name="T14" fmla="*/ 47 w 165"/>
                <a:gd name="T15" fmla="*/ 47 h 249"/>
                <a:gd name="T16" fmla="*/ 93 w 165"/>
                <a:gd name="T17" fmla="*/ 12 h 249"/>
                <a:gd name="T18" fmla="*/ 162 w 165"/>
                <a:gd name="T19" fmla="*/ 55 h 249"/>
                <a:gd name="T20" fmla="*/ 165 w 165"/>
                <a:gd name="T21" fmla="*/ 93 h 249"/>
                <a:gd name="T22" fmla="*/ 134 w 165"/>
                <a:gd name="T23" fmla="*/ 90 h 249"/>
                <a:gd name="T24" fmla="*/ 134 w 165"/>
                <a:gd name="T25" fmla="*/ 69 h 249"/>
                <a:gd name="T26" fmla="*/ 115 w 165"/>
                <a:gd name="T27" fmla="*/ 38 h 249"/>
                <a:gd name="T28" fmla="*/ 74 w 165"/>
                <a:gd name="T29" fmla="*/ 54 h 249"/>
                <a:gd name="T30" fmla="*/ 38 w 165"/>
                <a:gd name="T31" fmla="*/ 159 h 249"/>
                <a:gd name="T32" fmla="*/ 64 w 165"/>
                <a:gd name="T33" fmla="*/ 205 h 249"/>
                <a:gd name="T34" fmla="*/ 104 w 165"/>
                <a:gd name="T35" fmla="*/ 175 h 249"/>
                <a:gd name="T36" fmla="*/ 110 w 165"/>
                <a:gd name="T37" fmla="*/ 15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" h="249">
                  <a:moveTo>
                    <a:pt x="110" y="156"/>
                  </a:moveTo>
                  <a:cubicBezTo>
                    <a:pt x="99" y="151"/>
                    <a:pt x="88" y="147"/>
                    <a:pt x="76" y="143"/>
                  </a:cubicBezTo>
                  <a:cubicBezTo>
                    <a:pt x="78" y="136"/>
                    <a:pt x="80" y="129"/>
                    <a:pt x="83" y="120"/>
                  </a:cubicBezTo>
                  <a:cubicBezTo>
                    <a:pt x="102" y="126"/>
                    <a:pt x="121" y="132"/>
                    <a:pt x="141" y="139"/>
                  </a:cubicBezTo>
                  <a:cubicBezTo>
                    <a:pt x="130" y="175"/>
                    <a:pt x="119" y="210"/>
                    <a:pt x="107" y="249"/>
                  </a:cubicBezTo>
                  <a:cubicBezTo>
                    <a:pt x="97" y="241"/>
                    <a:pt x="91" y="234"/>
                    <a:pt x="83" y="227"/>
                  </a:cubicBezTo>
                  <a:cubicBezTo>
                    <a:pt x="36" y="234"/>
                    <a:pt x="0" y="200"/>
                    <a:pt x="11" y="147"/>
                  </a:cubicBezTo>
                  <a:cubicBezTo>
                    <a:pt x="18" y="112"/>
                    <a:pt x="31" y="78"/>
                    <a:pt x="47" y="47"/>
                  </a:cubicBezTo>
                  <a:cubicBezTo>
                    <a:pt x="56" y="31"/>
                    <a:pt x="76" y="18"/>
                    <a:pt x="93" y="12"/>
                  </a:cubicBezTo>
                  <a:cubicBezTo>
                    <a:pt x="127" y="0"/>
                    <a:pt x="154" y="19"/>
                    <a:pt x="162" y="55"/>
                  </a:cubicBezTo>
                  <a:cubicBezTo>
                    <a:pt x="164" y="66"/>
                    <a:pt x="164" y="78"/>
                    <a:pt x="165" y="93"/>
                  </a:cubicBezTo>
                  <a:cubicBezTo>
                    <a:pt x="153" y="92"/>
                    <a:pt x="144" y="91"/>
                    <a:pt x="134" y="90"/>
                  </a:cubicBezTo>
                  <a:cubicBezTo>
                    <a:pt x="134" y="82"/>
                    <a:pt x="134" y="76"/>
                    <a:pt x="134" y="69"/>
                  </a:cubicBezTo>
                  <a:cubicBezTo>
                    <a:pt x="134" y="55"/>
                    <a:pt x="130" y="42"/>
                    <a:pt x="115" y="38"/>
                  </a:cubicBezTo>
                  <a:cubicBezTo>
                    <a:pt x="98" y="34"/>
                    <a:pt x="80" y="38"/>
                    <a:pt x="74" y="54"/>
                  </a:cubicBezTo>
                  <a:cubicBezTo>
                    <a:pt x="60" y="88"/>
                    <a:pt x="48" y="123"/>
                    <a:pt x="38" y="159"/>
                  </a:cubicBezTo>
                  <a:cubicBezTo>
                    <a:pt x="33" y="181"/>
                    <a:pt x="46" y="201"/>
                    <a:pt x="64" y="205"/>
                  </a:cubicBezTo>
                  <a:cubicBezTo>
                    <a:pt x="80" y="210"/>
                    <a:pt x="96" y="198"/>
                    <a:pt x="104" y="175"/>
                  </a:cubicBezTo>
                  <a:cubicBezTo>
                    <a:pt x="107" y="170"/>
                    <a:pt x="108" y="164"/>
                    <a:pt x="110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5" name="Freeform 88"/>
            <p:cNvSpPr/>
            <p:nvPr/>
          </p:nvSpPr>
          <p:spPr bwMode="auto">
            <a:xfrm>
              <a:off x="12312424" y="5551487"/>
              <a:ext cx="412750" cy="714375"/>
            </a:xfrm>
            <a:custGeom>
              <a:avLst/>
              <a:gdLst>
                <a:gd name="T0" fmla="*/ 1 w 131"/>
                <a:gd name="T1" fmla="*/ 0 h 226"/>
                <a:gd name="T2" fmla="*/ 30 w 131"/>
                <a:gd name="T3" fmla="*/ 0 h 226"/>
                <a:gd name="T4" fmla="*/ 30 w 131"/>
                <a:gd name="T5" fmla="*/ 98 h 226"/>
                <a:gd name="T6" fmla="*/ 28 w 131"/>
                <a:gd name="T7" fmla="*/ 164 h 226"/>
                <a:gd name="T8" fmla="*/ 68 w 131"/>
                <a:gd name="T9" fmla="*/ 199 h 226"/>
                <a:gd name="T10" fmla="*/ 97 w 131"/>
                <a:gd name="T11" fmla="*/ 163 h 226"/>
                <a:gd name="T12" fmla="*/ 102 w 131"/>
                <a:gd name="T13" fmla="*/ 15 h 226"/>
                <a:gd name="T14" fmla="*/ 103 w 131"/>
                <a:gd name="T15" fmla="*/ 4 h 226"/>
                <a:gd name="T16" fmla="*/ 131 w 131"/>
                <a:gd name="T17" fmla="*/ 4 h 226"/>
                <a:gd name="T18" fmla="*/ 123 w 131"/>
                <a:gd name="T19" fmla="*/ 176 h 226"/>
                <a:gd name="T20" fmla="*/ 64 w 131"/>
                <a:gd name="T21" fmla="*/ 226 h 226"/>
                <a:gd name="T22" fmla="*/ 1 w 131"/>
                <a:gd name="T23" fmla="*/ 172 h 226"/>
                <a:gd name="T24" fmla="*/ 1 w 131"/>
                <a:gd name="T25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226">
                  <a:moveTo>
                    <a:pt x="1" y="0"/>
                  </a:moveTo>
                  <a:cubicBezTo>
                    <a:pt x="14" y="0"/>
                    <a:pt x="22" y="0"/>
                    <a:pt x="30" y="0"/>
                  </a:cubicBezTo>
                  <a:cubicBezTo>
                    <a:pt x="30" y="33"/>
                    <a:pt x="30" y="66"/>
                    <a:pt x="30" y="98"/>
                  </a:cubicBezTo>
                  <a:cubicBezTo>
                    <a:pt x="30" y="120"/>
                    <a:pt x="28" y="142"/>
                    <a:pt x="28" y="164"/>
                  </a:cubicBezTo>
                  <a:cubicBezTo>
                    <a:pt x="28" y="189"/>
                    <a:pt x="44" y="201"/>
                    <a:pt x="68" y="199"/>
                  </a:cubicBezTo>
                  <a:cubicBezTo>
                    <a:pt x="86" y="197"/>
                    <a:pt x="96" y="186"/>
                    <a:pt x="97" y="163"/>
                  </a:cubicBezTo>
                  <a:cubicBezTo>
                    <a:pt x="99" y="114"/>
                    <a:pt x="100" y="65"/>
                    <a:pt x="102" y="15"/>
                  </a:cubicBezTo>
                  <a:cubicBezTo>
                    <a:pt x="102" y="12"/>
                    <a:pt x="103" y="9"/>
                    <a:pt x="103" y="4"/>
                  </a:cubicBezTo>
                  <a:cubicBezTo>
                    <a:pt x="112" y="4"/>
                    <a:pt x="121" y="4"/>
                    <a:pt x="131" y="4"/>
                  </a:cubicBezTo>
                  <a:cubicBezTo>
                    <a:pt x="129" y="62"/>
                    <a:pt x="127" y="119"/>
                    <a:pt x="123" y="176"/>
                  </a:cubicBezTo>
                  <a:cubicBezTo>
                    <a:pt x="121" y="206"/>
                    <a:pt x="95" y="226"/>
                    <a:pt x="64" y="226"/>
                  </a:cubicBezTo>
                  <a:cubicBezTo>
                    <a:pt x="28" y="225"/>
                    <a:pt x="2" y="205"/>
                    <a:pt x="1" y="172"/>
                  </a:cubicBezTo>
                  <a:cubicBezTo>
                    <a:pt x="0" y="115"/>
                    <a:pt x="1" y="58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6" name="Freeform 89"/>
            <p:cNvSpPr/>
            <p:nvPr/>
          </p:nvSpPr>
          <p:spPr bwMode="auto">
            <a:xfrm>
              <a:off x="9635899" y="4373562"/>
              <a:ext cx="825500" cy="698500"/>
            </a:xfrm>
            <a:custGeom>
              <a:avLst/>
              <a:gdLst>
                <a:gd name="T0" fmla="*/ 192 w 261"/>
                <a:gd name="T1" fmla="*/ 0 h 221"/>
                <a:gd name="T2" fmla="*/ 261 w 261"/>
                <a:gd name="T3" fmla="*/ 96 h 221"/>
                <a:gd name="T4" fmla="*/ 240 w 261"/>
                <a:gd name="T5" fmla="*/ 110 h 221"/>
                <a:gd name="T6" fmla="*/ 196 w 261"/>
                <a:gd name="T7" fmla="*/ 49 h 221"/>
                <a:gd name="T8" fmla="*/ 175 w 261"/>
                <a:gd name="T9" fmla="*/ 44 h 221"/>
                <a:gd name="T10" fmla="*/ 128 w 261"/>
                <a:gd name="T11" fmla="*/ 73 h 221"/>
                <a:gd name="T12" fmla="*/ 175 w 261"/>
                <a:gd name="T13" fmla="*/ 140 h 221"/>
                <a:gd name="T14" fmla="*/ 156 w 261"/>
                <a:gd name="T15" fmla="*/ 155 h 221"/>
                <a:gd name="T16" fmla="*/ 106 w 261"/>
                <a:gd name="T17" fmla="*/ 87 h 221"/>
                <a:gd name="T18" fmla="*/ 38 w 261"/>
                <a:gd name="T19" fmla="*/ 129 h 221"/>
                <a:gd name="T20" fmla="*/ 93 w 261"/>
                <a:gd name="T21" fmla="*/ 207 h 221"/>
                <a:gd name="T22" fmla="*/ 73 w 261"/>
                <a:gd name="T23" fmla="*/ 221 h 221"/>
                <a:gd name="T24" fmla="*/ 0 w 261"/>
                <a:gd name="T25" fmla="*/ 120 h 221"/>
                <a:gd name="T26" fmla="*/ 192 w 261"/>
                <a:gd name="T2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221">
                  <a:moveTo>
                    <a:pt x="192" y="0"/>
                  </a:moveTo>
                  <a:cubicBezTo>
                    <a:pt x="215" y="32"/>
                    <a:pt x="237" y="63"/>
                    <a:pt x="261" y="96"/>
                  </a:cubicBezTo>
                  <a:cubicBezTo>
                    <a:pt x="254" y="101"/>
                    <a:pt x="248" y="105"/>
                    <a:pt x="240" y="110"/>
                  </a:cubicBezTo>
                  <a:cubicBezTo>
                    <a:pt x="225" y="89"/>
                    <a:pt x="210" y="69"/>
                    <a:pt x="196" y="49"/>
                  </a:cubicBezTo>
                  <a:cubicBezTo>
                    <a:pt x="190" y="39"/>
                    <a:pt x="184" y="38"/>
                    <a:pt x="175" y="44"/>
                  </a:cubicBezTo>
                  <a:cubicBezTo>
                    <a:pt x="160" y="54"/>
                    <a:pt x="145" y="63"/>
                    <a:pt x="128" y="73"/>
                  </a:cubicBezTo>
                  <a:cubicBezTo>
                    <a:pt x="144" y="96"/>
                    <a:pt x="159" y="117"/>
                    <a:pt x="175" y="140"/>
                  </a:cubicBezTo>
                  <a:cubicBezTo>
                    <a:pt x="169" y="145"/>
                    <a:pt x="164" y="149"/>
                    <a:pt x="156" y="155"/>
                  </a:cubicBezTo>
                  <a:cubicBezTo>
                    <a:pt x="139" y="132"/>
                    <a:pt x="122" y="109"/>
                    <a:pt x="106" y="87"/>
                  </a:cubicBezTo>
                  <a:cubicBezTo>
                    <a:pt x="83" y="101"/>
                    <a:pt x="62" y="114"/>
                    <a:pt x="38" y="129"/>
                  </a:cubicBezTo>
                  <a:cubicBezTo>
                    <a:pt x="56" y="154"/>
                    <a:pt x="74" y="180"/>
                    <a:pt x="93" y="207"/>
                  </a:cubicBezTo>
                  <a:cubicBezTo>
                    <a:pt x="87" y="211"/>
                    <a:pt x="81" y="216"/>
                    <a:pt x="73" y="221"/>
                  </a:cubicBezTo>
                  <a:cubicBezTo>
                    <a:pt x="49" y="188"/>
                    <a:pt x="25" y="155"/>
                    <a:pt x="0" y="120"/>
                  </a:cubicBezTo>
                  <a:cubicBezTo>
                    <a:pt x="64" y="80"/>
                    <a:pt x="128" y="40"/>
                    <a:pt x="19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7" name="Freeform 90"/>
            <p:cNvSpPr/>
            <p:nvPr/>
          </p:nvSpPr>
          <p:spPr bwMode="auto">
            <a:xfrm>
              <a:off x="13347474" y="5267325"/>
              <a:ext cx="487363" cy="777875"/>
            </a:xfrm>
            <a:custGeom>
              <a:avLst/>
              <a:gdLst>
                <a:gd name="T0" fmla="*/ 117 w 154"/>
                <a:gd name="T1" fmla="*/ 0 h 246"/>
                <a:gd name="T2" fmla="*/ 135 w 154"/>
                <a:gd name="T3" fmla="*/ 115 h 246"/>
                <a:gd name="T4" fmla="*/ 149 w 154"/>
                <a:gd name="T5" fmla="*/ 208 h 246"/>
                <a:gd name="T6" fmla="*/ 124 w 154"/>
                <a:gd name="T7" fmla="*/ 246 h 246"/>
                <a:gd name="T8" fmla="*/ 0 w 154"/>
                <a:gd name="T9" fmla="*/ 48 h 246"/>
                <a:gd name="T10" fmla="*/ 27 w 154"/>
                <a:gd name="T11" fmla="*/ 36 h 246"/>
                <a:gd name="T12" fmla="*/ 108 w 154"/>
                <a:gd name="T13" fmla="*/ 162 h 246"/>
                <a:gd name="T14" fmla="*/ 112 w 154"/>
                <a:gd name="T15" fmla="*/ 160 h 246"/>
                <a:gd name="T16" fmla="*/ 99 w 154"/>
                <a:gd name="T17" fmla="*/ 70 h 246"/>
                <a:gd name="T18" fmla="*/ 92 w 154"/>
                <a:gd name="T19" fmla="*/ 28 h 246"/>
                <a:gd name="T20" fmla="*/ 117 w 154"/>
                <a:gd name="T21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246">
                  <a:moveTo>
                    <a:pt x="117" y="0"/>
                  </a:moveTo>
                  <a:cubicBezTo>
                    <a:pt x="123" y="39"/>
                    <a:pt x="129" y="77"/>
                    <a:pt x="135" y="115"/>
                  </a:cubicBezTo>
                  <a:cubicBezTo>
                    <a:pt x="140" y="146"/>
                    <a:pt x="144" y="177"/>
                    <a:pt x="149" y="208"/>
                  </a:cubicBezTo>
                  <a:cubicBezTo>
                    <a:pt x="153" y="236"/>
                    <a:pt x="154" y="236"/>
                    <a:pt x="124" y="246"/>
                  </a:cubicBezTo>
                  <a:cubicBezTo>
                    <a:pt x="83" y="181"/>
                    <a:pt x="42" y="115"/>
                    <a:pt x="0" y="48"/>
                  </a:cubicBezTo>
                  <a:cubicBezTo>
                    <a:pt x="9" y="44"/>
                    <a:pt x="17" y="40"/>
                    <a:pt x="27" y="36"/>
                  </a:cubicBezTo>
                  <a:cubicBezTo>
                    <a:pt x="54" y="78"/>
                    <a:pt x="81" y="120"/>
                    <a:pt x="108" y="162"/>
                  </a:cubicBezTo>
                  <a:cubicBezTo>
                    <a:pt x="109" y="161"/>
                    <a:pt x="111" y="161"/>
                    <a:pt x="112" y="160"/>
                  </a:cubicBezTo>
                  <a:cubicBezTo>
                    <a:pt x="108" y="130"/>
                    <a:pt x="103" y="100"/>
                    <a:pt x="99" y="70"/>
                  </a:cubicBezTo>
                  <a:cubicBezTo>
                    <a:pt x="97" y="56"/>
                    <a:pt x="94" y="42"/>
                    <a:pt x="92" y="28"/>
                  </a:cubicBezTo>
                  <a:cubicBezTo>
                    <a:pt x="90" y="7"/>
                    <a:pt x="91" y="7"/>
                    <a:pt x="1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8" name="Freeform 91"/>
            <p:cNvSpPr/>
            <p:nvPr/>
          </p:nvSpPr>
          <p:spPr bwMode="auto">
            <a:xfrm>
              <a:off x="11237686" y="209550"/>
              <a:ext cx="533400" cy="842963"/>
            </a:xfrm>
            <a:custGeom>
              <a:avLst/>
              <a:gdLst>
                <a:gd name="T0" fmla="*/ 169 w 169"/>
                <a:gd name="T1" fmla="*/ 10 h 267"/>
                <a:gd name="T2" fmla="*/ 164 w 169"/>
                <a:gd name="T3" fmla="*/ 22 h 267"/>
                <a:gd name="T4" fmla="*/ 144 w 169"/>
                <a:gd name="T5" fmla="*/ 89 h 267"/>
                <a:gd name="T6" fmla="*/ 121 w 169"/>
                <a:gd name="T7" fmla="*/ 163 h 267"/>
                <a:gd name="T8" fmla="*/ 94 w 169"/>
                <a:gd name="T9" fmla="*/ 233 h 267"/>
                <a:gd name="T10" fmla="*/ 47 w 169"/>
                <a:gd name="T11" fmla="*/ 252 h 267"/>
                <a:gd name="T12" fmla="*/ 34 w 169"/>
                <a:gd name="T13" fmla="*/ 188 h 267"/>
                <a:gd name="T14" fmla="*/ 100 w 169"/>
                <a:gd name="T15" fmla="*/ 98 h 267"/>
                <a:gd name="T16" fmla="*/ 141 w 169"/>
                <a:gd name="T17" fmla="*/ 11 h 267"/>
                <a:gd name="T18" fmla="*/ 157 w 169"/>
                <a:gd name="T19" fmla="*/ 0 h 267"/>
                <a:gd name="T20" fmla="*/ 169 w 169"/>
                <a:gd name="T21" fmla="*/ 1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9" h="267">
                  <a:moveTo>
                    <a:pt x="169" y="10"/>
                  </a:moveTo>
                  <a:cubicBezTo>
                    <a:pt x="166" y="16"/>
                    <a:pt x="165" y="19"/>
                    <a:pt x="164" y="22"/>
                  </a:cubicBezTo>
                  <a:cubicBezTo>
                    <a:pt x="157" y="44"/>
                    <a:pt x="150" y="67"/>
                    <a:pt x="144" y="89"/>
                  </a:cubicBezTo>
                  <a:cubicBezTo>
                    <a:pt x="136" y="114"/>
                    <a:pt x="129" y="139"/>
                    <a:pt x="121" y="163"/>
                  </a:cubicBezTo>
                  <a:cubicBezTo>
                    <a:pt x="113" y="187"/>
                    <a:pt x="103" y="210"/>
                    <a:pt x="94" y="233"/>
                  </a:cubicBezTo>
                  <a:cubicBezTo>
                    <a:pt x="84" y="261"/>
                    <a:pt x="72" y="267"/>
                    <a:pt x="47" y="252"/>
                  </a:cubicBezTo>
                  <a:cubicBezTo>
                    <a:pt x="9" y="228"/>
                    <a:pt x="0" y="230"/>
                    <a:pt x="34" y="188"/>
                  </a:cubicBezTo>
                  <a:cubicBezTo>
                    <a:pt x="57" y="159"/>
                    <a:pt x="81" y="130"/>
                    <a:pt x="100" y="98"/>
                  </a:cubicBezTo>
                  <a:cubicBezTo>
                    <a:pt x="117" y="71"/>
                    <a:pt x="127" y="40"/>
                    <a:pt x="141" y="11"/>
                  </a:cubicBezTo>
                  <a:cubicBezTo>
                    <a:pt x="144" y="6"/>
                    <a:pt x="151" y="1"/>
                    <a:pt x="157" y="0"/>
                  </a:cubicBezTo>
                  <a:cubicBezTo>
                    <a:pt x="160" y="0"/>
                    <a:pt x="165" y="7"/>
                    <a:pt x="16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9" name="Freeform 92"/>
            <p:cNvSpPr/>
            <p:nvPr/>
          </p:nvSpPr>
          <p:spPr bwMode="auto">
            <a:xfrm>
              <a:off x="14469836" y="4581525"/>
              <a:ext cx="693738" cy="644525"/>
            </a:xfrm>
            <a:custGeom>
              <a:avLst/>
              <a:gdLst>
                <a:gd name="T0" fmla="*/ 116 w 220"/>
                <a:gd name="T1" fmla="*/ 190 h 204"/>
                <a:gd name="T2" fmla="*/ 126 w 220"/>
                <a:gd name="T3" fmla="*/ 168 h 204"/>
                <a:gd name="T4" fmla="*/ 154 w 220"/>
                <a:gd name="T5" fmla="*/ 170 h 204"/>
                <a:gd name="T6" fmla="*/ 188 w 220"/>
                <a:gd name="T7" fmla="*/ 138 h 204"/>
                <a:gd name="T8" fmla="*/ 158 w 220"/>
                <a:gd name="T9" fmla="*/ 102 h 204"/>
                <a:gd name="T10" fmla="*/ 105 w 220"/>
                <a:gd name="T11" fmla="*/ 112 h 204"/>
                <a:gd name="T12" fmla="*/ 63 w 220"/>
                <a:gd name="T13" fmla="*/ 124 h 204"/>
                <a:gd name="T14" fmla="*/ 9 w 220"/>
                <a:gd name="T15" fmla="*/ 86 h 204"/>
                <a:gd name="T16" fmla="*/ 28 w 220"/>
                <a:gd name="T17" fmla="*/ 13 h 204"/>
                <a:gd name="T18" fmla="*/ 97 w 220"/>
                <a:gd name="T19" fmla="*/ 13 h 204"/>
                <a:gd name="T20" fmla="*/ 87 w 220"/>
                <a:gd name="T21" fmla="*/ 35 h 204"/>
                <a:gd name="T22" fmla="*/ 63 w 220"/>
                <a:gd name="T23" fmla="*/ 33 h 204"/>
                <a:gd name="T24" fmla="*/ 32 w 220"/>
                <a:gd name="T25" fmla="*/ 65 h 204"/>
                <a:gd name="T26" fmla="*/ 65 w 220"/>
                <a:gd name="T27" fmla="*/ 94 h 204"/>
                <a:gd name="T28" fmla="*/ 109 w 220"/>
                <a:gd name="T29" fmla="*/ 77 h 204"/>
                <a:gd name="T30" fmla="*/ 213 w 220"/>
                <a:gd name="T31" fmla="*/ 120 h 204"/>
                <a:gd name="T32" fmla="*/ 189 w 220"/>
                <a:gd name="T33" fmla="*/ 187 h 204"/>
                <a:gd name="T34" fmla="*/ 116 w 220"/>
                <a:gd name="T35" fmla="*/ 19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0" h="204">
                  <a:moveTo>
                    <a:pt x="116" y="190"/>
                  </a:moveTo>
                  <a:cubicBezTo>
                    <a:pt x="120" y="182"/>
                    <a:pt x="123" y="175"/>
                    <a:pt x="126" y="168"/>
                  </a:cubicBezTo>
                  <a:cubicBezTo>
                    <a:pt x="135" y="169"/>
                    <a:pt x="145" y="171"/>
                    <a:pt x="154" y="170"/>
                  </a:cubicBezTo>
                  <a:cubicBezTo>
                    <a:pt x="173" y="170"/>
                    <a:pt x="187" y="156"/>
                    <a:pt x="188" y="138"/>
                  </a:cubicBezTo>
                  <a:cubicBezTo>
                    <a:pt x="188" y="120"/>
                    <a:pt x="176" y="101"/>
                    <a:pt x="158" y="102"/>
                  </a:cubicBezTo>
                  <a:cubicBezTo>
                    <a:pt x="140" y="102"/>
                    <a:pt x="122" y="108"/>
                    <a:pt x="105" y="112"/>
                  </a:cubicBezTo>
                  <a:cubicBezTo>
                    <a:pt x="91" y="116"/>
                    <a:pt x="77" y="123"/>
                    <a:pt x="63" y="124"/>
                  </a:cubicBezTo>
                  <a:cubicBezTo>
                    <a:pt x="35" y="125"/>
                    <a:pt x="18" y="111"/>
                    <a:pt x="9" y="86"/>
                  </a:cubicBezTo>
                  <a:cubicBezTo>
                    <a:pt x="0" y="59"/>
                    <a:pt x="8" y="29"/>
                    <a:pt x="28" y="13"/>
                  </a:cubicBezTo>
                  <a:cubicBezTo>
                    <a:pt x="44" y="0"/>
                    <a:pt x="74" y="0"/>
                    <a:pt x="97" y="13"/>
                  </a:cubicBezTo>
                  <a:cubicBezTo>
                    <a:pt x="94" y="20"/>
                    <a:pt x="91" y="27"/>
                    <a:pt x="87" y="35"/>
                  </a:cubicBezTo>
                  <a:cubicBezTo>
                    <a:pt x="79" y="34"/>
                    <a:pt x="71" y="33"/>
                    <a:pt x="63" y="33"/>
                  </a:cubicBezTo>
                  <a:cubicBezTo>
                    <a:pt x="41" y="33"/>
                    <a:pt x="30" y="44"/>
                    <a:pt x="32" y="65"/>
                  </a:cubicBezTo>
                  <a:cubicBezTo>
                    <a:pt x="33" y="86"/>
                    <a:pt x="44" y="97"/>
                    <a:pt x="65" y="94"/>
                  </a:cubicBezTo>
                  <a:cubicBezTo>
                    <a:pt x="80" y="91"/>
                    <a:pt x="95" y="84"/>
                    <a:pt x="109" y="77"/>
                  </a:cubicBezTo>
                  <a:cubicBezTo>
                    <a:pt x="152" y="57"/>
                    <a:pt x="202" y="77"/>
                    <a:pt x="213" y="120"/>
                  </a:cubicBezTo>
                  <a:cubicBezTo>
                    <a:pt x="220" y="146"/>
                    <a:pt x="210" y="171"/>
                    <a:pt x="189" y="187"/>
                  </a:cubicBezTo>
                  <a:cubicBezTo>
                    <a:pt x="168" y="203"/>
                    <a:pt x="141" y="204"/>
                    <a:pt x="116" y="1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0" name="Freeform 93"/>
            <p:cNvSpPr/>
            <p:nvPr/>
          </p:nvSpPr>
          <p:spPr bwMode="auto">
            <a:xfrm>
              <a:off x="13752286" y="5072062"/>
              <a:ext cx="695325" cy="788988"/>
            </a:xfrm>
            <a:custGeom>
              <a:avLst/>
              <a:gdLst>
                <a:gd name="T0" fmla="*/ 208 w 220"/>
                <a:gd name="T1" fmla="*/ 171 h 250"/>
                <a:gd name="T2" fmla="*/ 220 w 220"/>
                <a:gd name="T3" fmla="*/ 194 h 250"/>
                <a:gd name="T4" fmla="*/ 115 w 220"/>
                <a:gd name="T5" fmla="*/ 250 h 250"/>
                <a:gd name="T6" fmla="*/ 0 w 220"/>
                <a:gd name="T7" fmla="*/ 53 h 250"/>
                <a:gd name="T8" fmla="*/ 99 w 220"/>
                <a:gd name="T9" fmla="*/ 0 h 250"/>
                <a:gd name="T10" fmla="*/ 113 w 220"/>
                <a:gd name="T11" fmla="*/ 21 h 250"/>
                <a:gd name="T12" fmla="*/ 37 w 220"/>
                <a:gd name="T13" fmla="*/ 63 h 250"/>
                <a:gd name="T14" fmla="*/ 72 w 220"/>
                <a:gd name="T15" fmla="*/ 123 h 250"/>
                <a:gd name="T16" fmla="*/ 142 w 220"/>
                <a:gd name="T17" fmla="*/ 86 h 250"/>
                <a:gd name="T18" fmla="*/ 155 w 220"/>
                <a:gd name="T19" fmla="*/ 108 h 250"/>
                <a:gd name="T20" fmla="*/ 86 w 220"/>
                <a:gd name="T21" fmla="*/ 145 h 250"/>
                <a:gd name="T22" fmla="*/ 125 w 220"/>
                <a:gd name="T23" fmla="*/ 215 h 250"/>
                <a:gd name="T24" fmla="*/ 208 w 220"/>
                <a:gd name="T25" fmla="*/ 171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" h="250">
                  <a:moveTo>
                    <a:pt x="208" y="171"/>
                  </a:moveTo>
                  <a:cubicBezTo>
                    <a:pt x="212" y="179"/>
                    <a:pt x="216" y="186"/>
                    <a:pt x="220" y="194"/>
                  </a:cubicBezTo>
                  <a:cubicBezTo>
                    <a:pt x="185" y="212"/>
                    <a:pt x="151" y="231"/>
                    <a:pt x="115" y="250"/>
                  </a:cubicBezTo>
                  <a:cubicBezTo>
                    <a:pt x="77" y="184"/>
                    <a:pt x="39" y="119"/>
                    <a:pt x="0" y="53"/>
                  </a:cubicBezTo>
                  <a:cubicBezTo>
                    <a:pt x="33" y="35"/>
                    <a:pt x="66" y="18"/>
                    <a:pt x="99" y="0"/>
                  </a:cubicBezTo>
                  <a:cubicBezTo>
                    <a:pt x="104" y="6"/>
                    <a:pt x="108" y="13"/>
                    <a:pt x="113" y="21"/>
                  </a:cubicBezTo>
                  <a:cubicBezTo>
                    <a:pt x="88" y="35"/>
                    <a:pt x="64" y="48"/>
                    <a:pt x="37" y="63"/>
                  </a:cubicBezTo>
                  <a:cubicBezTo>
                    <a:pt x="49" y="83"/>
                    <a:pt x="60" y="102"/>
                    <a:pt x="72" y="123"/>
                  </a:cubicBezTo>
                  <a:cubicBezTo>
                    <a:pt x="96" y="111"/>
                    <a:pt x="118" y="99"/>
                    <a:pt x="142" y="86"/>
                  </a:cubicBezTo>
                  <a:cubicBezTo>
                    <a:pt x="146" y="93"/>
                    <a:pt x="150" y="100"/>
                    <a:pt x="155" y="108"/>
                  </a:cubicBezTo>
                  <a:cubicBezTo>
                    <a:pt x="131" y="120"/>
                    <a:pt x="109" y="132"/>
                    <a:pt x="86" y="145"/>
                  </a:cubicBezTo>
                  <a:cubicBezTo>
                    <a:pt x="99" y="168"/>
                    <a:pt x="111" y="190"/>
                    <a:pt x="125" y="215"/>
                  </a:cubicBezTo>
                  <a:cubicBezTo>
                    <a:pt x="152" y="201"/>
                    <a:pt x="179" y="187"/>
                    <a:pt x="208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1" name="Freeform 94"/>
            <p:cNvSpPr/>
            <p:nvPr/>
          </p:nvSpPr>
          <p:spPr bwMode="auto">
            <a:xfrm>
              <a:off x="9172349" y="3549650"/>
              <a:ext cx="827088" cy="603250"/>
            </a:xfrm>
            <a:custGeom>
              <a:avLst/>
              <a:gdLst>
                <a:gd name="T0" fmla="*/ 198 w 262"/>
                <a:gd name="T1" fmla="*/ 10 h 191"/>
                <a:gd name="T2" fmla="*/ 221 w 262"/>
                <a:gd name="T3" fmla="*/ 0 h 191"/>
                <a:gd name="T4" fmla="*/ 262 w 262"/>
                <a:gd name="T5" fmla="*/ 108 h 191"/>
                <a:gd name="T6" fmla="*/ 207 w 262"/>
                <a:gd name="T7" fmla="*/ 114 h 191"/>
                <a:gd name="T8" fmla="*/ 35 w 262"/>
                <a:gd name="T9" fmla="*/ 88 h 191"/>
                <a:gd name="T10" fmla="*/ 69 w 262"/>
                <a:gd name="T11" fmla="*/ 180 h 191"/>
                <a:gd name="T12" fmla="*/ 46 w 262"/>
                <a:gd name="T13" fmla="*/ 191 h 191"/>
                <a:gd name="T14" fmla="*/ 0 w 262"/>
                <a:gd name="T15" fmla="*/ 69 h 191"/>
                <a:gd name="T16" fmla="*/ 39 w 262"/>
                <a:gd name="T17" fmla="*/ 65 h 191"/>
                <a:gd name="T18" fmla="*/ 214 w 262"/>
                <a:gd name="T19" fmla="*/ 91 h 191"/>
                <a:gd name="T20" fmla="*/ 228 w 262"/>
                <a:gd name="T21" fmla="*/ 92 h 191"/>
                <a:gd name="T22" fmla="*/ 198 w 262"/>
                <a:gd name="T23" fmla="*/ 1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2" h="191">
                  <a:moveTo>
                    <a:pt x="198" y="10"/>
                  </a:moveTo>
                  <a:cubicBezTo>
                    <a:pt x="205" y="7"/>
                    <a:pt x="212" y="4"/>
                    <a:pt x="221" y="0"/>
                  </a:cubicBezTo>
                  <a:cubicBezTo>
                    <a:pt x="235" y="37"/>
                    <a:pt x="248" y="72"/>
                    <a:pt x="262" y="108"/>
                  </a:cubicBezTo>
                  <a:cubicBezTo>
                    <a:pt x="245" y="123"/>
                    <a:pt x="225" y="117"/>
                    <a:pt x="207" y="114"/>
                  </a:cubicBezTo>
                  <a:cubicBezTo>
                    <a:pt x="151" y="106"/>
                    <a:pt x="95" y="97"/>
                    <a:pt x="35" y="88"/>
                  </a:cubicBezTo>
                  <a:cubicBezTo>
                    <a:pt x="47" y="121"/>
                    <a:pt x="58" y="150"/>
                    <a:pt x="69" y="180"/>
                  </a:cubicBezTo>
                  <a:cubicBezTo>
                    <a:pt x="62" y="183"/>
                    <a:pt x="55" y="186"/>
                    <a:pt x="46" y="191"/>
                  </a:cubicBezTo>
                  <a:cubicBezTo>
                    <a:pt x="31" y="151"/>
                    <a:pt x="16" y="112"/>
                    <a:pt x="0" y="69"/>
                  </a:cubicBezTo>
                  <a:cubicBezTo>
                    <a:pt x="14" y="67"/>
                    <a:pt x="27" y="63"/>
                    <a:pt x="39" y="65"/>
                  </a:cubicBezTo>
                  <a:cubicBezTo>
                    <a:pt x="97" y="73"/>
                    <a:pt x="156" y="82"/>
                    <a:pt x="214" y="91"/>
                  </a:cubicBezTo>
                  <a:cubicBezTo>
                    <a:pt x="217" y="92"/>
                    <a:pt x="221" y="92"/>
                    <a:pt x="228" y="92"/>
                  </a:cubicBezTo>
                  <a:cubicBezTo>
                    <a:pt x="217" y="64"/>
                    <a:pt x="208" y="37"/>
                    <a:pt x="19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2" name="Freeform 95"/>
            <p:cNvSpPr/>
            <p:nvPr/>
          </p:nvSpPr>
          <p:spPr bwMode="auto">
            <a:xfrm>
              <a:off x="15009586" y="3498850"/>
              <a:ext cx="749300" cy="492125"/>
            </a:xfrm>
            <a:custGeom>
              <a:avLst/>
              <a:gdLst>
                <a:gd name="T0" fmla="*/ 1 w 237"/>
                <a:gd name="T1" fmla="*/ 123 h 156"/>
                <a:gd name="T2" fmla="*/ 27 w 237"/>
                <a:gd name="T3" fmla="*/ 100 h 156"/>
                <a:gd name="T4" fmla="*/ 107 w 237"/>
                <a:gd name="T5" fmla="*/ 101 h 156"/>
                <a:gd name="T6" fmla="*/ 114 w 237"/>
                <a:gd name="T7" fmla="*/ 98 h 156"/>
                <a:gd name="T8" fmla="*/ 57 w 237"/>
                <a:gd name="T9" fmla="*/ 45 h 156"/>
                <a:gd name="T10" fmla="*/ 50 w 237"/>
                <a:gd name="T11" fmla="*/ 0 h 156"/>
                <a:gd name="T12" fmla="*/ 237 w 237"/>
                <a:gd name="T13" fmla="*/ 128 h 156"/>
                <a:gd name="T14" fmla="*/ 226 w 237"/>
                <a:gd name="T15" fmla="*/ 156 h 156"/>
                <a:gd name="T16" fmla="*/ 1 w 237"/>
                <a:gd name="T17" fmla="*/ 123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156">
                  <a:moveTo>
                    <a:pt x="1" y="123"/>
                  </a:moveTo>
                  <a:cubicBezTo>
                    <a:pt x="0" y="104"/>
                    <a:pt x="9" y="99"/>
                    <a:pt x="27" y="100"/>
                  </a:cubicBezTo>
                  <a:cubicBezTo>
                    <a:pt x="53" y="102"/>
                    <a:pt x="80" y="101"/>
                    <a:pt x="107" y="101"/>
                  </a:cubicBezTo>
                  <a:cubicBezTo>
                    <a:pt x="108" y="101"/>
                    <a:pt x="109" y="100"/>
                    <a:pt x="114" y="98"/>
                  </a:cubicBezTo>
                  <a:cubicBezTo>
                    <a:pt x="94" y="80"/>
                    <a:pt x="76" y="63"/>
                    <a:pt x="57" y="45"/>
                  </a:cubicBezTo>
                  <a:cubicBezTo>
                    <a:pt x="38" y="27"/>
                    <a:pt x="38" y="27"/>
                    <a:pt x="50" y="0"/>
                  </a:cubicBezTo>
                  <a:cubicBezTo>
                    <a:pt x="110" y="47"/>
                    <a:pt x="157" y="112"/>
                    <a:pt x="237" y="128"/>
                  </a:cubicBezTo>
                  <a:cubicBezTo>
                    <a:pt x="233" y="138"/>
                    <a:pt x="230" y="145"/>
                    <a:pt x="226" y="156"/>
                  </a:cubicBezTo>
                  <a:cubicBezTo>
                    <a:pt x="155" y="113"/>
                    <a:pt x="77" y="133"/>
                    <a:pt x="1" y="1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3" name="Freeform 96"/>
            <p:cNvSpPr>
              <a:spLocks noEditPoints="1"/>
            </p:cNvSpPr>
            <p:nvPr/>
          </p:nvSpPr>
          <p:spPr bwMode="auto">
            <a:xfrm>
              <a:off x="11859986" y="4851400"/>
              <a:ext cx="496888" cy="469900"/>
            </a:xfrm>
            <a:custGeom>
              <a:avLst/>
              <a:gdLst>
                <a:gd name="T0" fmla="*/ 129 w 157"/>
                <a:gd name="T1" fmla="*/ 71 h 149"/>
                <a:gd name="T2" fmla="*/ 148 w 157"/>
                <a:gd name="T3" fmla="*/ 114 h 149"/>
                <a:gd name="T4" fmla="*/ 105 w 157"/>
                <a:gd name="T5" fmla="*/ 145 h 149"/>
                <a:gd name="T6" fmla="*/ 25 w 157"/>
                <a:gd name="T7" fmla="*/ 129 h 149"/>
                <a:gd name="T8" fmla="*/ 32 w 157"/>
                <a:gd name="T9" fmla="*/ 70 h 149"/>
                <a:gd name="T10" fmla="*/ 47 w 157"/>
                <a:gd name="T11" fmla="*/ 63 h 149"/>
                <a:gd name="T12" fmla="*/ 44 w 157"/>
                <a:gd name="T13" fmla="*/ 59 h 149"/>
                <a:gd name="T14" fmla="*/ 30 w 157"/>
                <a:gd name="T15" fmla="*/ 26 h 149"/>
                <a:gd name="T16" fmla="*/ 67 w 157"/>
                <a:gd name="T17" fmla="*/ 2 h 149"/>
                <a:gd name="T18" fmla="*/ 133 w 157"/>
                <a:gd name="T19" fmla="*/ 11 h 149"/>
                <a:gd name="T20" fmla="*/ 156 w 157"/>
                <a:gd name="T21" fmla="*/ 41 h 149"/>
                <a:gd name="T22" fmla="*/ 133 w 157"/>
                <a:gd name="T23" fmla="*/ 68 h 149"/>
                <a:gd name="T24" fmla="*/ 129 w 157"/>
                <a:gd name="T25" fmla="*/ 71 h 149"/>
                <a:gd name="T26" fmla="*/ 92 w 157"/>
                <a:gd name="T27" fmla="*/ 136 h 149"/>
                <a:gd name="T28" fmla="*/ 118 w 157"/>
                <a:gd name="T29" fmla="*/ 112 h 149"/>
                <a:gd name="T30" fmla="*/ 100 w 157"/>
                <a:gd name="T31" fmla="*/ 84 h 149"/>
                <a:gd name="T32" fmla="*/ 80 w 157"/>
                <a:gd name="T33" fmla="*/ 76 h 149"/>
                <a:gd name="T34" fmla="*/ 39 w 157"/>
                <a:gd name="T35" fmla="*/ 92 h 149"/>
                <a:gd name="T36" fmla="*/ 58 w 157"/>
                <a:gd name="T37" fmla="*/ 127 h 149"/>
                <a:gd name="T38" fmla="*/ 92 w 157"/>
                <a:gd name="T39" fmla="*/ 136 h 149"/>
                <a:gd name="T40" fmla="*/ 81 w 157"/>
                <a:gd name="T41" fmla="*/ 11 h 149"/>
                <a:gd name="T42" fmla="*/ 59 w 157"/>
                <a:gd name="T43" fmla="*/ 28 h 149"/>
                <a:gd name="T44" fmla="*/ 76 w 157"/>
                <a:gd name="T45" fmla="*/ 55 h 149"/>
                <a:gd name="T46" fmla="*/ 91 w 157"/>
                <a:gd name="T47" fmla="*/ 61 h 149"/>
                <a:gd name="T48" fmla="*/ 128 w 157"/>
                <a:gd name="T49" fmla="*/ 44 h 149"/>
                <a:gd name="T50" fmla="*/ 107 w 157"/>
                <a:gd name="T51" fmla="*/ 16 h 149"/>
                <a:gd name="T52" fmla="*/ 81 w 157"/>
                <a:gd name="T53" fmla="*/ 1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7" h="149">
                  <a:moveTo>
                    <a:pt x="129" y="71"/>
                  </a:moveTo>
                  <a:cubicBezTo>
                    <a:pt x="136" y="86"/>
                    <a:pt x="150" y="101"/>
                    <a:pt x="148" y="114"/>
                  </a:cubicBezTo>
                  <a:cubicBezTo>
                    <a:pt x="145" y="134"/>
                    <a:pt x="125" y="143"/>
                    <a:pt x="105" y="145"/>
                  </a:cubicBezTo>
                  <a:cubicBezTo>
                    <a:pt x="76" y="149"/>
                    <a:pt x="49" y="146"/>
                    <a:pt x="25" y="129"/>
                  </a:cubicBezTo>
                  <a:cubicBezTo>
                    <a:pt x="0" y="110"/>
                    <a:pt x="3" y="84"/>
                    <a:pt x="32" y="70"/>
                  </a:cubicBezTo>
                  <a:cubicBezTo>
                    <a:pt x="37" y="68"/>
                    <a:pt x="42" y="66"/>
                    <a:pt x="47" y="63"/>
                  </a:cubicBezTo>
                  <a:cubicBezTo>
                    <a:pt x="46" y="61"/>
                    <a:pt x="45" y="60"/>
                    <a:pt x="44" y="59"/>
                  </a:cubicBezTo>
                  <a:cubicBezTo>
                    <a:pt x="35" y="49"/>
                    <a:pt x="20" y="39"/>
                    <a:pt x="30" y="26"/>
                  </a:cubicBezTo>
                  <a:cubicBezTo>
                    <a:pt x="38" y="14"/>
                    <a:pt x="54" y="3"/>
                    <a:pt x="67" y="2"/>
                  </a:cubicBezTo>
                  <a:cubicBezTo>
                    <a:pt x="89" y="0"/>
                    <a:pt x="112" y="4"/>
                    <a:pt x="133" y="11"/>
                  </a:cubicBezTo>
                  <a:cubicBezTo>
                    <a:pt x="144" y="14"/>
                    <a:pt x="156" y="30"/>
                    <a:pt x="156" y="41"/>
                  </a:cubicBezTo>
                  <a:cubicBezTo>
                    <a:pt x="157" y="49"/>
                    <a:pt x="142" y="59"/>
                    <a:pt x="133" y="68"/>
                  </a:cubicBezTo>
                  <a:cubicBezTo>
                    <a:pt x="131" y="71"/>
                    <a:pt x="127" y="71"/>
                    <a:pt x="129" y="71"/>
                  </a:cubicBezTo>
                  <a:close/>
                  <a:moveTo>
                    <a:pt x="92" y="136"/>
                  </a:moveTo>
                  <a:cubicBezTo>
                    <a:pt x="100" y="129"/>
                    <a:pt x="113" y="123"/>
                    <a:pt x="118" y="112"/>
                  </a:cubicBezTo>
                  <a:cubicBezTo>
                    <a:pt x="125" y="97"/>
                    <a:pt x="110" y="90"/>
                    <a:pt x="100" y="84"/>
                  </a:cubicBezTo>
                  <a:cubicBezTo>
                    <a:pt x="94" y="80"/>
                    <a:pt x="86" y="78"/>
                    <a:pt x="80" y="76"/>
                  </a:cubicBezTo>
                  <a:cubicBezTo>
                    <a:pt x="65" y="69"/>
                    <a:pt x="44" y="78"/>
                    <a:pt x="39" y="92"/>
                  </a:cubicBezTo>
                  <a:cubicBezTo>
                    <a:pt x="34" y="106"/>
                    <a:pt x="42" y="121"/>
                    <a:pt x="58" y="127"/>
                  </a:cubicBezTo>
                  <a:cubicBezTo>
                    <a:pt x="67" y="130"/>
                    <a:pt x="76" y="132"/>
                    <a:pt x="92" y="136"/>
                  </a:cubicBezTo>
                  <a:close/>
                  <a:moveTo>
                    <a:pt x="81" y="11"/>
                  </a:moveTo>
                  <a:cubicBezTo>
                    <a:pt x="75" y="15"/>
                    <a:pt x="63" y="20"/>
                    <a:pt x="59" y="28"/>
                  </a:cubicBezTo>
                  <a:cubicBezTo>
                    <a:pt x="53" y="42"/>
                    <a:pt x="66" y="49"/>
                    <a:pt x="76" y="55"/>
                  </a:cubicBezTo>
                  <a:cubicBezTo>
                    <a:pt x="81" y="57"/>
                    <a:pt x="86" y="59"/>
                    <a:pt x="91" y="61"/>
                  </a:cubicBezTo>
                  <a:cubicBezTo>
                    <a:pt x="106" y="68"/>
                    <a:pt x="124" y="60"/>
                    <a:pt x="128" y="44"/>
                  </a:cubicBezTo>
                  <a:cubicBezTo>
                    <a:pt x="133" y="27"/>
                    <a:pt x="121" y="20"/>
                    <a:pt x="107" y="16"/>
                  </a:cubicBezTo>
                  <a:cubicBezTo>
                    <a:pt x="100" y="14"/>
                    <a:pt x="93" y="14"/>
                    <a:pt x="8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4" name="Freeform 97"/>
            <p:cNvSpPr/>
            <p:nvPr/>
          </p:nvSpPr>
          <p:spPr bwMode="auto">
            <a:xfrm>
              <a:off x="11859986" y="-317500"/>
              <a:ext cx="423863" cy="431800"/>
            </a:xfrm>
            <a:custGeom>
              <a:avLst/>
              <a:gdLst>
                <a:gd name="T0" fmla="*/ 64 w 134"/>
                <a:gd name="T1" fmla="*/ 137 h 137"/>
                <a:gd name="T2" fmla="*/ 64 w 134"/>
                <a:gd name="T3" fmla="*/ 92 h 137"/>
                <a:gd name="T4" fmla="*/ 8 w 134"/>
                <a:gd name="T5" fmla="*/ 79 h 137"/>
                <a:gd name="T6" fmla="*/ 14 w 134"/>
                <a:gd name="T7" fmla="*/ 51 h 137"/>
                <a:gd name="T8" fmla="*/ 68 w 134"/>
                <a:gd name="T9" fmla="*/ 14 h 137"/>
                <a:gd name="T10" fmla="*/ 112 w 134"/>
                <a:gd name="T11" fmla="*/ 10 h 137"/>
                <a:gd name="T12" fmla="*/ 129 w 134"/>
                <a:gd name="T13" fmla="*/ 53 h 137"/>
                <a:gd name="T14" fmla="*/ 64 w 134"/>
                <a:gd name="T15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4" h="137">
                  <a:moveTo>
                    <a:pt x="64" y="137"/>
                  </a:moveTo>
                  <a:cubicBezTo>
                    <a:pt x="64" y="123"/>
                    <a:pt x="64" y="109"/>
                    <a:pt x="64" y="92"/>
                  </a:cubicBezTo>
                  <a:cubicBezTo>
                    <a:pt x="40" y="103"/>
                    <a:pt x="22" y="98"/>
                    <a:pt x="8" y="79"/>
                  </a:cubicBezTo>
                  <a:cubicBezTo>
                    <a:pt x="0" y="68"/>
                    <a:pt x="3" y="58"/>
                    <a:pt x="14" y="51"/>
                  </a:cubicBezTo>
                  <a:cubicBezTo>
                    <a:pt x="32" y="39"/>
                    <a:pt x="51" y="27"/>
                    <a:pt x="68" y="14"/>
                  </a:cubicBezTo>
                  <a:cubicBezTo>
                    <a:pt x="83" y="3"/>
                    <a:pt x="98" y="0"/>
                    <a:pt x="112" y="10"/>
                  </a:cubicBezTo>
                  <a:cubicBezTo>
                    <a:pt x="125" y="20"/>
                    <a:pt x="134" y="34"/>
                    <a:pt x="129" y="53"/>
                  </a:cubicBezTo>
                  <a:cubicBezTo>
                    <a:pt x="119" y="89"/>
                    <a:pt x="91" y="126"/>
                    <a:pt x="64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5" name="Freeform 98"/>
            <p:cNvSpPr/>
            <p:nvPr/>
          </p:nvSpPr>
          <p:spPr bwMode="auto">
            <a:xfrm>
              <a:off x="9926411" y="4838700"/>
              <a:ext cx="758825" cy="536575"/>
            </a:xfrm>
            <a:custGeom>
              <a:avLst/>
              <a:gdLst>
                <a:gd name="T0" fmla="*/ 217 w 240"/>
                <a:gd name="T1" fmla="*/ 0 h 170"/>
                <a:gd name="T2" fmla="*/ 235 w 240"/>
                <a:gd name="T3" fmla="*/ 22 h 170"/>
                <a:gd name="T4" fmla="*/ 240 w 240"/>
                <a:gd name="T5" fmla="*/ 28 h 170"/>
                <a:gd name="T6" fmla="*/ 198 w 240"/>
                <a:gd name="T7" fmla="*/ 63 h 170"/>
                <a:gd name="T8" fmla="*/ 107 w 240"/>
                <a:gd name="T9" fmla="*/ 150 h 170"/>
                <a:gd name="T10" fmla="*/ 30 w 240"/>
                <a:gd name="T11" fmla="*/ 149 h 170"/>
                <a:gd name="T12" fmla="*/ 14 w 240"/>
                <a:gd name="T13" fmla="*/ 73 h 170"/>
                <a:gd name="T14" fmla="*/ 36 w 240"/>
                <a:gd name="T15" fmla="*/ 102 h 170"/>
                <a:gd name="T16" fmla="*/ 87 w 240"/>
                <a:gd name="T17" fmla="*/ 128 h 170"/>
                <a:gd name="T18" fmla="*/ 135 w 240"/>
                <a:gd name="T19" fmla="*/ 83 h 170"/>
                <a:gd name="T20" fmla="*/ 217 w 240"/>
                <a:gd name="T21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170">
                  <a:moveTo>
                    <a:pt x="217" y="0"/>
                  </a:moveTo>
                  <a:cubicBezTo>
                    <a:pt x="224" y="9"/>
                    <a:pt x="230" y="15"/>
                    <a:pt x="235" y="22"/>
                  </a:cubicBezTo>
                  <a:cubicBezTo>
                    <a:pt x="237" y="24"/>
                    <a:pt x="239" y="26"/>
                    <a:pt x="240" y="28"/>
                  </a:cubicBezTo>
                  <a:cubicBezTo>
                    <a:pt x="226" y="39"/>
                    <a:pt x="211" y="51"/>
                    <a:pt x="198" y="63"/>
                  </a:cubicBezTo>
                  <a:cubicBezTo>
                    <a:pt x="167" y="92"/>
                    <a:pt x="138" y="122"/>
                    <a:pt x="107" y="150"/>
                  </a:cubicBezTo>
                  <a:cubicBezTo>
                    <a:pt x="83" y="170"/>
                    <a:pt x="52" y="168"/>
                    <a:pt x="30" y="149"/>
                  </a:cubicBezTo>
                  <a:cubicBezTo>
                    <a:pt x="6" y="128"/>
                    <a:pt x="0" y="100"/>
                    <a:pt x="14" y="73"/>
                  </a:cubicBezTo>
                  <a:cubicBezTo>
                    <a:pt x="27" y="78"/>
                    <a:pt x="39" y="81"/>
                    <a:pt x="36" y="102"/>
                  </a:cubicBezTo>
                  <a:cubicBezTo>
                    <a:pt x="33" y="127"/>
                    <a:pt x="66" y="143"/>
                    <a:pt x="87" y="128"/>
                  </a:cubicBezTo>
                  <a:cubicBezTo>
                    <a:pt x="104" y="115"/>
                    <a:pt x="119" y="99"/>
                    <a:pt x="135" y="83"/>
                  </a:cubicBezTo>
                  <a:cubicBezTo>
                    <a:pt x="162" y="57"/>
                    <a:pt x="188" y="29"/>
                    <a:pt x="2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6" name="Freeform 99"/>
            <p:cNvSpPr>
              <a:spLocks noEditPoints="1"/>
            </p:cNvSpPr>
            <p:nvPr/>
          </p:nvSpPr>
          <p:spPr bwMode="auto">
            <a:xfrm>
              <a:off x="12596586" y="4835525"/>
              <a:ext cx="476250" cy="476250"/>
            </a:xfrm>
            <a:custGeom>
              <a:avLst/>
              <a:gdLst>
                <a:gd name="T0" fmla="*/ 20 w 151"/>
                <a:gd name="T1" fmla="*/ 148 h 151"/>
                <a:gd name="T2" fmla="*/ 20 w 151"/>
                <a:gd name="T3" fmla="*/ 132 h 151"/>
                <a:gd name="T4" fmla="*/ 105 w 151"/>
                <a:gd name="T5" fmla="*/ 93 h 151"/>
                <a:gd name="T6" fmla="*/ 45 w 151"/>
                <a:gd name="T7" fmla="*/ 95 h 151"/>
                <a:gd name="T8" fmla="*/ 1 w 151"/>
                <a:gd name="T9" fmla="*/ 56 h 151"/>
                <a:gd name="T10" fmla="*/ 41 w 151"/>
                <a:gd name="T11" fmla="*/ 9 h 151"/>
                <a:gd name="T12" fmla="*/ 116 w 151"/>
                <a:gd name="T13" fmla="*/ 19 h 151"/>
                <a:gd name="T14" fmla="*/ 101 w 151"/>
                <a:gd name="T15" fmla="*/ 137 h 151"/>
                <a:gd name="T16" fmla="*/ 20 w 151"/>
                <a:gd name="T17" fmla="*/ 148 h 151"/>
                <a:gd name="T18" fmla="*/ 73 w 151"/>
                <a:gd name="T19" fmla="*/ 82 h 151"/>
                <a:gd name="T20" fmla="*/ 109 w 151"/>
                <a:gd name="T21" fmla="*/ 62 h 151"/>
                <a:gd name="T22" fmla="*/ 68 w 151"/>
                <a:gd name="T23" fmla="*/ 19 h 151"/>
                <a:gd name="T24" fmla="*/ 29 w 151"/>
                <a:gd name="T25" fmla="*/ 51 h 151"/>
                <a:gd name="T26" fmla="*/ 73 w 151"/>
                <a:gd name="T27" fmla="*/ 8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1" h="151">
                  <a:moveTo>
                    <a:pt x="20" y="148"/>
                  </a:moveTo>
                  <a:cubicBezTo>
                    <a:pt x="20" y="142"/>
                    <a:pt x="20" y="137"/>
                    <a:pt x="20" y="132"/>
                  </a:cubicBezTo>
                  <a:cubicBezTo>
                    <a:pt x="72" y="141"/>
                    <a:pt x="104" y="125"/>
                    <a:pt x="105" y="93"/>
                  </a:cubicBezTo>
                  <a:cubicBezTo>
                    <a:pt x="85" y="94"/>
                    <a:pt x="65" y="97"/>
                    <a:pt x="45" y="95"/>
                  </a:cubicBezTo>
                  <a:cubicBezTo>
                    <a:pt x="17" y="92"/>
                    <a:pt x="3" y="77"/>
                    <a:pt x="1" y="56"/>
                  </a:cubicBezTo>
                  <a:cubicBezTo>
                    <a:pt x="0" y="34"/>
                    <a:pt x="14" y="14"/>
                    <a:pt x="41" y="9"/>
                  </a:cubicBezTo>
                  <a:cubicBezTo>
                    <a:pt x="66" y="3"/>
                    <a:pt x="94" y="0"/>
                    <a:pt x="116" y="19"/>
                  </a:cubicBezTo>
                  <a:cubicBezTo>
                    <a:pt x="151" y="49"/>
                    <a:pt x="142" y="113"/>
                    <a:pt x="101" y="137"/>
                  </a:cubicBezTo>
                  <a:cubicBezTo>
                    <a:pt x="76" y="151"/>
                    <a:pt x="50" y="151"/>
                    <a:pt x="20" y="148"/>
                  </a:cubicBezTo>
                  <a:close/>
                  <a:moveTo>
                    <a:pt x="73" y="82"/>
                  </a:moveTo>
                  <a:cubicBezTo>
                    <a:pt x="82" y="74"/>
                    <a:pt x="107" y="88"/>
                    <a:pt x="109" y="62"/>
                  </a:cubicBezTo>
                  <a:cubicBezTo>
                    <a:pt x="112" y="37"/>
                    <a:pt x="93" y="19"/>
                    <a:pt x="68" y="19"/>
                  </a:cubicBezTo>
                  <a:cubicBezTo>
                    <a:pt x="45" y="19"/>
                    <a:pt x="30" y="32"/>
                    <a:pt x="29" y="51"/>
                  </a:cubicBezTo>
                  <a:cubicBezTo>
                    <a:pt x="29" y="70"/>
                    <a:pt x="44" y="82"/>
                    <a:pt x="73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7" name="Freeform 100"/>
            <p:cNvSpPr/>
            <p:nvPr/>
          </p:nvSpPr>
          <p:spPr bwMode="auto">
            <a:xfrm>
              <a:off x="14814324" y="3927475"/>
              <a:ext cx="757238" cy="582613"/>
            </a:xfrm>
            <a:custGeom>
              <a:avLst/>
              <a:gdLst>
                <a:gd name="T0" fmla="*/ 240 w 240"/>
                <a:gd name="T1" fmla="*/ 161 h 184"/>
                <a:gd name="T2" fmla="*/ 228 w 240"/>
                <a:gd name="T3" fmla="*/ 184 h 184"/>
                <a:gd name="T4" fmla="*/ 45 w 240"/>
                <a:gd name="T5" fmla="*/ 77 h 184"/>
                <a:gd name="T6" fmla="*/ 23 w 240"/>
                <a:gd name="T7" fmla="*/ 116 h 184"/>
                <a:gd name="T8" fmla="*/ 0 w 240"/>
                <a:gd name="T9" fmla="*/ 102 h 184"/>
                <a:gd name="T10" fmla="*/ 55 w 240"/>
                <a:gd name="T11" fmla="*/ 0 h 184"/>
                <a:gd name="T12" fmla="*/ 76 w 240"/>
                <a:gd name="T13" fmla="*/ 12 h 184"/>
                <a:gd name="T14" fmla="*/ 76 w 240"/>
                <a:gd name="T15" fmla="*/ 17 h 184"/>
                <a:gd name="T16" fmla="*/ 94 w 240"/>
                <a:gd name="T17" fmla="*/ 75 h 184"/>
                <a:gd name="T18" fmla="*/ 167 w 240"/>
                <a:gd name="T19" fmla="*/ 118 h 184"/>
                <a:gd name="T20" fmla="*/ 240 w 240"/>
                <a:gd name="T21" fmla="*/ 16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184">
                  <a:moveTo>
                    <a:pt x="240" y="161"/>
                  </a:moveTo>
                  <a:cubicBezTo>
                    <a:pt x="235" y="169"/>
                    <a:pt x="232" y="176"/>
                    <a:pt x="228" y="184"/>
                  </a:cubicBezTo>
                  <a:cubicBezTo>
                    <a:pt x="166" y="148"/>
                    <a:pt x="106" y="113"/>
                    <a:pt x="45" y="77"/>
                  </a:cubicBezTo>
                  <a:cubicBezTo>
                    <a:pt x="37" y="90"/>
                    <a:pt x="30" y="102"/>
                    <a:pt x="23" y="116"/>
                  </a:cubicBezTo>
                  <a:cubicBezTo>
                    <a:pt x="15" y="111"/>
                    <a:pt x="8" y="107"/>
                    <a:pt x="0" y="102"/>
                  </a:cubicBezTo>
                  <a:cubicBezTo>
                    <a:pt x="19" y="68"/>
                    <a:pt x="37" y="34"/>
                    <a:pt x="55" y="0"/>
                  </a:cubicBezTo>
                  <a:cubicBezTo>
                    <a:pt x="64" y="5"/>
                    <a:pt x="71" y="9"/>
                    <a:pt x="76" y="12"/>
                  </a:cubicBezTo>
                  <a:cubicBezTo>
                    <a:pt x="76" y="15"/>
                    <a:pt x="76" y="16"/>
                    <a:pt x="76" y="17"/>
                  </a:cubicBezTo>
                  <a:cubicBezTo>
                    <a:pt x="59" y="54"/>
                    <a:pt x="58" y="54"/>
                    <a:pt x="94" y="75"/>
                  </a:cubicBezTo>
                  <a:cubicBezTo>
                    <a:pt x="118" y="90"/>
                    <a:pt x="143" y="104"/>
                    <a:pt x="167" y="118"/>
                  </a:cubicBezTo>
                  <a:cubicBezTo>
                    <a:pt x="191" y="132"/>
                    <a:pt x="215" y="146"/>
                    <a:pt x="240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8" name="Freeform 101"/>
            <p:cNvSpPr/>
            <p:nvPr/>
          </p:nvSpPr>
          <p:spPr bwMode="auto">
            <a:xfrm>
              <a:off x="10302649" y="4960937"/>
              <a:ext cx="523875" cy="609600"/>
            </a:xfrm>
            <a:custGeom>
              <a:avLst/>
              <a:gdLst>
                <a:gd name="T0" fmla="*/ 142 w 166"/>
                <a:gd name="T1" fmla="*/ 0 h 193"/>
                <a:gd name="T2" fmla="*/ 166 w 166"/>
                <a:gd name="T3" fmla="*/ 21 h 193"/>
                <a:gd name="T4" fmla="*/ 26 w 166"/>
                <a:gd name="T5" fmla="*/ 193 h 193"/>
                <a:gd name="T6" fmla="*/ 19 w 166"/>
                <a:gd name="T7" fmla="*/ 152 h 193"/>
                <a:gd name="T8" fmla="*/ 142 w 166"/>
                <a:gd name="T9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93">
                  <a:moveTo>
                    <a:pt x="142" y="0"/>
                  </a:moveTo>
                  <a:cubicBezTo>
                    <a:pt x="151" y="8"/>
                    <a:pt x="158" y="14"/>
                    <a:pt x="166" y="21"/>
                  </a:cubicBezTo>
                  <a:cubicBezTo>
                    <a:pt x="119" y="80"/>
                    <a:pt x="72" y="137"/>
                    <a:pt x="26" y="193"/>
                  </a:cubicBezTo>
                  <a:cubicBezTo>
                    <a:pt x="0" y="176"/>
                    <a:pt x="0" y="176"/>
                    <a:pt x="19" y="152"/>
                  </a:cubicBezTo>
                  <a:cubicBezTo>
                    <a:pt x="59" y="102"/>
                    <a:pt x="100" y="52"/>
                    <a:pt x="14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9" name="Freeform 102"/>
            <p:cNvSpPr/>
            <p:nvPr/>
          </p:nvSpPr>
          <p:spPr bwMode="auto">
            <a:xfrm>
              <a:off x="13190311" y="5445125"/>
              <a:ext cx="280988" cy="698500"/>
            </a:xfrm>
            <a:custGeom>
              <a:avLst/>
              <a:gdLst>
                <a:gd name="T0" fmla="*/ 0 w 89"/>
                <a:gd name="T1" fmla="*/ 8 h 221"/>
                <a:gd name="T2" fmla="*/ 29 w 89"/>
                <a:gd name="T3" fmla="*/ 0 h 221"/>
                <a:gd name="T4" fmla="*/ 89 w 89"/>
                <a:gd name="T5" fmla="*/ 212 h 221"/>
                <a:gd name="T6" fmla="*/ 60 w 89"/>
                <a:gd name="T7" fmla="*/ 221 h 221"/>
                <a:gd name="T8" fmla="*/ 0 w 89"/>
                <a:gd name="T9" fmla="*/ 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221">
                  <a:moveTo>
                    <a:pt x="0" y="8"/>
                  </a:moveTo>
                  <a:cubicBezTo>
                    <a:pt x="11" y="5"/>
                    <a:pt x="18" y="3"/>
                    <a:pt x="29" y="0"/>
                  </a:cubicBezTo>
                  <a:cubicBezTo>
                    <a:pt x="49" y="70"/>
                    <a:pt x="69" y="140"/>
                    <a:pt x="89" y="212"/>
                  </a:cubicBezTo>
                  <a:cubicBezTo>
                    <a:pt x="80" y="215"/>
                    <a:pt x="71" y="217"/>
                    <a:pt x="60" y="221"/>
                  </a:cubicBezTo>
                  <a:cubicBezTo>
                    <a:pt x="40" y="150"/>
                    <a:pt x="20" y="80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0" name="Freeform 103"/>
            <p:cNvSpPr/>
            <p:nvPr/>
          </p:nvSpPr>
          <p:spPr bwMode="auto">
            <a:xfrm>
              <a:off x="14706374" y="4360862"/>
              <a:ext cx="663575" cy="449263"/>
            </a:xfrm>
            <a:custGeom>
              <a:avLst/>
              <a:gdLst>
                <a:gd name="T0" fmla="*/ 210 w 210"/>
                <a:gd name="T1" fmla="*/ 122 h 142"/>
                <a:gd name="T2" fmla="*/ 192 w 210"/>
                <a:gd name="T3" fmla="*/ 142 h 142"/>
                <a:gd name="T4" fmla="*/ 0 w 210"/>
                <a:gd name="T5" fmla="*/ 22 h 142"/>
                <a:gd name="T6" fmla="*/ 15 w 210"/>
                <a:gd name="T7" fmla="*/ 0 h 142"/>
                <a:gd name="T8" fmla="*/ 210 w 210"/>
                <a:gd name="T9" fmla="*/ 12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142">
                  <a:moveTo>
                    <a:pt x="210" y="122"/>
                  </a:moveTo>
                  <a:cubicBezTo>
                    <a:pt x="204" y="130"/>
                    <a:pt x="198" y="136"/>
                    <a:pt x="192" y="142"/>
                  </a:cubicBezTo>
                  <a:cubicBezTo>
                    <a:pt x="129" y="102"/>
                    <a:pt x="65" y="63"/>
                    <a:pt x="0" y="22"/>
                  </a:cubicBezTo>
                  <a:cubicBezTo>
                    <a:pt x="5" y="14"/>
                    <a:pt x="10" y="8"/>
                    <a:pt x="15" y="0"/>
                  </a:cubicBezTo>
                  <a:cubicBezTo>
                    <a:pt x="80" y="40"/>
                    <a:pt x="144" y="80"/>
                    <a:pt x="210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1" name="Freeform 104"/>
            <p:cNvSpPr/>
            <p:nvPr/>
          </p:nvSpPr>
          <p:spPr bwMode="auto">
            <a:xfrm>
              <a:off x="13203011" y="4594225"/>
              <a:ext cx="357188" cy="522288"/>
            </a:xfrm>
            <a:custGeom>
              <a:avLst/>
              <a:gdLst>
                <a:gd name="T0" fmla="*/ 0 w 113"/>
                <a:gd name="T1" fmla="*/ 54 h 165"/>
                <a:gd name="T2" fmla="*/ 93 w 113"/>
                <a:gd name="T3" fmla="*/ 6 h 165"/>
                <a:gd name="T4" fmla="*/ 113 w 113"/>
                <a:gd name="T5" fmla="*/ 17 h 165"/>
                <a:gd name="T6" fmla="*/ 110 w 113"/>
                <a:gd name="T7" fmla="*/ 141 h 165"/>
                <a:gd name="T8" fmla="*/ 97 w 113"/>
                <a:gd name="T9" fmla="*/ 165 h 165"/>
                <a:gd name="T10" fmla="*/ 90 w 113"/>
                <a:gd name="T11" fmla="*/ 162 h 165"/>
                <a:gd name="T12" fmla="*/ 90 w 113"/>
                <a:gd name="T13" fmla="*/ 30 h 165"/>
                <a:gd name="T14" fmla="*/ 18 w 113"/>
                <a:gd name="T15" fmla="*/ 65 h 165"/>
                <a:gd name="T16" fmla="*/ 0 w 113"/>
                <a:gd name="T17" fmla="*/ 5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165">
                  <a:moveTo>
                    <a:pt x="0" y="54"/>
                  </a:moveTo>
                  <a:cubicBezTo>
                    <a:pt x="31" y="38"/>
                    <a:pt x="62" y="22"/>
                    <a:pt x="93" y="6"/>
                  </a:cubicBezTo>
                  <a:cubicBezTo>
                    <a:pt x="105" y="0"/>
                    <a:pt x="113" y="1"/>
                    <a:pt x="113" y="17"/>
                  </a:cubicBezTo>
                  <a:cubicBezTo>
                    <a:pt x="112" y="59"/>
                    <a:pt x="112" y="100"/>
                    <a:pt x="110" y="141"/>
                  </a:cubicBezTo>
                  <a:cubicBezTo>
                    <a:pt x="109" y="149"/>
                    <a:pt x="101" y="157"/>
                    <a:pt x="97" y="165"/>
                  </a:cubicBezTo>
                  <a:cubicBezTo>
                    <a:pt x="94" y="164"/>
                    <a:pt x="92" y="163"/>
                    <a:pt x="90" y="162"/>
                  </a:cubicBezTo>
                  <a:cubicBezTo>
                    <a:pt x="90" y="119"/>
                    <a:pt x="90" y="77"/>
                    <a:pt x="90" y="30"/>
                  </a:cubicBezTo>
                  <a:cubicBezTo>
                    <a:pt x="64" y="43"/>
                    <a:pt x="41" y="53"/>
                    <a:pt x="18" y="65"/>
                  </a:cubicBezTo>
                  <a:cubicBezTo>
                    <a:pt x="8" y="71"/>
                    <a:pt x="1" y="70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2" name="Freeform 105"/>
            <p:cNvSpPr/>
            <p:nvPr/>
          </p:nvSpPr>
          <p:spPr bwMode="auto">
            <a:xfrm>
              <a:off x="11958411" y="50800"/>
              <a:ext cx="328613" cy="312738"/>
            </a:xfrm>
            <a:custGeom>
              <a:avLst/>
              <a:gdLst>
                <a:gd name="T0" fmla="*/ 104 w 104"/>
                <a:gd name="T1" fmla="*/ 17 h 99"/>
                <a:gd name="T2" fmla="*/ 63 w 104"/>
                <a:gd name="T3" fmla="*/ 88 h 99"/>
                <a:gd name="T4" fmla="*/ 2 w 104"/>
                <a:gd name="T5" fmla="*/ 68 h 99"/>
                <a:gd name="T6" fmla="*/ 11 w 104"/>
                <a:gd name="T7" fmla="*/ 48 h 99"/>
                <a:gd name="T8" fmla="*/ 80 w 104"/>
                <a:gd name="T9" fmla="*/ 6 h 99"/>
                <a:gd name="T10" fmla="*/ 98 w 104"/>
                <a:gd name="T11" fmla="*/ 2 h 99"/>
                <a:gd name="T12" fmla="*/ 104 w 104"/>
                <a:gd name="T13" fmla="*/ 1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9">
                  <a:moveTo>
                    <a:pt x="104" y="17"/>
                  </a:moveTo>
                  <a:cubicBezTo>
                    <a:pt x="100" y="48"/>
                    <a:pt x="85" y="71"/>
                    <a:pt x="63" y="88"/>
                  </a:cubicBezTo>
                  <a:cubicBezTo>
                    <a:pt x="49" y="99"/>
                    <a:pt x="6" y="85"/>
                    <a:pt x="2" y="68"/>
                  </a:cubicBezTo>
                  <a:cubicBezTo>
                    <a:pt x="0" y="62"/>
                    <a:pt x="6" y="49"/>
                    <a:pt x="11" y="48"/>
                  </a:cubicBezTo>
                  <a:cubicBezTo>
                    <a:pt x="39" y="40"/>
                    <a:pt x="58" y="21"/>
                    <a:pt x="80" y="6"/>
                  </a:cubicBezTo>
                  <a:cubicBezTo>
                    <a:pt x="85" y="3"/>
                    <a:pt x="94" y="0"/>
                    <a:pt x="98" y="2"/>
                  </a:cubicBezTo>
                  <a:cubicBezTo>
                    <a:pt x="102" y="4"/>
                    <a:pt x="103" y="13"/>
                    <a:pt x="10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3" name="Freeform 106"/>
            <p:cNvSpPr/>
            <p:nvPr/>
          </p:nvSpPr>
          <p:spPr bwMode="auto">
            <a:xfrm>
              <a:off x="13885636" y="838200"/>
              <a:ext cx="239713" cy="303213"/>
            </a:xfrm>
            <a:custGeom>
              <a:avLst/>
              <a:gdLst>
                <a:gd name="T0" fmla="*/ 75 w 76"/>
                <a:gd name="T1" fmla="*/ 60 h 96"/>
                <a:gd name="T2" fmla="*/ 55 w 76"/>
                <a:gd name="T3" fmla="*/ 90 h 96"/>
                <a:gd name="T4" fmla="*/ 2 w 76"/>
                <a:gd name="T5" fmla="*/ 82 h 96"/>
                <a:gd name="T6" fmla="*/ 0 w 76"/>
                <a:gd name="T7" fmla="*/ 73 h 96"/>
                <a:gd name="T8" fmla="*/ 6 w 76"/>
                <a:gd name="T9" fmla="*/ 26 h 96"/>
                <a:gd name="T10" fmla="*/ 36 w 76"/>
                <a:gd name="T11" fmla="*/ 5 h 96"/>
                <a:gd name="T12" fmla="*/ 75 w 76"/>
                <a:gd name="T13" fmla="*/ 6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96">
                  <a:moveTo>
                    <a:pt x="75" y="60"/>
                  </a:moveTo>
                  <a:cubicBezTo>
                    <a:pt x="76" y="73"/>
                    <a:pt x="71" y="85"/>
                    <a:pt x="55" y="90"/>
                  </a:cubicBezTo>
                  <a:cubicBezTo>
                    <a:pt x="36" y="96"/>
                    <a:pt x="18" y="94"/>
                    <a:pt x="2" y="82"/>
                  </a:cubicBezTo>
                  <a:cubicBezTo>
                    <a:pt x="0" y="80"/>
                    <a:pt x="0" y="76"/>
                    <a:pt x="0" y="73"/>
                  </a:cubicBezTo>
                  <a:cubicBezTo>
                    <a:pt x="2" y="57"/>
                    <a:pt x="4" y="42"/>
                    <a:pt x="6" y="26"/>
                  </a:cubicBezTo>
                  <a:cubicBezTo>
                    <a:pt x="8" y="9"/>
                    <a:pt x="19" y="0"/>
                    <a:pt x="36" y="5"/>
                  </a:cubicBezTo>
                  <a:cubicBezTo>
                    <a:pt x="63" y="13"/>
                    <a:pt x="74" y="28"/>
                    <a:pt x="75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4" name="Freeform 107"/>
            <p:cNvSpPr/>
            <p:nvPr/>
          </p:nvSpPr>
          <p:spPr bwMode="auto">
            <a:xfrm>
              <a:off x="11288486" y="4664075"/>
              <a:ext cx="360363" cy="490538"/>
            </a:xfrm>
            <a:custGeom>
              <a:avLst/>
              <a:gdLst>
                <a:gd name="T0" fmla="*/ 55 w 114"/>
                <a:gd name="T1" fmla="*/ 119 h 155"/>
                <a:gd name="T2" fmla="*/ 82 w 114"/>
                <a:gd name="T3" fmla="*/ 138 h 155"/>
                <a:gd name="T4" fmla="*/ 61 w 114"/>
                <a:gd name="T5" fmla="*/ 140 h 155"/>
                <a:gd name="T6" fmla="*/ 6 w 114"/>
                <a:gd name="T7" fmla="*/ 91 h 155"/>
                <a:gd name="T8" fmla="*/ 35 w 114"/>
                <a:gd name="T9" fmla="*/ 106 h 155"/>
                <a:gd name="T10" fmla="*/ 81 w 114"/>
                <a:gd name="T11" fmla="*/ 26 h 155"/>
                <a:gd name="T12" fmla="*/ 48 w 114"/>
                <a:gd name="T13" fmla="*/ 4 h 155"/>
                <a:gd name="T14" fmla="*/ 66 w 114"/>
                <a:gd name="T15" fmla="*/ 1 h 155"/>
                <a:gd name="T16" fmla="*/ 99 w 114"/>
                <a:gd name="T17" fmla="*/ 3 h 155"/>
                <a:gd name="T18" fmla="*/ 112 w 114"/>
                <a:gd name="T19" fmla="*/ 8 h 155"/>
                <a:gd name="T20" fmla="*/ 111 w 114"/>
                <a:gd name="T21" fmla="*/ 22 h 155"/>
                <a:gd name="T22" fmla="*/ 55 w 114"/>
                <a:gd name="T23" fmla="*/ 119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" h="155">
                  <a:moveTo>
                    <a:pt x="55" y="119"/>
                  </a:moveTo>
                  <a:cubicBezTo>
                    <a:pt x="65" y="126"/>
                    <a:pt x="74" y="132"/>
                    <a:pt x="82" y="138"/>
                  </a:cubicBezTo>
                  <a:cubicBezTo>
                    <a:pt x="77" y="155"/>
                    <a:pt x="68" y="144"/>
                    <a:pt x="61" y="140"/>
                  </a:cubicBezTo>
                  <a:cubicBezTo>
                    <a:pt x="0" y="104"/>
                    <a:pt x="0" y="104"/>
                    <a:pt x="6" y="91"/>
                  </a:cubicBezTo>
                  <a:cubicBezTo>
                    <a:pt x="15" y="95"/>
                    <a:pt x="25" y="100"/>
                    <a:pt x="35" y="106"/>
                  </a:cubicBezTo>
                  <a:cubicBezTo>
                    <a:pt x="50" y="79"/>
                    <a:pt x="65" y="53"/>
                    <a:pt x="81" y="26"/>
                  </a:cubicBezTo>
                  <a:cubicBezTo>
                    <a:pt x="71" y="20"/>
                    <a:pt x="62" y="13"/>
                    <a:pt x="48" y="4"/>
                  </a:cubicBezTo>
                  <a:cubicBezTo>
                    <a:pt x="57" y="2"/>
                    <a:pt x="61" y="0"/>
                    <a:pt x="66" y="1"/>
                  </a:cubicBezTo>
                  <a:cubicBezTo>
                    <a:pt x="77" y="1"/>
                    <a:pt x="88" y="2"/>
                    <a:pt x="99" y="3"/>
                  </a:cubicBezTo>
                  <a:cubicBezTo>
                    <a:pt x="104" y="4"/>
                    <a:pt x="110" y="5"/>
                    <a:pt x="112" y="8"/>
                  </a:cubicBezTo>
                  <a:cubicBezTo>
                    <a:pt x="114" y="11"/>
                    <a:pt x="113" y="18"/>
                    <a:pt x="111" y="22"/>
                  </a:cubicBezTo>
                  <a:cubicBezTo>
                    <a:pt x="93" y="54"/>
                    <a:pt x="75" y="85"/>
                    <a:pt x="55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5" name="Freeform 108"/>
            <p:cNvSpPr/>
            <p:nvPr/>
          </p:nvSpPr>
          <p:spPr bwMode="auto">
            <a:xfrm>
              <a:off x="11380561" y="-306388"/>
              <a:ext cx="261938" cy="298450"/>
            </a:xfrm>
            <a:custGeom>
              <a:avLst/>
              <a:gdLst>
                <a:gd name="T0" fmla="*/ 27 w 83"/>
                <a:gd name="T1" fmla="*/ 94 h 94"/>
                <a:gd name="T2" fmla="*/ 5 w 83"/>
                <a:gd name="T3" fmla="*/ 33 h 94"/>
                <a:gd name="T4" fmla="*/ 32 w 83"/>
                <a:gd name="T5" fmla="*/ 6 h 94"/>
                <a:gd name="T6" fmla="*/ 80 w 83"/>
                <a:gd name="T7" fmla="*/ 41 h 94"/>
                <a:gd name="T8" fmla="*/ 43 w 83"/>
                <a:gd name="T9" fmla="*/ 86 h 94"/>
                <a:gd name="T10" fmla="*/ 27 w 83"/>
                <a:gd name="T11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94">
                  <a:moveTo>
                    <a:pt x="27" y="94"/>
                  </a:moveTo>
                  <a:cubicBezTo>
                    <a:pt x="19" y="71"/>
                    <a:pt x="10" y="52"/>
                    <a:pt x="5" y="33"/>
                  </a:cubicBezTo>
                  <a:cubicBezTo>
                    <a:pt x="0" y="11"/>
                    <a:pt x="11" y="0"/>
                    <a:pt x="32" y="6"/>
                  </a:cubicBezTo>
                  <a:cubicBezTo>
                    <a:pt x="52" y="12"/>
                    <a:pt x="78" y="18"/>
                    <a:pt x="80" y="41"/>
                  </a:cubicBezTo>
                  <a:cubicBezTo>
                    <a:pt x="83" y="63"/>
                    <a:pt x="61" y="75"/>
                    <a:pt x="43" y="86"/>
                  </a:cubicBezTo>
                  <a:cubicBezTo>
                    <a:pt x="39" y="89"/>
                    <a:pt x="33" y="91"/>
                    <a:pt x="27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6" name="Freeform 109"/>
            <p:cNvSpPr/>
            <p:nvPr/>
          </p:nvSpPr>
          <p:spPr bwMode="auto">
            <a:xfrm>
              <a:off x="11355161" y="57150"/>
              <a:ext cx="249238" cy="303213"/>
            </a:xfrm>
            <a:custGeom>
              <a:avLst/>
              <a:gdLst>
                <a:gd name="T0" fmla="*/ 0 w 79"/>
                <a:gd name="T1" fmla="*/ 30 h 96"/>
                <a:gd name="T2" fmla="*/ 12 w 79"/>
                <a:gd name="T3" fmla="*/ 12 h 96"/>
                <a:gd name="T4" fmla="*/ 67 w 79"/>
                <a:gd name="T5" fmla="*/ 25 h 96"/>
                <a:gd name="T6" fmla="*/ 68 w 79"/>
                <a:gd name="T7" fmla="*/ 66 h 96"/>
                <a:gd name="T8" fmla="*/ 58 w 79"/>
                <a:gd name="T9" fmla="*/ 79 h 96"/>
                <a:gd name="T10" fmla="*/ 16 w 79"/>
                <a:gd name="T11" fmla="*/ 71 h 96"/>
                <a:gd name="T12" fmla="*/ 0 w 79"/>
                <a:gd name="T13" fmla="*/ 3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6">
                  <a:moveTo>
                    <a:pt x="0" y="30"/>
                  </a:moveTo>
                  <a:cubicBezTo>
                    <a:pt x="4" y="24"/>
                    <a:pt x="7" y="16"/>
                    <a:pt x="12" y="12"/>
                  </a:cubicBezTo>
                  <a:cubicBezTo>
                    <a:pt x="26" y="0"/>
                    <a:pt x="49" y="6"/>
                    <a:pt x="67" y="25"/>
                  </a:cubicBezTo>
                  <a:cubicBezTo>
                    <a:pt x="79" y="38"/>
                    <a:pt x="77" y="52"/>
                    <a:pt x="68" y="66"/>
                  </a:cubicBezTo>
                  <a:cubicBezTo>
                    <a:pt x="65" y="71"/>
                    <a:pt x="62" y="75"/>
                    <a:pt x="58" y="79"/>
                  </a:cubicBezTo>
                  <a:cubicBezTo>
                    <a:pt x="40" y="96"/>
                    <a:pt x="26" y="94"/>
                    <a:pt x="16" y="71"/>
                  </a:cubicBezTo>
                  <a:cubicBezTo>
                    <a:pt x="10" y="58"/>
                    <a:pt x="5" y="45"/>
                    <a:pt x="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7" name="Freeform 110"/>
            <p:cNvSpPr/>
            <p:nvPr/>
          </p:nvSpPr>
          <p:spPr bwMode="auto">
            <a:xfrm>
              <a:off x="9291411" y="1674812"/>
              <a:ext cx="269875" cy="228600"/>
            </a:xfrm>
            <a:custGeom>
              <a:avLst/>
              <a:gdLst>
                <a:gd name="T0" fmla="*/ 75 w 85"/>
                <a:gd name="T1" fmla="*/ 72 h 72"/>
                <a:gd name="T2" fmla="*/ 37 w 85"/>
                <a:gd name="T3" fmla="*/ 59 h 72"/>
                <a:gd name="T4" fmla="*/ 1 w 85"/>
                <a:gd name="T5" fmla="*/ 23 h 72"/>
                <a:gd name="T6" fmla="*/ 9 w 85"/>
                <a:gd name="T7" fmla="*/ 10 h 72"/>
                <a:gd name="T8" fmla="*/ 51 w 85"/>
                <a:gd name="T9" fmla="*/ 3 h 72"/>
                <a:gd name="T10" fmla="*/ 84 w 85"/>
                <a:gd name="T11" fmla="*/ 30 h 72"/>
                <a:gd name="T12" fmla="*/ 75 w 85"/>
                <a:gd name="T1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72">
                  <a:moveTo>
                    <a:pt x="75" y="72"/>
                  </a:moveTo>
                  <a:cubicBezTo>
                    <a:pt x="59" y="66"/>
                    <a:pt x="48" y="62"/>
                    <a:pt x="37" y="59"/>
                  </a:cubicBezTo>
                  <a:cubicBezTo>
                    <a:pt x="18" y="53"/>
                    <a:pt x="4" y="43"/>
                    <a:pt x="1" y="23"/>
                  </a:cubicBezTo>
                  <a:cubicBezTo>
                    <a:pt x="0" y="19"/>
                    <a:pt x="5" y="11"/>
                    <a:pt x="9" y="10"/>
                  </a:cubicBezTo>
                  <a:cubicBezTo>
                    <a:pt x="23" y="6"/>
                    <a:pt x="37" y="6"/>
                    <a:pt x="51" y="3"/>
                  </a:cubicBezTo>
                  <a:cubicBezTo>
                    <a:pt x="71" y="0"/>
                    <a:pt x="85" y="10"/>
                    <a:pt x="84" y="30"/>
                  </a:cubicBezTo>
                  <a:cubicBezTo>
                    <a:pt x="82" y="45"/>
                    <a:pt x="78" y="59"/>
                    <a:pt x="75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8" name="Freeform 111"/>
            <p:cNvSpPr/>
            <p:nvPr/>
          </p:nvSpPr>
          <p:spPr bwMode="auto">
            <a:xfrm>
              <a:off x="9510486" y="1884362"/>
              <a:ext cx="280988" cy="239713"/>
            </a:xfrm>
            <a:custGeom>
              <a:avLst/>
              <a:gdLst>
                <a:gd name="T0" fmla="*/ 77 w 89"/>
                <a:gd name="T1" fmla="*/ 76 h 76"/>
                <a:gd name="T2" fmla="*/ 29 w 89"/>
                <a:gd name="T3" fmla="*/ 56 h 76"/>
                <a:gd name="T4" fmla="*/ 17 w 89"/>
                <a:gd name="T5" fmla="*/ 50 h 76"/>
                <a:gd name="T6" fmla="*/ 0 w 89"/>
                <a:gd name="T7" fmla="*/ 26 h 76"/>
                <a:gd name="T8" fmla="*/ 23 w 89"/>
                <a:gd name="T9" fmla="*/ 14 h 76"/>
                <a:gd name="T10" fmla="*/ 75 w 89"/>
                <a:gd name="T11" fmla="*/ 18 h 76"/>
                <a:gd name="T12" fmla="*/ 77 w 89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76">
                  <a:moveTo>
                    <a:pt x="77" y="76"/>
                  </a:moveTo>
                  <a:cubicBezTo>
                    <a:pt x="61" y="69"/>
                    <a:pt x="45" y="63"/>
                    <a:pt x="29" y="56"/>
                  </a:cubicBezTo>
                  <a:cubicBezTo>
                    <a:pt x="25" y="54"/>
                    <a:pt x="20" y="53"/>
                    <a:pt x="17" y="50"/>
                  </a:cubicBezTo>
                  <a:cubicBezTo>
                    <a:pt x="11" y="43"/>
                    <a:pt x="6" y="34"/>
                    <a:pt x="0" y="26"/>
                  </a:cubicBezTo>
                  <a:cubicBezTo>
                    <a:pt x="8" y="22"/>
                    <a:pt x="15" y="16"/>
                    <a:pt x="23" y="14"/>
                  </a:cubicBezTo>
                  <a:cubicBezTo>
                    <a:pt x="41" y="10"/>
                    <a:pt x="61" y="0"/>
                    <a:pt x="75" y="18"/>
                  </a:cubicBezTo>
                  <a:cubicBezTo>
                    <a:pt x="89" y="37"/>
                    <a:pt x="84" y="58"/>
                    <a:pt x="77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9" name="Freeform 112"/>
            <p:cNvSpPr/>
            <p:nvPr/>
          </p:nvSpPr>
          <p:spPr bwMode="auto">
            <a:xfrm>
              <a:off x="14734949" y="1489075"/>
              <a:ext cx="188913" cy="217488"/>
            </a:xfrm>
            <a:custGeom>
              <a:avLst/>
              <a:gdLst>
                <a:gd name="T0" fmla="*/ 60 w 60"/>
                <a:gd name="T1" fmla="*/ 27 h 69"/>
                <a:gd name="T2" fmla="*/ 49 w 60"/>
                <a:gd name="T3" fmla="*/ 51 h 69"/>
                <a:gd name="T4" fmla="*/ 11 w 60"/>
                <a:gd name="T5" fmla="*/ 61 h 69"/>
                <a:gd name="T6" fmla="*/ 13 w 60"/>
                <a:gd name="T7" fmla="*/ 22 h 69"/>
                <a:gd name="T8" fmla="*/ 25 w 60"/>
                <a:gd name="T9" fmla="*/ 11 h 69"/>
                <a:gd name="T10" fmla="*/ 46 w 60"/>
                <a:gd name="T11" fmla="*/ 3 h 69"/>
                <a:gd name="T12" fmla="*/ 60 w 60"/>
                <a:gd name="T13" fmla="*/ 2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69">
                  <a:moveTo>
                    <a:pt x="60" y="27"/>
                  </a:moveTo>
                  <a:cubicBezTo>
                    <a:pt x="56" y="37"/>
                    <a:pt x="54" y="45"/>
                    <a:pt x="49" y="51"/>
                  </a:cubicBezTo>
                  <a:cubicBezTo>
                    <a:pt x="39" y="65"/>
                    <a:pt x="22" y="69"/>
                    <a:pt x="11" y="61"/>
                  </a:cubicBezTo>
                  <a:cubicBezTo>
                    <a:pt x="0" y="52"/>
                    <a:pt x="1" y="37"/>
                    <a:pt x="13" y="22"/>
                  </a:cubicBezTo>
                  <a:cubicBezTo>
                    <a:pt x="17" y="18"/>
                    <a:pt x="20" y="13"/>
                    <a:pt x="25" y="11"/>
                  </a:cubicBezTo>
                  <a:cubicBezTo>
                    <a:pt x="32" y="7"/>
                    <a:pt x="43" y="0"/>
                    <a:pt x="46" y="3"/>
                  </a:cubicBezTo>
                  <a:cubicBezTo>
                    <a:pt x="53" y="8"/>
                    <a:pt x="56" y="19"/>
                    <a:pt x="6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1" name="任意多边形 90"/>
          <p:cNvSpPr/>
          <p:nvPr/>
        </p:nvSpPr>
        <p:spPr>
          <a:xfrm>
            <a:off x="-10795" y="-6985"/>
            <a:ext cx="799465" cy="64135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024" h="821">
                <a:moveTo>
                  <a:pt x="0" y="0"/>
                </a:moveTo>
                <a:lnTo>
                  <a:pt x="1024" y="0"/>
                </a:lnTo>
                <a:lnTo>
                  <a:pt x="1024" y="13"/>
                </a:lnTo>
                <a:cubicBezTo>
                  <a:pt x="1001" y="463"/>
                  <a:pt x="629" y="821"/>
                  <a:pt x="174" y="821"/>
                </a:cubicBezTo>
                <a:cubicBezTo>
                  <a:pt x="117" y="821"/>
                  <a:pt x="61" y="815"/>
                  <a:pt x="7" y="805"/>
                </a:cubicBezTo>
                <a:lnTo>
                  <a:pt x="0" y="803"/>
                </a:lnTo>
                <a:lnTo>
                  <a:pt x="0" y="0"/>
                </a:lnTo>
                <a:close/>
              </a:path>
            </a:pathLst>
          </a:cu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2" name="任意多边形 91"/>
          <p:cNvSpPr/>
          <p:nvPr/>
        </p:nvSpPr>
        <p:spPr>
          <a:xfrm>
            <a:off x="11304905" y="6111240"/>
            <a:ext cx="914400" cy="75946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440" h="1196">
                <a:moveTo>
                  <a:pt x="852" y="0"/>
                </a:moveTo>
                <a:cubicBezTo>
                  <a:pt x="1072" y="0"/>
                  <a:pt x="1273" y="84"/>
                  <a:pt x="1424" y="221"/>
                </a:cubicBezTo>
                <a:lnTo>
                  <a:pt x="1440" y="236"/>
                </a:lnTo>
                <a:lnTo>
                  <a:pt x="1440" y="1196"/>
                </a:lnTo>
                <a:lnTo>
                  <a:pt x="73" y="1196"/>
                </a:lnTo>
                <a:lnTo>
                  <a:pt x="67" y="1183"/>
                </a:lnTo>
                <a:cubicBezTo>
                  <a:pt x="24" y="1081"/>
                  <a:pt x="0" y="969"/>
                  <a:pt x="0" y="852"/>
                </a:cubicBezTo>
                <a:cubicBezTo>
                  <a:pt x="0" y="381"/>
                  <a:pt x="381" y="0"/>
                  <a:pt x="852" y="0"/>
                </a:cubicBezTo>
                <a:close/>
              </a:path>
            </a:pathLst>
          </a:cu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11527790" y="5535930"/>
            <a:ext cx="377825" cy="37782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400685" y="817245"/>
            <a:ext cx="271145" cy="27114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10687050" y="6111240"/>
            <a:ext cx="617855" cy="617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922655" y="273685"/>
            <a:ext cx="617855" cy="617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>
            <a:off x="11727180" y="4824730"/>
            <a:ext cx="236855" cy="236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>
            <a:off x="270510" y="1393190"/>
            <a:ext cx="236855" cy="236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4866005" y="1473200"/>
            <a:ext cx="2467610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>
                <a:solidFill>
                  <a:srgbClr val="003F88"/>
                </a:solidFill>
                <a:latin typeface="Impact" panose="020B0806030902050204" charset="0"/>
                <a:ea typeface="思源黑体 CN Bold" panose="020B0800000000000000" charset="-122"/>
                <a:cs typeface="Impact" panose="020B0806030902050204" charset="0"/>
              </a:rPr>
              <a:t>01</a:t>
            </a:r>
            <a:endParaRPr lang="en-US" altLang="zh-CN" sz="16600">
              <a:solidFill>
                <a:srgbClr val="003F88"/>
              </a:solidFill>
              <a:latin typeface="Impact" panose="020B0806030902050204" charset="0"/>
              <a:ea typeface="思源黑体 CN Bold" panose="020B0800000000000000" charset="-122"/>
              <a:cs typeface="Impact" panose="020B080603090205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05568" y="3856990"/>
            <a:ext cx="44253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>
                <a:solidFill>
                  <a:srgbClr val="003F88"/>
                </a:solidFill>
                <a:latin typeface="微软雅黑" panose="020B0503020204020204" charset="-122"/>
                <a:ea typeface="微软雅黑" panose="020B0503020204020204" charset="-122"/>
              </a:rPr>
              <a:t>Background</a:t>
            </a:r>
            <a:endParaRPr lang="en-US" altLang="zh-CN" sz="4000" b="1">
              <a:solidFill>
                <a:srgbClr val="003F8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9568180" y="176530"/>
            <a:ext cx="2409825" cy="741045"/>
            <a:chOff x="3585" y="2394"/>
            <a:chExt cx="5539" cy="1704"/>
          </a:xfrm>
        </p:grpSpPr>
        <p:grpSp>
          <p:nvGrpSpPr>
            <p:cNvPr id="4" name="组合 3"/>
            <p:cNvGrpSpPr/>
            <p:nvPr/>
          </p:nvGrpSpPr>
          <p:grpSpPr>
            <a:xfrm>
              <a:off x="3585" y="2394"/>
              <a:ext cx="1707" cy="1705"/>
              <a:chOff x="8645299" y="-830263"/>
              <a:chExt cx="7618413" cy="7602538"/>
            </a:xfrm>
            <a:solidFill>
              <a:srgbClr val="00458E"/>
            </a:solidFill>
          </p:grpSpPr>
          <p:sp>
            <p:nvSpPr>
              <p:cNvPr id="5" name="Freeform 75"/>
              <p:cNvSpPr>
                <a:spLocks noEditPoints="1"/>
              </p:cNvSpPr>
              <p:nvPr/>
            </p:nvSpPr>
            <p:spPr bwMode="auto">
              <a:xfrm>
                <a:off x="8645299" y="-830263"/>
                <a:ext cx="7618413" cy="7602538"/>
              </a:xfrm>
              <a:custGeom>
                <a:avLst/>
                <a:gdLst>
                  <a:gd name="T0" fmla="*/ 1106 w 2412"/>
                  <a:gd name="T1" fmla="*/ 2355 h 2406"/>
                  <a:gd name="T2" fmla="*/ 435 w 2412"/>
                  <a:gd name="T3" fmla="*/ 2057 h 2406"/>
                  <a:gd name="T4" fmla="*/ 57 w 2412"/>
                  <a:gd name="T5" fmla="*/ 1368 h 2406"/>
                  <a:gd name="T6" fmla="*/ 118 w 2412"/>
                  <a:gd name="T7" fmla="*/ 767 h 2406"/>
                  <a:gd name="T8" fmla="*/ 811 w 2412"/>
                  <a:gd name="T9" fmla="*/ 78 h 2406"/>
                  <a:gd name="T10" fmla="*/ 1443 w 2412"/>
                  <a:gd name="T11" fmla="*/ 26 h 2406"/>
                  <a:gd name="T12" fmla="*/ 2296 w 2412"/>
                  <a:gd name="T13" fmla="*/ 701 h 2406"/>
                  <a:gd name="T14" fmla="*/ 2304 w 2412"/>
                  <a:gd name="T15" fmla="*/ 1645 h 2406"/>
                  <a:gd name="T16" fmla="*/ 1649 w 2412"/>
                  <a:gd name="T17" fmla="*/ 2280 h 2406"/>
                  <a:gd name="T18" fmla="*/ 1257 w 2412"/>
                  <a:gd name="T19" fmla="*/ 2363 h 2406"/>
                  <a:gd name="T20" fmla="*/ 2266 w 2412"/>
                  <a:gd name="T21" fmla="*/ 754 h 2406"/>
                  <a:gd name="T22" fmla="*/ 121 w 2412"/>
                  <a:gd name="T23" fmla="*/ 919 h 2406"/>
                  <a:gd name="T24" fmla="*/ 2125 w 2412"/>
                  <a:gd name="T25" fmla="*/ 1861 h 2406"/>
                  <a:gd name="T26" fmla="*/ 2275 w 2412"/>
                  <a:gd name="T27" fmla="*/ 773 h 2406"/>
                  <a:gd name="T28" fmla="*/ 2259 w 2412"/>
                  <a:gd name="T29" fmla="*/ 853 h 2406"/>
                  <a:gd name="T30" fmla="*/ 2163 w 2412"/>
                  <a:gd name="T31" fmla="*/ 912 h 2406"/>
                  <a:gd name="T32" fmla="*/ 2031 w 2412"/>
                  <a:gd name="T33" fmla="*/ 918 h 2406"/>
                  <a:gd name="T34" fmla="*/ 2013 w 2412"/>
                  <a:gd name="T35" fmla="*/ 929 h 2406"/>
                  <a:gd name="T36" fmla="*/ 2035 w 2412"/>
                  <a:gd name="T37" fmla="*/ 966 h 2406"/>
                  <a:gd name="T38" fmla="*/ 1970 w 2412"/>
                  <a:gd name="T39" fmla="*/ 979 h 2406"/>
                  <a:gd name="T40" fmla="*/ 1872 w 2412"/>
                  <a:gd name="T41" fmla="*/ 996 h 2406"/>
                  <a:gd name="T42" fmla="*/ 1842 w 2412"/>
                  <a:gd name="T43" fmla="*/ 942 h 2406"/>
                  <a:gd name="T44" fmla="*/ 1925 w 2412"/>
                  <a:gd name="T45" fmla="*/ 935 h 2406"/>
                  <a:gd name="T46" fmla="*/ 1826 w 2412"/>
                  <a:gd name="T47" fmla="*/ 852 h 2406"/>
                  <a:gd name="T48" fmla="*/ 1886 w 2412"/>
                  <a:gd name="T49" fmla="*/ 861 h 2406"/>
                  <a:gd name="T50" fmla="*/ 1987 w 2412"/>
                  <a:gd name="T51" fmla="*/ 894 h 2406"/>
                  <a:gd name="T52" fmla="*/ 2074 w 2412"/>
                  <a:gd name="T53" fmla="*/ 910 h 2406"/>
                  <a:gd name="T54" fmla="*/ 2018 w 2412"/>
                  <a:gd name="T55" fmla="*/ 883 h 2406"/>
                  <a:gd name="T56" fmla="*/ 1910 w 2412"/>
                  <a:gd name="T57" fmla="*/ 815 h 2406"/>
                  <a:gd name="T58" fmla="*/ 2081 w 2412"/>
                  <a:gd name="T59" fmla="*/ 840 h 2406"/>
                  <a:gd name="T60" fmla="*/ 1994 w 2412"/>
                  <a:gd name="T61" fmla="*/ 808 h 2406"/>
                  <a:gd name="T62" fmla="*/ 2031 w 2412"/>
                  <a:gd name="T63" fmla="*/ 716 h 2406"/>
                  <a:gd name="T64" fmla="*/ 2059 w 2412"/>
                  <a:gd name="T65" fmla="*/ 689 h 2406"/>
                  <a:gd name="T66" fmla="*/ 2049 w 2412"/>
                  <a:gd name="T67" fmla="*/ 805 h 2406"/>
                  <a:gd name="T68" fmla="*/ 2101 w 2412"/>
                  <a:gd name="T69" fmla="*/ 781 h 2406"/>
                  <a:gd name="T70" fmla="*/ 2122 w 2412"/>
                  <a:gd name="T71" fmla="*/ 746 h 2406"/>
                  <a:gd name="T72" fmla="*/ 2167 w 2412"/>
                  <a:gd name="T73" fmla="*/ 753 h 2406"/>
                  <a:gd name="T74" fmla="*/ 2266 w 2412"/>
                  <a:gd name="T75" fmla="*/ 754 h 2406"/>
                  <a:gd name="T76" fmla="*/ 2158 w 2412"/>
                  <a:gd name="T77" fmla="*/ 848 h 2406"/>
                  <a:gd name="T78" fmla="*/ 2151 w 2412"/>
                  <a:gd name="T79" fmla="*/ 869 h 2406"/>
                  <a:gd name="T80" fmla="*/ 2169 w 2412"/>
                  <a:gd name="T81" fmla="*/ 822 h 2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12" h="2406">
                    <a:moveTo>
                      <a:pt x="1189" y="2363"/>
                    </a:moveTo>
                    <a:cubicBezTo>
                      <a:pt x="1161" y="2360"/>
                      <a:pt x="1134" y="2358"/>
                      <a:pt x="1106" y="2355"/>
                    </a:cubicBezTo>
                    <a:cubicBezTo>
                      <a:pt x="947" y="2340"/>
                      <a:pt x="797" y="2293"/>
                      <a:pt x="657" y="2217"/>
                    </a:cubicBezTo>
                    <a:cubicBezTo>
                      <a:pt x="577" y="2172"/>
                      <a:pt x="503" y="2119"/>
                      <a:pt x="435" y="2057"/>
                    </a:cubicBezTo>
                    <a:cubicBezTo>
                      <a:pt x="330" y="1963"/>
                      <a:pt x="245" y="1855"/>
                      <a:pt x="179" y="1731"/>
                    </a:cubicBezTo>
                    <a:cubicBezTo>
                      <a:pt x="118" y="1617"/>
                      <a:pt x="78" y="1496"/>
                      <a:pt x="57" y="1368"/>
                    </a:cubicBezTo>
                    <a:cubicBezTo>
                      <a:pt x="42" y="1274"/>
                      <a:pt x="40" y="1178"/>
                      <a:pt x="47" y="1083"/>
                    </a:cubicBezTo>
                    <a:cubicBezTo>
                      <a:pt x="55" y="975"/>
                      <a:pt x="79" y="869"/>
                      <a:pt x="118" y="767"/>
                    </a:cubicBezTo>
                    <a:cubicBezTo>
                      <a:pt x="171" y="631"/>
                      <a:pt x="245" y="507"/>
                      <a:pt x="343" y="398"/>
                    </a:cubicBezTo>
                    <a:cubicBezTo>
                      <a:pt x="473" y="254"/>
                      <a:pt x="629" y="146"/>
                      <a:pt x="811" y="78"/>
                    </a:cubicBezTo>
                    <a:cubicBezTo>
                      <a:pt x="904" y="43"/>
                      <a:pt x="1001" y="21"/>
                      <a:pt x="1099" y="11"/>
                    </a:cubicBezTo>
                    <a:cubicBezTo>
                      <a:pt x="1215" y="0"/>
                      <a:pt x="1329" y="4"/>
                      <a:pt x="1443" y="26"/>
                    </a:cubicBezTo>
                    <a:cubicBezTo>
                      <a:pt x="1633" y="62"/>
                      <a:pt x="1803" y="141"/>
                      <a:pt x="1955" y="262"/>
                    </a:cubicBezTo>
                    <a:cubicBezTo>
                      <a:pt x="2104" y="381"/>
                      <a:pt x="2217" y="528"/>
                      <a:pt x="2296" y="701"/>
                    </a:cubicBezTo>
                    <a:cubicBezTo>
                      <a:pt x="2348" y="816"/>
                      <a:pt x="2381" y="936"/>
                      <a:pt x="2393" y="1061"/>
                    </a:cubicBezTo>
                    <a:cubicBezTo>
                      <a:pt x="2412" y="1263"/>
                      <a:pt x="2385" y="1458"/>
                      <a:pt x="2304" y="1645"/>
                    </a:cubicBezTo>
                    <a:cubicBezTo>
                      <a:pt x="2259" y="1751"/>
                      <a:pt x="2199" y="1849"/>
                      <a:pt x="2124" y="1937"/>
                    </a:cubicBezTo>
                    <a:cubicBezTo>
                      <a:pt x="1994" y="2091"/>
                      <a:pt x="1836" y="2206"/>
                      <a:pt x="1649" y="2280"/>
                    </a:cubicBezTo>
                    <a:cubicBezTo>
                      <a:pt x="1532" y="2326"/>
                      <a:pt x="1410" y="2353"/>
                      <a:pt x="1284" y="2358"/>
                    </a:cubicBezTo>
                    <a:cubicBezTo>
                      <a:pt x="1275" y="2359"/>
                      <a:pt x="1266" y="2361"/>
                      <a:pt x="1257" y="2363"/>
                    </a:cubicBezTo>
                    <a:cubicBezTo>
                      <a:pt x="1234" y="2363"/>
                      <a:pt x="1212" y="2363"/>
                      <a:pt x="1189" y="2363"/>
                    </a:cubicBezTo>
                    <a:close/>
                    <a:moveTo>
                      <a:pt x="2266" y="754"/>
                    </a:moveTo>
                    <a:cubicBezTo>
                      <a:pt x="2129" y="397"/>
                      <a:pt x="1740" y="51"/>
                      <a:pt x="1218" y="52"/>
                    </a:cubicBezTo>
                    <a:cubicBezTo>
                      <a:pt x="699" y="52"/>
                      <a:pt x="246" y="408"/>
                      <a:pt x="121" y="919"/>
                    </a:cubicBezTo>
                    <a:cubicBezTo>
                      <a:pt x="0" y="1416"/>
                      <a:pt x="233" y="1979"/>
                      <a:pt x="768" y="2219"/>
                    </a:cubicBezTo>
                    <a:cubicBezTo>
                      <a:pt x="1188" y="2406"/>
                      <a:pt x="1766" y="2330"/>
                      <a:pt x="2125" y="1861"/>
                    </a:cubicBezTo>
                    <a:cubicBezTo>
                      <a:pt x="2244" y="1706"/>
                      <a:pt x="2315" y="1529"/>
                      <a:pt x="2341" y="1334"/>
                    </a:cubicBezTo>
                    <a:cubicBezTo>
                      <a:pt x="2367" y="1140"/>
                      <a:pt x="2345" y="952"/>
                      <a:pt x="2275" y="773"/>
                    </a:cubicBezTo>
                    <a:cubicBezTo>
                      <a:pt x="2261" y="788"/>
                      <a:pt x="2247" y="802"/>
                      <a:pt x="2233" y="816"/>
                    </a:cubicBezTo>
                    <a:cubicBezTo>
                      <a:pt x="2250" y="820"/>
                      <a:pt x="2260" y="827"/>
                      <a:pt x="2259" y="853"/>
                    </a:cubicBezTo>
                    <a:cubicBezTo>
                      <a:pt x="2258" y="874"/>
                      <a:pt x="2252" y="881"/>
                      <a:pt x="2236" y="887"/>
                    </a:cubicBezTo>
                    <a:cubicBezTo>
                      <a:pt x="2212" y="896"/>
                      <a:pt x="2187" y="904"/>
                      <a:pt x="2163" y="912"/>
                    </a:cubicBezTo>
                    <a:cubicBezTo>
                      <a:pt x="2155" y="945"/>
                      <a:pt x="2133" y="967"/>
                      <a:pt x="2098" y="942"/>
                    </a:cubicBezTo>
                    <a:cubicBezTo>
                      <a:pt x="2079" y="929"/>
                      <a:pt x="2054" y="925"/>
                      <a:pt x="2031" y="918"/>
                    </a:cubicBezTo>
                    <a:cubicBezTo>
                      <a:pt x="2027" y="917"/>
                      <a:pt x="2022" y="921"/>
                      <a:pt x="2017" y="922"/>
                    </a:cubicBezTo>
                    <a:cubicBezTo>
                      <a:pt x="2016" y="924"/>
                      <a:pt x="2014" y="927"/>
                      <a:pt x="2013" y="929"/>
                    </a:cubicBezTo>
                    <a:cubicBezTo>
                      <a:pt x="2019" y="932"/>
                      <a:pt x="2025" y="935"/>
                      <a:pt x="2030" y="939"/>
                    </a:cubicBezTo>
                    <a:cubicBezTo>
                      <a:pt x="2041" y="946"/>
                      <a:pt x="2044" y="955"/>
                      <a:pt x="2035" y="966"/>
                    </a:cubicBezTo>
                    <a:cubicBezTo>
                      <a:pt x="2026" y="975"/>
                      <a:pt x="2017" y="985"/>
                      <a:pt x="2003" y="974"/>
                    </a:cubicBezTo>
                    <a:cubicBezTo>
                      <a:pt x="1990" y="964"/>
                      <a:pt x="1980" y="968"/>
                      <a:pt x="1970" y="979"/>
                    </a:cubicBezTo>
                    <a:cubicBezTo>
                      <a:pt x="1966" y="984"/>
                      <a:pt x="1961" y="989"/>
                      <a:pt x="1957" y="994"/>
                    </a:cubicBezTo>
                    <a:cubicBezTo>
                      <a:pt x="1922" y="1036"/>
                      <a:pt x="1908" y="1040"/>
                      <a:pt x="1872" y="996"/>
                    </a:cubicBezTo>
                    <a:cubicBezTo>
                      <a:pt x="1859" y="980"/>
                      <a:pt x="1849" y="963"/>
                      <a:pt x="1837" y="947"/>
                    </a:cubicBezTo>
                    <a:cubicBezTo>
                      <a:pt x="1839" y="946"/>
                      <a:pt x="1841" y="944"/>
                      <a:pt x="1842" y="942"/>
                    </a:cubicBezTo>
                    <a:cubicBezTo>
                      <a:pt x="1857" y="948"/>
                      <a:pt x="1870" y="955"/>
                      <a:pt x="1885" y="960"/>
                    </a:cubicBezTo>
                    <a:cubicBezTo>
                      <a:pt x="1906" y="968"/>
                      <a:pt x="1912" y="946"/>
                      <a:pt x="1925" y="935"/>
                    </a:cubicBezTo>
                    <a:cubicBezTo>
                      <a:pt x="1911" y="928"/>
                      <a:pt x="1896" y="921"/>
                      <a:pt x="1881" y="918"/>
                    </a:cubicBezTo>
                    <a:cubicBezTo>
                      <a:pt x="1840" y="911"/>
                      <a:pt x="1832" y="893"/>
                      <a:pt x="1826" y="852"/>
                    </a:cubicBezTo>
                    <a:cubicBezTo>
                      <a:pt x="1825" y="844"/>
                      <a:pt x="1833" y="834"/>
                      <a:pt x="1837" y="826"/>
                    </a:cubicBezTo>
                    <a:cubicBezTo>
                      <a:pt x="1856" y="840"/>
                      <a:pt x="1870" y="853"/>
                      <a:pt x="1886" y="861"/>
                    </a:cubicBezTo>
                    <a:cubicBezTo>
                      <a:pt x="1914" y="874"/>
                      <a:pt x="1943" y="883"/>
                      <a:pt x="1971" y="894"/>
                    </a:cubicBezTo>
                    <a:cubicBezTo>
                      <a:pt x="1976" y="895"/>
                      <a:pt x="1983" y="896"/>
                      <a:pt x="1987" y="894"/>
                    </a:cubicBezTo>
                    <a:cubicBezTo>
                      <a:pt x="2003" y="885"/>
                      <a:pt x="2016" y="891"/>
                      <a:pt x="2030" y="897"/>
                    </a:cubicBezTo>
                    <a:cubicBezTo>
                      <a:pt x="2044" y="903"/>
                      <a:pt x="2059" y="906"/>
                      <a:pt x="2074" y="910"/>
                    </a:cubicBezTo>
                    <a:cubicBezTo>
                      <a:pt x="2075" y="907"/>
                      <a:pt x="2075" y="904"/>
                      <a:pt x="2076" y="901"/>
                    </a:cubicBezTo>
                    <a:cubicBezTo>
                      <a:pt x="2057" y="895"/>
                      <a:pt x="2037" y="883"/>
                      <a:pt x="2018" y="883"/>
                    </a:cubicBezTo>
                    <a:cubicBezTo>
                      <a:pt x="1970" y="884"/>
                      <a:pt x="1939" y="858"/>
                      <a:pt x="1911" y="825"/>
                    </a:cubicBezTo>
                    <a:cubicBezTo>
                      <a:pt x="1910" y="823"/>
                      <a:pt x="1910" y="820"/>
                      <a:pt x="1910" y="815"/>
                    </a:cubicBezTo>
                    <a:cubicBezTo>
                      <a:pt x="1964" y="828"/>
                      <a:pt x="2016" y="841"/>
                      <a:pt x="2070" y="855"/>
                    </a:cubicBezTo>
                    <a:cubicBezTo>
                      <a:pt x="2073" y="849"/>
                      <a:pt x="2078" y="844"/>
                      <a:pt x="2081" y="840"/>
                    </a:cubicBezTo>
                    <a:cubicBezTo>
                      <a:pt x="2064" y="833"/>
                      <a:pt x="2049" y="826"/>
                      <a:pt x="2032" y="818"/>
                    </a:cubicBezTo>
                    <a:cubicBezTo>
                      <a:pt x="2020" y="815"/>
                      <a:pt x="2007" y="811"/>
                      <a:pt x="1994" y="808"/>
                    </a:cubicBezTo>
                    <a:cubicBezTo>
                      <a:pt x="1998" y="794"/>
                      <a:pt x="2000" y="780"/>
                      <a:pt x="2006" y="767"/>
                    </a:cubicBezTo>
                    <a:cubicBezTo>
                      <a:pt x="2013" y="750"/>
                      <a:pt x="2022" y="733"/>
                      <a:pt x="2031" y="716"/>
                    </a:cubicBezTo>
                    <a:cubicBezTo>
                      <a:pt x="2034" y="709"/>
                      <a:pt x="2034" y="701"/>
                      <a:pt x="2039" y="696"/>
                    </a:cubicBezTo>
                    <a:cubicBezTo>
                      <a:pt x="2044" y="691"/>
                      <a:pt x="2053" y="688"/>
                      <a:pt x="2059" y="689"/>
                    </a:cubicBezTo>
                    <a:cubicBezTo>
                      <a:pt x="2063" y="689"/>
                      <a:pt x="2068" y="699"/>
                      <a:pt x="2069" y="705"/>
                    </a:cubicBezTo>
                    <a:cubicBezTo>
                      <a:pt x="2073" y="740"/>
                      <a:pt x="2072" y="774"/>
                      <a:pt x="2049" y="805"/>
                    </a:cubicBezTo>
                    <a:cubicBezTo>
                      <a:pt x="2064" y="807"/>
                      <a:pt x="2075" y="809"/>
                      <a:pt x="2077" y="791"/>
                    </a:cubicBezTo>
                    <a:cubicBezTo>
                      <a:pt x="2079" y="776"/>
                      <a:pt x="2089" y="775"/>
                      <a:pt x="2101" y="781"/>
                    </a:cubicBezTo>
                    <a:cubicBezTo>
                      <a:pt x="2104" y="783"/>
                      <a:pt x="2108" y="786"/>
                      <a:pt x="2112" y="789"/>
                    </a:cubicBezTo>
                    <a:cubicBezTo>
                      <a:pt x="2116" y="774"/>
                      <a:pt x="2118" y="760"/>
                      <a:pt x="2122" y="746"/>
                    </a:cubicBezTo>
                    <a:cubicBezTo>
                      <a:pt x="2125" y="737"/>
                      <a:pt x="2131" y="730"/>
                      <a:pt x="2143" y="738"/>
                    </a:cubicBezTo>
                    <a:cubicBezTo>
                      <a:pt x="2151" y="744"/>
                      <a:pt x="2159" y="748"/>
                      <a:pt x="2167" y="753"/>
                    </a:cubicBezTo>
                    <a:cubicBezTo>
                      <a:pt x="2185" y="764"/>
                      <a:pt x="2202" y="765"/>
                      <a:pt x="2222" y="759"/>
                    </a:cubicBezTo>
                    <a:cubicBezTo>
                      <a:pt x="2236" y="755"/>
                      <a:pt x="2250" y="756"/>
                      <a:pt x="2266" y="754"/>
                    </a:cubicBezTo>
                    <a:close/>
                    <a:moveTo>
                      <a:pt x="2140" y="834"/>
                    </a:moveTo>
                    <a:cubicBezTo>
                      <a:pt x="2148" y="840"/>
                      <a:pt x="2153" y="843"/>
                      <a:pt x="2158" y="848"/>
                    </a:cubicBezTo>
                    <a:cubicBezTo>
                      <a:pt x="2154" y="854"/>
                      <a:pt x="2151" y="859"/>
                      <a:pt x="2148" y="863"/>
                    </a:cubicBezTo>
                    <a:cubicBezTo>
                      <a:pt x="2149" y="865"/>
                      <a:pt x="2150" y="867"/>
                      <a:pt x="2151" y="869"/>
                    </a:cubicBezTo>
                    <a:cubicBezTo>
                      <a:pt x="2161" y="864"/>
                      <a:pt x="2176" y="861"/>
                      <a:pt x="2179" y="854"/>
                    </a:cubicBezTo>
                    <a:cubicBezTo>
                      <a:pt x="2182" y="846"/>
                      <a:pt x="2173" y="834"/>
                      <a:pt x="2169" y="822"/>
                    </a:cubicBezTo>
                    <a:cubicBezTo>
                      <a:pt x="2158" y="827"/>
                      <a:pt x="2150" y="830"/>
                      <a:pt x="2140" y="8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78"/>
              <p:cNvSpPr/>
              <p:nvPr/>
            </p:nvSpPr>
            <p:spPr bwMode="auto">
              <a:xfrm>
                <a:off x="10745561" y="1906587"/>
                <a:ext cx="3482975" cy="2900363"/>
              </a:xfrm>
              <a:custGeom>
                <a:avLst/>
                <a:gdLst>
                  <a:gd name="T0" fmla="*/ 1103 w 1103"/>
                  <a:gd name="T1" fmla="*/ 30 h 918"/>
                  <a:gd name="T2" fmla="*/ 980 w 1103"/>
                  <a:gd name="T3" fmla="*/ 112 h 918"/>
                  <a:gd name="T4" fmla="*/ 922 w 1103"/>
                  <a:gd name="T5" fmla="*/ 108 h 918"/>
                  <a:gd name="T6" fmla="*/ 905 w 1103"/>
                  <a:gd name="T7" fmla="*/ 117 h 918"/>
                  <a:gd name="T8" fmla="*/ 888 w 1103"/>
                  <a:gd name="T9" fmla="*/ 160 h 918"/>
                  <a:gd name="T10" fmla="*/ 1030 w 1103"/>
                  <a:gd name="T11" fmla="*/ 160 h 918"/>
                  <a:gd name="T12" fmla="*/ 930 w 1103"/>
                  <a:gd name="T13" fmla="*/ 244 h 918"/>
                  <a:gd name="T14" fmla="*/ 849 w 1103"/>
                  <a:gd name="T15" fmla="*/ 244 h 918"/>
                  <a:gd name="T16" fmla="*/ 827 w 1103"/>
                  <a:gd name="T17" fmla="*/ 297 h 918"/>
                  <a:gd name="T18" fmla="*/ 943 w 1103"/>
                  <a:gd name="T19" fmla="*/ 297 h 918"/>
                  <a:gd name="T20" fmla="*/ 852 w 1103"/>
                  <a:gd name="T21" fmla="*/ 372 h 918"/>
                  <a:gd name="T22" fmla="*/ 830 w 1103"/>
                  <a:gd name="T23" fmla="*/ 373 h 918"/>
                  <a:gd name="T24" fmla="*/ 775 w 1103"/>
                  <a:gd name="T25" fmla="*/ 424 h 918"/>
                  <a:gd name="T26" fmla="*/ 862 w 1103"/>
                  <a:gd name="T27" fmla="*/ 424 h 918"/>
                  <a:gd name="T28" fmla="*/ 775 w 1103"/>
                  <a:gd name="T29" fmla="*/ 501 h 918"/>
                  <a:gd name="T30" fmla="*/ 720 w 1103"/>
                  <a:gd name="T31" fmla="*/ 553 h 918"/>
                  <a:gd name="T32" fmla="*/ 750 w 1103"/>
                  <a:gd name="T33" fmla="*/ 553 h 918"/>
                  <a:gd name="T34" fmla="*/ 780 w 1103"/>
                  <a:gd name="T35" fmla="*/ 553 h 918"/>
                  <a:gd name="T36" fmla="*/ 715 w 1103"/>
                  <a:gd name="T37" fmla="*/ 620 h 918"/>
                  <a:gd name="T38" fmla="*/ 695 w 1103"/>
                  <a:gd name="T39" fmla="*/ 623 h 918"/>
                  <a:gd name="T40" fmla="*/ 666 w 1103"/>
                  <a:gd name="T41" fmla="*/ 701 h 918"/>
                  <a:gd name="T42" fmla="*/ 682 w 1103"/>
                  <a:gd name="T43" fmla="*/ 719 h 918"/>
                  <a:gd name="T44" fmla="*/ 560 w 1103"/>
                  <a:gd name="T45" fmla="*/ 918 h 918"/>
                  <a:gd name="T46" fmla="*/ 430 w 1103"/>
                  <a:gd name="T47" fmla="*/ 719 h 918"/>
                  <a:gd name="T48" fmla="*/ 453 w 1103"/>
                  <a:gd name="T49" fmla="*/ 676 h 918"/>
                  <a:gd name="T50" fmla="*/ 416 w 1103"/>
                  <a:gd name="T51" fmla="*/ 621 h 918"/>
                  <a:gd name="T52" fmla="*/ 331 w 1103"/>
                  <a:gd name="T53" fmla="*/ 553 h 918"/>
                  <a:gd name="T54" fmla="*/ 393 w 1103"/>
                  <a:gd name="T55" fmla="*/ 553 h 918"/>
                  <a:gd name="T56" fmla="*/ 376 w 1103"/>
                  <a:gd name="T57" fmla="*/ 508 h 918"/>
                  <a:gd name="T58" fmla="*/ 360 w 1103"/>
                  <a:gd name="T59" fmla="*/ 501 h 918"/>
                  <a:gd name="T60" fmla="*/ 254 w 1103"/>
                  <a:gd name="T61" fmla="*/ 430 h 918"/>
                  <a:gd name="T62" fmla="*/ 342 w 1103"/>
                  <a:gd name="T63" fmla="*/ 425 h 918"/>
                  <a:gd name="T64" fmla="*/ 326 w 1103"/>
                  <a:gd name="T65" fmla="*/ 386 h 918"/>
                  <a:gd name="T66" fmla="*/ 309 w 1103"/>
                  <a:gd name="T67" fmla="*/ 380 h 918"/>
                  <a:gd name="T68" fmla="*/ 255 w 1103"/>
                  <a:gd name="T69" fmla="*/ 376 h 918"/>
                  <a:gd name="T70" fmla="*/ 174 w 1103"/>
                  <a:gd name="T71" fmla="*/ 303 h 918"/>
                  <a:gd name="T72" fmla="*/ 291 w 1103"/>
                  <a:gd name="T73" fmla="*/ 303 h 918"/>
                  <a:gd name="T74" fmla="*/ 266 w 1103"/>
                  <a:gd name="T75" fmla="*/ 249 h 918"/>
                  <a:gd name="T76" fmla="*/ 250 w 1103"/>
                  <a:gd name="T77" fmla="*/ 245 h 918"/>
                  <a:gd name="T78" fmla="*/ 190 w 1103"/>
                  <a:gd name="T79" fmla="*/ 244 h 918"/>
                  <a:gd name="T80" fmla="*/ 82 w 1103"/>
                  <a:gd name="T81" fmla="*/ 165 h 918"/>
                  <a:gd name="T82" fmla="*/ 225 w 1103"/>
                  <a:gd name="T83" fmla="*/ 165 h 918"/>
                  <a:gd name="T84" fmla="*/ 207 w 1103"/>
                  <a:gd name="T85" fmla="*/ 120 h 918"/>
                  <a:gd name="T86" fmla="*/ 185 w 1103"/>
                  <a:gd name="T87" fmla="*/ 112 h 918"/>
                  <a:gd name="T88" fmla="*/ 88 w 1103"/>
                  <a:gd name="T89" fmla="*/ 106 h 918"/>
                  <a:gd name="T90" fmla="*/ 0 w 1103"/>
                  <a:gd name="T91" fmla="*/ 38 h 918"/>
                  <a:gd name="T92" fmla="*/ 109 w 1103"/>
                  <a:gd name="T93" fmla="*/ 34 h 918"/>
                  <a:gd name="T94" fmla="*/ 291 w 1103"/>
                  <a:gd name="T95" fmla="*/ 29 h 918"/>
                  <a:gd name="T96" fmla="*/ 419 w 1103"/>
                  <a:gd name="T97" fmla="*/ 112 h 918"/>
                  <a:gd name="T98" fmla="*/ 450 w 1103"/>
                  <a:gd name="T99" fmla="*/ 168 h 918"/>
                  <a:gd name="T100" fmla="*/ 480 w 1103"/>
                  <a:gd name="T101" fmla="*/ 64 h 918"/>
                  <a:gd name="T102" fmla="*/ 553 w 1103"/>
                  <a:gd name="T103" fmla="*/ 4 h 918"/>
                  <a:gd name="T104" fmla="*/ 701 w 1103"/>
                  <a:gd name="T105" fmla="*/ 46 h 918"/>
                  <a:gd name="T106" fmla="*/ 612 w 1103"/>
                  <a:gd name="T107" fmla="*/ 79 h 918"/>
                  <a:gd name="T108" fmla="*/ 655 w 1103"/>
                  <a:gd name="T109" fmla="*/ 182 h 918"/>
                  <a:gd name="T110" fmla="*/ 691 w 1103"/>
                  <a:gd name="T111" fmla="*/ 113 h 918"/>
                  <a:gd name="T112" fmla="*/ 784 w 1103"/>
                  <a:gd name="T113" fmla="*/ 32 h 918"/>
                  <a:gd name="T114" fmla="*/ 802 w 1103"/>
                  <a:gd name="T115" fmla="*/ 29 h 918"/>
                  <a:gd name="T116" fmla="*/ 1092 w 1103"/>
                  <a:gd name="T117" fmla="*/ 29 h 918"/>
                  <a:gd name="T118" fmla="*/ 1103 w 1103"/>
                  <a:gd name="T119" fmla="*/ 3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03" h="918">
                    <a:moveTo>
                      <a:pt x="1103" y="30"/>
                    </a:moveTo>
                    <a:cubicBezTo>
                      <a:pt x="1085" y="84"/>
                      <a:pt x="1044" y="111"/>
                      <a:pt x="980" y="112"/>
                    </a:cubicBezTo>
                    <a:cubicBezTo>
                      <a:pt x="961" y="112"/>
                      <a:pt x="941" y="108"/>
                      <a:pt x="922" y="108"/>
                    </a:cubicBezTo>
                    <a:cubicBezTo>
                      <a:pt x="916" y="108"/>
                      <a:pt x="907" y="112"/>
                      <a:pt x="905" y="117"/>
                    </a:cubicBezTo>
                    <a:cubicBezTo>
                      <a:pt x="898" y="130"/>
                      <a:pt x="894" y="144"/>
                      <a:pt x="888" y="160"/>
                    </a:cubicBezTo>
                    <a:cubicBezTo>
                      <a:pt x="936" y="160"/>
                      <a:pt x="983" y="160"/>
                      <a:pt x="1030" y="160"/>
                    </a:cubicBezTo>
                    <a:cubicBezTo>
                      <a:pt x="1024" y="205"/>
                      <a:pt x="980" y="242"/>
                      <a:pt x="930" y="244"/>
                    </a:cubicBezTo>
                    <a:cubicBezTo>
                      <a:pt x="904" y="245"/>
                      <a:pt x="878" y="244"/>
                      <a:pt x="849" y="244"/>
                    </a:cubicBezTo>
                    <a:cubicBezTo>
                      <a:pt x="843" y="258"/>
                      <a:pt x="836" y="275"/>
                      <a:pt x="827" y="297"/>
                    </a:cubicBezTo>
                    <a:cubicBezTo>
                      <a:pt x="868" y="297"/>
                      <a:pt x="905" y="297"/>
                      <a:pt x="943" y="297"/>
                    </a:cubicBezTo>
                    <a:cubicBezTo>
                      <a:pt x="929" y="339"/>
                      <a:pt x="891" y="369"/>
                      <a:pt x="852" y="372"/>
                    </a:cubicBezTo>
                    <a:cubicBezTo>
                      <a:pt x="844" y="373"/>
                      <a:pt x="837" y="373"/>
                      <a:pt x="830" y="373"/>
                    </a:cubicBezTo>
                    <a:cubicBezTo>
                      <a:pt x="787" y="375"/>
                      <a:pt x="783" y="378"/>
                      <a:pt x="775" y="424"/>
                    </a:cubicBezTo>
                    <a:cubicBezTo>
                      <a:pt x="804" y="424"/>
                      <a:pt x="833" y="424"/>
                      <a:pt x="862" y="424"/>
                    </a:cubicBezTo>
                    <a:cubicBezTo>
                      <a:pt x="852" y="474"/>
                      <a:pt x="823" y="499"/>
                      <a:pt x="775" y="501"/>
                    </a:cubicBezTo>
                    <a:cubicBezTo>
                      <a:pt x="731" y="502"/>
                      <a:pt x="729" y="504"/>
                      <a:pt x="720" y="553"/>
                    </a:cubicBezTo>
                    <a:cubicBezTo>
                      <a:pt x="731" y="553"/>
                      <a:pt x="740" y="553"/>
                      <a:pt x="750" y="553"/>
                    </a:cubicBezTo>
                    <a:cubicBezTo>
                      <a:pt x="760" y="553"/>
                      <a:pt x="770" y="553"/>
                      <a:pt x="780" y="553"/>
                    </a:cubicBezTo>
                    <a:cubicBezTo>
                      <a:pt x="775" y="588"/>
                      <a:pt x="747" y="616"/>
                      <a:pt x="715" y="620"/>
                    </a:cubicBezTo>
                    <a:cubicBezTo>
                      <a:pt x="708" y="621"/>
                      <a:pt x="702" y="623"/>
                      <a:pt x="695" y="623"/>
                    </a:cubicBezTo>
                    <a:cubicBezTo>
                      <a:pt x="653" y="620"/>
                      <a:pt x="642" y="674"/>
                      <a:pt x="666" y="701"/>
                    </a:cubicBezTo>
                    <a:cubicBezTo>
                      <a:pt x="671" y="707"/>
                      <a:pt x="677" y="713"/>
                      <a:pt x="682" y="719"/>
                    </a:cubicBezTo>
                    <a:cubicBezTo>
                      <a:pt x="642" y="784"/>
                      <a:pt x="602" y="850"/>
                      <a:pt x="560" y="918"/>
                    </a:cubicBezTo>
                    <a:cubicBezTo>
                      <a:pt x="515" y="849"/>
                      <a:pt x="471" y="783"/>
                      <a:pt x="430" y="719"/>
                    </a:cubicBezTo>
                    <a:cubicBezTo>
                      <a:pt x="438" y="704"/>
                      <a:pt x="449" y="690"/>
                      <a:pt x="453" y="676"/>
                    </a:cubicBezTo>
                    <a:cubicBezTo>
                      <a:pt x="462" y="644"/>
                      <a:pt x="449" y="624"/>
                      <a:pt x="416" y="621"/>
                    </a:cubicBezTo>
                    <a:cubicBezTo>
                      <a:pt x="374" y="616"/>
                      <a:pt x="347" y="594"/>
                      <a:pt x="331" y="553"/>
                    </a:cubicBezTo>
                    <a:cubicBezTo>
                      <a:pt x="352" y="553"/>
                      <a:pt x="371" y="553"/>
                      <a:pt x="393" y="553"/>
                    </a:cubicBezTo>
                    <a:cubicBezTo>
                      <a:pt x="387" y="536"/>
                      <a:pt x="382" y="521"/>
                      <a:pt x="376" y="508"/>
                    </a:cubicBezTo>
                    <a:cubicBezTo>
                      <a:pt x="374" y="504"/>
                      <a:pt x="365" y="500"/>
                      <a:pt x="360" y="501"/>
                    </a:cubicBezTo>
                    <a:cubicBezTo>
                      <a:pt x="306" y="506"/>
                      <a:pt x="276" y="476"/>
                      <a:pt x="254" y="430"/>
                    </a:cubicBezTo>
                    <a:cubicBezTo>
                      <a:pt x="283" y="428"/>
                      <a:pt x="311" y="426"/>
                      <a:pt x="342" y="425"/>
                    </a:cubicBezTo>
                    <a:cubicBezTo>
                      <a:pt x="336" y="410"/>
                      <a:pt x="332" y="397"/>
                      <a:pt x="326" y="386"/>
                    </a:cubicBezTo>
                    <a:cubicBezTo>
                      <a:pt x="324" y="382"/>
                      <a:pt x="315" y="381"/>
                      <a:pt x="309" y="380"/>
                    </a:cubicBezTo>
                    <a:cubicBezTo>
                      <a:pt x="291" y="378"/>
                      <a:pt x="273" y="378"/>
                      <a:pt x="255" y="376"/>
                    </a:cubicBezTo>
                    <a:cubicBezTo>
                      <a:pt x="214" y="371"/>
                      <a:pt x="193" y="342"/>
                      <a:pt x="174" y="303"/>
                    </a:cubicBezTo>
                    <a:cubicBezTo>
                      <a:pt x="213" y="303"/>
                      <a:pt x="249" y="303"/>
                      <a:pt x="291" y="303"/>
                    </a:cubicBezTo>
                    <a:cubicBezTo>
                      <a:pt x="281" y="281"/>
                      <a:pt x="274" y="265"/>
                      <a:pt x="266" y="249"/>
                    </a:cubicBezTo>
                    <a:cubicBezTo>
                      <a:pt x="264" y="246"/>
                      <a:pt x="255" y="245"/>
                      <a:pt x="250" y="245"/>
                    </a:cubicBezTo>
                    <a:cubicBezTo>
                      <a:pt x="230" y="244"/>
                      <a:pt x="210" y="245"/>
                      <a:pt x="190" y="244"/>
                    </a:cubicBezTo>
                    <a:cubicBezTo>
                      <a:pt x="137" y="243"/>
                      <a:pt x="103" y="218"/>
                      <a:pt x="82" y="165"/>
                    </a:cubicBezTo>
                    <a:cubicBezTo>
                      <a:pt x="129" y="165"/>
                      <a:pt x="175" y="165"/>
                      <a:pt x="225" y="165"/>
                    </a:cubicBezTo>
                    <a:cubicBezTo>
                      <a:pt x="218" y="148"/>
                      <a:pt x="215" y="133"/>
                      <a:pt x="207" y="120"/>
                    </a:cubicBezTo>
                    <a:cubicBezTo>
                      <a:pt x="204" y="115"/>
                      <a:pt x="193" y="113"/>
                      <a:pt x="185" y="112"/>
                    </a:cubicBezTo>
                    <a:cubicBezTo>
                      <a:pt x="153" y="110"/>
                      <a:pt x="120" y="109"/>
                      <a:pt x="88" y="106"/>
                    </a:cubicBezTo>
                    <a:cubicBezTo>
                      <a:pt x="46" y="102"/>
                      <a:pt x="21" y="74"/>
                      <a:pt x="0" y="38"/>
                    </a:cubicBezTo>
                    <a:cubicBezTo>
                      <a:pt x="38" y="37"/>
                      <a:pt x="74" y="35"/>
                      <a:pt x="109" y="34"/>
                    </a:cubicBezTo>
                    <a:cubicBezTo>
                      <a:pt x="170" y="32"/>
                      <a:pt x="230" y="30"/>
                      <a:pt x="291" y="29"/>
                    </a:cubicBezTo>
                    <a:cubicBezTo>
                      <a:pt x="352" y="28"/>
                      <a:pt x="395" y="56"/>
                      <a:pt x="419" y="112"/>
                    </a:cubicBezTo>
                    <a:cubicBezTo>
                      <a:pt x="428" y="131"/>
                      <a:pt x="437" y="150"/>
                      <a:pt x="450" y="168"/>
                    </a:cubicBezTo>
                    <a:cubicBezTo>
                      <a:pt x="460" y="133"/>
                      <a:pt x="471" y="99"/>
                      <a:pt x="480" y="64"/>
                    </a:cubicBezTo>
                    <a:cubicBezTo>
                      <a:pt x="493" y="20"/>
                      <a:pt x="508" y="7"/>
                      <a:pt x="553" y="4"/>
                    </a:cubicBezTo>
                    <a:cubicBezTo>
                      <a:pt x="606" y="0"/>
                      <a:pt x="655" y="12"/>
                      <a:pt x="701" y="46"/>
                    </a:cubicBezTo>
                    <a:cubicBezTo>
                      <a:pt x="671" y="58"/>
                      <a:pt x="642" y="68"/>
                      <a:pt x="612" y="79"/>
                    </a:cubicBezTo>
                    <a:cubicBezTo>
                      <a:pt x="626" y="113"/>
                      <a:pt x="640" y="146"/>
                      <a:pt x="655" y="182"/>
                    </a:cubicBezTo>
                    <a:cubicBezTo>
                      <a:pt x="668" y="157"/>
                      <a:pt x="679" y="135"/>
                      <a:pt x="691" y="113"/>
                    </a:cubicBezTo>
                    <a:cubicBezTo>
                      <a:pt x="713" y="75"/>
                      <a:pt x="740" y="43"/>
                      <a:pt x="784" y="32"/>
                    </a:cubicBezTo>
                    <a:cubicBezTo>
                      <a:pt x="790" y="31"/>
                      <a:pt x="796" y="29"/>
                      <a:pt x="802" y="29"/>
                    </a:cubicBezTo>
                    <a:cubicBezTo>
                      <a:pt x="899" y="29"/>
                      <a:pt x="995" y="29"/>
                      <a:pt x="1092" y="29"/>
                    </a:cubicBezTo>
                    <a:cubicBezTo>
                      <a:pt x="1095" y="29"/>
                      <a:pt x="1098" y="30"/>
                      <a:pt x="110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79"/>
              <p:cNvSpPr/>
              <p:nvPr/>
            </p:nvSpPr>
            <p:spPr bwMode="auto">
              <a:xfrm>
                <a:off x="10196286" y="627062"/>
                <a:ext cx="4621213" cy="3867150"/>
              </a:xfrm>
              <a:custGeom>
                <a:avLst/>
                <a:gdLst>
                  <a:gd name="T0" fmla="*/ 1144 w 1463"/>
                  <a:gd name="T1" fmla="*/ 1224 h 1224"/>
                  <a:gd name="T2" fmla="*/ 1130 w 1463"/>
                  <a:gd name="T3" fmla="*/ 1207 h 1224"/>
                  <a:gd name="T4" fmla="*/ 1352 w 1463"/>
                  <a:gd name="T5" fmla="*/ 646 h 1224"/>
                  <a:gd name="T6" fmla="*/ 1129 w 1463"/>
                  <a:gd name="T7" fmla="*/ 238 h 1224"/>
                  <a:gd name="T8" fmla="*/ 275 w 1463"/>
                  <a:gd name="T9" fmla="*/ 290 h 1224"/>
                  <a:gd name="T10" fmla="*/ 104 w 1463"/>
                  <a:gd name="T11" fmla="*/ 760 h 1224"/>
                  <a:gd name="T12" fmla="*/ 331 w 1463"/>
                  <a:gd name="T13" fmla="*/ 1206 h 1224"/>
                  <a:gd name="T14" fmla="*/ 316 w 1463"/>
                  <a:gd name="T15" fmla="*/ 1223 h 1224"/>
                  <a:gd name="T16" fmla="*/ 233 w 1463"/>
                  <a:gd name="T17" fmla="*/ 301 h 1224"/>
                  <a:gd name="T18" fmla="*/ 1177 w 1463"/>
                  <a:gd name="T19" fmla="*/ 248 h 1224"/>
                  <a:gd name="T20" fmla="*/ 1144 w 1463"/>
                  <a:gd name="T21" fmla="*/ 1224 h 1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63" h="1224">
                    <a:moveTo>
                      <a:pt x="1144" y="1224"/>
                    </a:moveTo>
                    <a:cubicBezTo>
                      <a:pt x="1139" y="1218"/>
                      <a:pt x="1135" y="1213"/>
                      <a:pt x="1130" y="1207"/>
                    </a:cubicBezTo>
                    <a:cubicBezTo>
                      <a:pt x="1297" y="1057"/>
                      <a:pt x="1378" y="871"/>
                      <a:pt x="1352" y="646"/>
                    </a:cubicBezTo>
                    <a:cubicBezTo>
                      <a:pt x="1334" y="481"/>
                      <a:pt x="1258" y="343"/>
                      <a:pt x="1129" y="238"/>
                    </a:cubicBezTo>
                    <a:cubicBezTo>
                      <a:pt x="864" y="20"/>
                      <a:pt x="494" y="58"/>
                      <a:pt x="275" y="290"/>
                    </a:cubicBezTo>
                    <a:cubicBezTo>
                      <a:pt x="152" y="422"/>
                      <a:pt x="93" y="579"/>
                      <a:pt x="104" y="760"/>
                    </a:cubicBezTo>
                    <a:cubicBezTo>
                      <a:pt x="115" y="940"/>
                      <a:pt x="194" y="1088"/>
                      <a:pt x="331" y="1206"/>
                    </a:cubicBezTo>
                    <a:cubicBezTo>
                      <a:pt x="326" y="1212"/>
                      <a:pt x="321" y="1218"/>
                      <a:pt x="316" y="1223"/>
                    </a:cubicBezTo>
                    <a:cubicBezTo>
                      <a:pt x="32" y="988"/>
                      <a:pt x="0" y="575"/>
                      <a:pt x="233" y="301"/>
                    </a:cubicBezTo>
                    <a:cubicBezTo>
                      <a:pt x="491" y="0"/>
                      <a:pt x="922" y="5"/>
                      <a:pt x="1177" y="248"/>
                    </a:cubicBezTo>
                    <a:cubicBezTo>
                      <a:pt x="1463" y="521"/>
                      <a:pt x="1447" y="970"/>
                      <a:pt x="1144" y="1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80"/>
              <p:cNvSpPr/>
              <p:nvPr/>
            </p:nvSpPr>
            <p:spPr bwMode="auto">
              <a:xfrm>
                <a:off x="9645424" y="914400"/>
                <a:ext cx="998538" cy="1724025"/>
              </a:xfrm>
              <a:custGeom>
                <a:avLst/>
                <a:gdLst>
                  <a:gd name="T0" fmla="*/ 99 w 316"/>
                  <a:gd name="T1" fmla="*/ 206 h 546"/>
                  <a:gd name="T2" fmla="*/ 99 w 316"/>
                  <a:gd name="T3" fmla="*/ 151 h 546"/>
                  <a:gd name="T4" fmla="*/ 90 w 316"/>
                  <a:gd name="T5" fmla="*/ 134 h 546"/>
                  <a:gd name="T6" fmla="*/ 64 w 316"/>
                  <a:gd name="T7" fmla="*/ 104 h 546"/>
                  <a:gd name="T8" fmla="*/ 69 w 316"/>
                  <a:gd name="T9" fmla="*/ 62 h 546"/>
                  <a:gd name="T10" fmla="*/ 81 w 316"/>
                  <a:gd name="T11" fmla="*/ 54 h 546"/>
                  <a:gd name="T12" fmla="*/ 102 w 316"/>
                  <a:gd name="T13" fmla="*/ 20 h 546"/>
                  <a:gd name="T14" fmla="*/ 112 w 316"/>
                  <a:gd name="T15" fmla="*/ 0 h 546"/>
                  <a:gd name="T16" fmla="*/ 132 w 316"/>
                  <a:gd name="T17" fmla="*/ 17 h 546"/>
                  <a:gd name="T18" fmla="*/ 133 w 316"/>
                  <a:gd name="T19" fmla="*/ 48 h 546"/>
                  <a:gd name="T20" fmla="*/ 149 w 316"/>
                  <a:gd name="T21" fmla="*/ 100 h 546"/>
                  <a:gd name="T22" fmla="*/ 144 w 316"/>
                  <a:gd name="T23" fmla="*/ 76 h 546"/>
                  <a:gd name="T24" fmla="*/ 149 w 316"/>
                  <a:gd name="T25" fmla="*/ 44 h 546"/>
                  <a:gd name="T26" fmla="*/ 193 w 316"/>
                  <a:gd name="T27" fmla="*/ 23 h 546"/>
                  <a:gd name="T28" fmla="*/ 207 w 316"/>
                  <a:gd name="T29" fmla="*/ 46 h 546"/>
                  <a:gd name="T30" fmla="*/ 221 w 316"/>
                  <a:gd name="T31" fmla="*/ 70 h 546"/>
                  <a:gd name="T32" fmla="*/ 281 w 316"/>
                  <a:gd name="T33" fmla="*/ 109 h 546"/>
                  <a:gd name="T34" fmla="*/ 315 w 316"/>
                  <a:gd name="T35" fmla="*/ 176 h 546"/>
                  <a:gd name="T36" fmla="*/ 308 w 316"/>
                  <a:gd name="T37" fmla="*/ 190 h 546"/>
                  <a:gd name="T38" fmla="*/ 293 w 316"/>
                  <a:gd name="T39" fmla="*/ 186 h 546"/>
                  <a:gd name="T40" fmla="*/ 193 w 316"/>
                  <a:gd name="T41" fmla="*/ 122 h 546"/>
                  <a:gd name="T42" fmla="*/ 224 w 316"/>
                  <a:gd name="T43" fmla="*/ 182 h 546"/>
                  <a:gd name="T44" fmla="*/ 201 w 316"/>
                  <a:gd name="T45" fmla="*/ 221 h 546"/>
                  <a:gd name="T46" fmla="*/ 188 w 316"/>
                  <a:gd name="T47" fmla="*/ 215 h 546"/>
                  <a:gd name="T48" fmla="*/ 122 w 316"/>
                  <a:gd name="T49" fmla="*/ 165 h 546"/>
                  <a:gd name="T50" fmla="*/ 132 w 316"/>
                  <a:gd name="T51" fmla="*/ 211 h 546"/>
                  <a:gd name="T52" fmla="*/ 178 w 316"/>
                  <a:gd name="T53" fmla="*/ 295 h 546"/>
                  <a:gd name="T54" fmla="*/ 199 w 316"/>
                  <a:gd name="T55" fmla="*/ 345 h 546"/>
                  <a:gd name="T56" fmla="*/ 192 w 316"/>
                  <a:gd name="T57" fmla="*/ 363 h 546"/>
                  <a:gd name="T58" fmla="*/ 179 w 316"/>
                  <a:gd name="T59" fmla="*/ 352 h 546"/>
                  <a:gd name="T60" fmla="*/ 150 w 316"/>
                  <a:gd name="T61" fmla="*/ 317 h 546"/>
                  <a:gd name="T62" fmla="*/ 145 w 316"/>
                  <a:gd name="T63" fmla="*/ 319 h 546"/>
                  <a:gd name="T64" fmla="*/ 140 w 316"/>
                  <a:gd name="T65" fmla="*/ 362 h 546"/>
                  <a:gd name="T66" fmla="*/ 108 w 316"/>
                  <a:gd name="T67" fmla="*/ 393 h 546"/>
                  <a:gd name="T68" fmla="*/ 192 w 316"/>
                  <a:gd name="T69" fmla="*/ 502 h 546"/>
                  <a:gd name="T70" fmla="*/ 201 w 316"/>
                  <a:gd name="T71" fmla="*/ 525 h 546"/>
                  <a:gd name="T72" fmla="*/ 178 w 316"/>
                  <a:gd name="T73" fmla="*/ 539 h 546"/>
                  <a:gd name="T74" fmla="*/ 117 w 316"/>
                  <a:gd name="T75" fmla="*/ 491 h 546"/>
                  <a:gd name="T76" fmla="*/ 72 w 316"/>
                  <a:gd name="T77" fmla="*/ 376 h 546"/>
                  <a:gd name="T78" fmla="*/ 64 w 316"/>
                  <a:gd name="T79" fmla="*/ 350 h 546"/>
                  <a:gd name="T80" fmla="*/ 91 w 316"/>
                  <a:gd name="T81" fmla="*/ 365 h 546"/>
                  <a:gd name="T82" fmla="*/ 74 w 316"/>
                  <a:gd name="T83" fmla="*/ 261 h 546"/>
                  <a:gd name="T84" fmla="*/ 59 w 316"/>
                  <a:gd name="T85" fmla="*/ 289 h 546"/>
                  <a:gd name="T86" fmla="*/ 46 w 316"/>
                  <a:gd name="T87" fmla="*/ 295 h 546"/>
                  <a:gd name="T88" fmla="*/ 41 w 316"/>
                  <a:gd name="T89" fmla="*/ 282 h 546"/>
                  <a:gd name="T90" fmla="*/ 9 w 316"/>
                  <a:gd name="T91" fmla="*/ 207 h 546"/>
                  <a:gd name="T92" fmla="*/ 1 w 316"/>
                  <a:gd name="T93" fmla="*/ 189 h 546"/>
                  <a:gd name="T94" fmla="*/ 15 w 316"/>
                  <a:gd name="T95" fmla="*/ 176 h 546"/>
                  <a:gd name="T96" fmla="*/ 41 w 316"/>
                  <a:gd name="T97" fmla="*/ 172 h 546"/>
                  <a:gd name="T98" fmla="*/ 70 w 316"/>
                  <a:gd name="T99" fmla="*/ 170 h 546"/>
                  <a:gd name="T100" fmla="*/ 99 w 316"/>
                  <a:gd name="T101" fmla="*/ 206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6" h="546">
                    <a:moveTo>
                      <a:pt x="99" y="206"/>
                    </a:moveTo>
                    <a:cubicBezTo>
                      <a:pt x="99" y="187"/>
                      <a:pt x="100" y="169"/>
                      <a:pt x="99" y="151"/>
                    </a:cubicBezTo>
                    <a:cubicBezTo>
                      <a:pt x="98" y="145"/>
                      <a:pt x="94" y="139"/>
                      <a:pt x="90" y="134"/>
                    </a:cubicBezTo>
                    <a:cubicBezTo>
                      <a:pt x="82" y="124"/>
                      <a:pt x="72" y="115"/>
                      <a:pt x="64" y="104"/>
                    </a:cubicBezTo>
                    <a:cubicBezTo>
                      <a:pt x="48" y="86"/>
                      <a:pt x="50" y="76"/>
                      <a:pt x="69" y="62"/>
                    </a:cubicBezTo>
                    <a:cubicBezTo>
                      <a:pt x="73" y="59"/>
                      <a:pt x="77" y="56"/>
                      <a:pt x="81" y="54"/>
                    </a:cubicBezTo>
                    <a:cubicBezTo>
                      <a:pt x="98" y="49"/>
                      <a:pt x="102" y="37"/>
                      <a:pt x="102" y="20"/>
                    </a:cubicBezTo>
                    <a:cubicBezTo>
                      <a:pt x="102" y="14"/>
                      <a:pt x="108" y="7"/>
                      <a:pt x="112" y="0"/>
                    </a:cubicBezTo>
                    <a:cubicBezTo>
                      <a:pt x="119" y="5"/>
                      <a:pt x="129" y="10"/>
                      <a:pt x="132" y="17"/>
                    </a:cubicBezTo>
                    <a:cubicBezTo>
                      <a:pt x="136" y="26"/>
                      <a:pt x="133" y="38"/>
                      <a:pt x="133" y="48"/>
                    </a:cubicBezTo>
                    <a:cubicBezTo>
                      <a:pt x="132" y="65"/>
                      <a:pt x="125" y="84"/>
                      <a:pt x="149" y="100"/>
                    </a:cubicBezTo>
                    <a:cubicBezTo>
                      <a:pt x="147" y="89"/>
                      <a:pt x="147" y="82"/>
                      <a:pt x="144" y="76"/>
                    </a:cubicBezTo>
                    <a:cubicBezTo>
                      <a:pt x="136" y="64"/>
                      <a:pt x="140" y="53"/>
                      <a:pt x="149" y="44"/>
                    </a:cubicBezTo>
                    <a:cubicBezTo>
                      <a:pt x="162" y="33"/>
                      <a:pt x="174" y="17"/>
                      <a:pt x="193" y="23"/>
                    </a:cubicBezTo>
                    <a:cubicBezTo>
                      <a:pt x="200" y="25"/>
                      <a:pt x="203" y="38"/>
                      <a:pt x="207" y="46"/>
                    </a:cubicBezTo>
                    <a:cubicBezTo>
                      <a:pt x="212" y="54"/>
                      <a:pt x="214" y="65"/>
                      <a:pt x="221" y="70"/>
                    </a:cubicBezTo>
                    <a:cubicBezTo>
                      <a:pt x="240" y="84"/>
                      <a:pt x="261" y="96"/>
                      <a:pt x="281" y="109"/>
                    </a:cubicBezTo>
                    <a:cubicBezTo>
                      <a:pt x="306" y="124"/>
                      <a:pt x="311" y="150"/>
                      <a:pt x="315" y="176"/>
                    </a:cubicBezTo>
                    <a:cubicBezTo>
                      <a:pt x="316" y="180"/>
                      <a:pt x="312" y="188"/>
                      <a:pt x="308" y="190"/>
                    </a:cubicBezTo>
                    <a:cubicBezTo>
                      <a:pt x="304" y="192"/>
                      <a:pt x="297" y="189"/>
                      <a:pt x="293" y="186"/>
                    </a:cubicBezTo>
                    <a:cubicBezTo>
                      <a:pt x="260" y="166"/>
                      <a:pt x="227" y="144"/>
                      <a:pt x="193" y="122"/>
                    </a:cubicBezTo>
                    <a:cubicBezTo>
                      <a:pt x="204" y="143"/>
                      <a:pt x="215" y="162"/>
                      <a:pt x="224" y="182"/>
                    </a:cubicBezTo>
                    <a:cubicBezTo>
                      <a:pt x="233" y="202"/>
                      <a:pt x="222" y="219"/>
                      <a:pt x="201" y="221"/>
                    </a:cubicBezTo>
                    <a:cubicBezTo>
                      <a:pt x="196" y="221"/>
                      <a:pt x="189" y="218"/>
                      <a:pt x="188" y="215"/>
                    </a:cubicBezTo>
                    <a:cubicBezTo>
                      <a:pt x="177" y="185"/>
                      <a:pt x="149" y="178"/>
                      <a:pt x="122" y="165"/>
                    </a:cubicBezTo>
                    <a:cubicBezTo>
                      <a:pt x="125" y="180"/>
                      <a:pt x="130" y="195"/>
                      <a:pt x="132" y="211"/>
                    </a:cubicBezTo>
                    <a:cubicBezTo>
                      <a:pt x="137" y="245"/>
                      <a:pt x="153" y="271"/>
                      <a:pt x="178" y="295"/>
                    </a:cubicBezTo>
                    <a:cubicBezTo>
                      <a:pt x="190" y="308"/>
                      <a:pt x="194" y="328"/>
                      <a:pt x="199" y="345"/>
                    </a:cubicBezTo>
                    <a:cubicBezTo>
                      <a:pt x="201" y="350"/>
                      <a:pt x="195" y="357"/>
                      <a:pt x="192" y="363"/>
                    </a:cubicBezTo>
                    <a:cubicBezTo>
                      <a:pt x="187" y="360"/>
                      <a:pt x="182" y="357"/>
                      <a:pt x="179" y="352"/>
                    </a:cubicBezTo>
                    <a:cubicBezTo>
                      <a:pt x="169" y="341"/>
                      <a:pt x="160" y="329"/>
                      <a:pt x="150" y="317"/>
                    </a:cubicBezTo>
                    <a:cubicBezTo>
                      <a:pt x="149" y="318"/>
                      <a:pt x="147" y="318"/>
                      <a:pt x="145" y="319"/>
                    </a:cubicBezTo>
                    <a:cubicBezTo>
                      <a:pt x="144" y="333"/>
                      <a:pt x="146" y="350"/>
                      <a:pt x="140" y="362"/>
                    </a:cubicBezTo>
                    <a:cubicBezTo>
                      <a:pt x="134" y="374"/>
                      <a:pt x="120" y="382"/>
                      <a:pt x="108" y="393"/>
                    </a:cubicBezTo>
                    <a:cubicBezTo>
                      <a:pt x="134" y="426"/>
                      <a:pt x="163" y="464"/>
                      <a:pt x="192" y="502"/>
                    </a:cubicBezTo>
                    <a:cubicBezTo>
                      <a:pt x="197" y="508"/>
                      <a:pt x="204" y="520"/>
                      <a:pt x="201" y="525"/>
                    </a:cubicBezTo>
                    <a:cubicBezTo>
                      <a:pt x="198" y="532"/>
                      <a:pt x="187" y="537"/>
                      <a:pt x="178" y="539"/>
                    </a:cubicBezTo>
                    <a:cubicBezTo>
                      <a:pt x="147" y="546"/>
                      <a:pt x="130" y="530"/>
                      <a:pt x="117" y="491"/>
                    </a:cubicBezTo>
                    <a:cubicBezTo>
                      <a:pt x="103" y="452"/>
                      <a:pt x="87" y="415"/>
                      <a:pt x="72" y="376"/>
                    </a:cubicBezTo>
                    <a:cubicBezTo>
                      <a:pt x="69" y="370"/>
                      <a:pt x="68" y="363"/>
                      <a:pt x="64" y="350"/>
                    </a:cubicBezTo>
                    <a:cubicBezTo>
                      <a:pt x="77" y="357"/>
                      <a:pt x="84" y="361"/>
                      <a:pt x="91" y="365"/>
                    </a:cubicBezTo>
                    <a:cubicBezTo>
                      <a:pt x="109" y="344"/>
                      <a:pt x="98" y="275"/>
                      <a:pt x="74" y="261"/>
                    </a:cubicBezTo>
                    <a:cubicBezTo>
                      <a:pt x="69" y="271"/>
                      <a:pt x="65" y="280"/>
                      <a:pt x="59" y="289"/>
                    </a:cubicBezTo>
                    <a:cubicBezTo>
                      <a:pt x="57" y="292"/>
                      <a:pt x="50" y="293"/>
                      <a:pt x="46" y="295"/>
                    </a:cubicBezTo>
                    <a:cubicBezTo>
                      <a:pt x="44" y="291"/>
                      <a:pt x="41" y="286"/>
                      <a:pt x="41" y="282"/>
                    </a:cubicBezTo>
                    <a:cubicBezTo>
                      <a:pt x="46" y="250"/>
                      <a:pt x="39" y="224"/>
                      <a:pt x="9" y="207"/>
                    </a:cubicBezTo>
                    <a:cubicBezTo>
                      <a:pt x="4" y="204"/>
                      <a:pt x="0" y="194"/>
                      <a:pt x="1" y="189"/>
                    </a:cubicBezTo>
                    <a:cubicBezTo>
                      <a:pt x="2" y="184"/>
                      <a:pt x="9" y="178"/>
                      <a:pt x="15" y="176"/>
                    </a:cubicBezTo>
                    <a:cubicBezTo>
                      <a:pt x="23" y="173"/>
                      <a:pt x="32" y="173"/>
                      <a:pt x="41" y="172"/>
                    </a:cubicBezTo>
                    <a:cubicBezTo>
                      <a:pt x="49" y="171"/>
                      <a:pt x="56" y="171"/>
                      <a:pt x="70" y="170"/>
                    </a:cubicBezTo>
                    <a:cubicBezTo>
                      <a:pt x="80" y="176"/>
                      <a:pt x="76" y="204"/>
                      <a:pt x="99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81"/>
              <p:cNvSpPr/>
              <p:nvPr/>
            </p:nvSpPr>
            <p:spPr bwMode="auto">
              <a:xfrm>
                <a:off x="13196661" y="-7938"/>
                <a:ext cx="1047750" cy="858838"/>
              </a:xfrm>
              <a:custGeom>
                <a:avLst/>
                <a:gdLst>
                  <a:gd name="T0" fmla="*/ 36 w 332"/>
                  <a:gd name="T1" fmla="*/ 247 h 272"/>
                  <a:gd name="T2" fmla="*/ 149 w 332"/>
                  <a:gd name="T3" fmla="*/ 203 h 272"/>
                  <a:gd name="T4" fmla="*/ 78 w 332"/>
                  <a:gd name="T5" fmla="*/ 204 h 272"/>
                  <a:gd name="T6" fmla="*/ 3 w 332"/>
                  <a:gd name="T7" fmla="*/ 159 h 272"/>
                  <a:gd name="T8" fmla="*/ 3 w 332"/>
                  <a:gd name="T9" fmla="*/ 137 h 272"/>
                  <a:gd name="T10" fmla="*/ 22 w 332"/>
                  <a:gd name="T11" fmla="*/ 132 h 272"/>
                  <a:gd name="T12" fmla="*/ 153 w 332"/>
                  <a:gd name="T13" fmla="*/ 148 h 272"/>
                  <a:gd name="T14" fmla="*/ 214 w 332"/>
                  <a:gd name="T15" fmla="*/ 109 h 272"/>
                  <a:gd name="T16" fmla="*/ 249 w 332"/>
                  <a:gd name="T17" fmla="*/ 22 h 272"/>
                  <a:gd name="T18" fmla="*/ 269 w 332"/>
                  <a:gd name="T19" fmla="*/ 1 h 272"/>
                  <a:gd name="T20" fmla="*/ 293 w 332"/>
                  <a:gd name="T21" fmla="*/ 18 h 272"/>
                  <a:gd name="T22" fmla="*/ 308 w 332"/>
                  <a:gd name="T23" fmla="*/ 48 h 272"/>
                  <a:gd name="T24" fmla="*/ 298 w 332"/>
                  <a:gd name="T25" fmla="*/ 83 h 272"/>
                  <a:gd name="T26" fmla="*/ 255 w 332"/>
                  <a:gd name="T27" fmla="*/ 151 h 272"/>
                  <a:gd name="T28" fmla="*/ 307 w 332"/>
                  <a:gd name="T29" fmla="*/ 147 h 272"/>
                  <a:gd name="T30" fmla="*/ 331 w 332"/>
                  <a:gd name="T31" fmla="*/ 159 h 272"/>
                  <a:gd name="T32" fmla="*/ 309 w 332"/>
                  <a:gd name="T33" fmla="*/ 182 h 272"/>
                  <a:gd name="T34" fmla="*/ 253 w 332"/>
                  <a:gd name="T35" fmla="*/ 184 h 272"/>
                  <a:gd name="T36" fmla="*/ 229 w 332"/>
                  <a:gd name="T37" fmla="*/ 194 h 272"/>
                  <a:gd name="T38" fmla="*/ 36 w 332"/>
                  <a:gd name="T39" fmla="*/ 247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2" h="272">
                    <a:moveTo>
                      <a:pt x="36" y="247"/>
                    </a:moveTo>
                    <a:cubicBezTo>
                      <a:pt x="76" y="230"/>
                      <a:pt x="119" y="237"/>
                      <a:pt x="149" y="203"/>
                    </a:cubicBezTo>
                    <a:cubicBezTo>
                      <a:pt x="124" y="203"/>
                      <a:pt x="101" y="202"/>
                      <a:pt x="78" y="204"/>
                    </a:cubicBezTo>
                    <a:cubicBezTo>
                      <a:pt x="41" y="207"/>
                      <a:pt x="19" y="188"/>
                      <a:pt x="3" y="159"/>
                    </a:cubicBezTo>
                    <a:cubicBezTo>
                      <a:pt x="0" y="153"/>
                      <a:pt x="0" y="142"/>
                      <a:pt x="3" y="137"/>
                    </a:cubicBezTo>
                    <a:cubicBezTo>
                      <a:pt x="5" y="133"/>
                      <a:pt x="17" y="129"/>
                      <a:pt x="22" y="132"/>
                    </a:cubicBezTo>
                    <a:cubicBezTo>
                      <a:pt x="64" y="152"/>
                      <a:pt x="109" y="144"/>
                      <a:pt x="153" y="148"/>
                    </a:cubicBezTo>
                    <a:cubicBezTo>
                      <a:pt x="186" y="151"/>
                      <a:pt x="203" y="139"/>
                      <a:pt x="214" y="109"/>
                    </a:cubicBezTo>
                    <a:cubicBezTo>
                      <a:pt x="223" y="79"/>
                      <a:pt x="236" y="50"/>
                      <a:pt x="249" y="22"/>
                    </a:cubicBezTo>
                    <a:cubicBezTo>
                      <a:pt x="253" y="13"/>
                      <a:pt x="262" y="2"/>
                      <a:pt x="269" y="1"/>
                    </a:cubicBezTo>
                    <a:cubicBezTo>
                      <a:pt x="277" y="0"/>
                      <a:pt x="287" y="10"/>
                      <a:pt x="293" y="18"/>
                    </a:cubicBezTo>
                    <a:cubicBezTo>
                      <a:pt x="300" y="27"/>
                      <a:pt x="303" y="38"/>
                      <a:pt x="308" y="48"/>
                    </a:cubicBezTo>
                    <a:cubicBezTo>
                      <a:pt x="315" y="63"/>
                      <a:pt x="313" y="73"/>
                      <a:pt x="298" y="83"/>
                    </a:cubicBezTo>
                    <a:cubicBezTo>
                      <a:pt x="275" y="98"/>
                      <a:pt x="266" y="123"/>
                      <a:pt x="255" y="151"/>
                    </a:cubicBezTo>
                    <a:cubicBezTo>
                      <a:pt x="275" y="150"/>
                      <a:pt x="291" y="148"/>
                      <a:pt x="307" y="147"/>
                    </a:cubicBezTo>
                    <a:cubicBezTo>
                      <a:pt x="316" y="147"/>
                      <a:pt x="330" y="144"/>
                      <a:pt x="331" y="159"/>
                    </a:cubicBezTo>
                    <a:cubicBezTo>
                      <a:pt x="332" y="173"/>
                      <a:pt x="322" y="181"/>
                      <a:pt x="309" y="182"/>
                    </a:cubicBezTo>
                    <a:cubicBezTo>
                      <a:pt x="290" y="184"/>
                      <a:pt x="271" y="183"/>
                      <a:pt x="253" y="184"/>
                    </a:cubicBezTo>
                    <a:cubicBezTo>
                      <a:pt x="245" y="185"/>
                      <a:pt x="234" y="188"/>
                      <a:pt x="229" y="194"/>
                    </a:cubicBezTo>
                    <a:cubicBezTo>
                      <a:pt x="170" y="259"/>
                      <a:pt x="127" y="272"/>
                      <a:pt x="36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82"/>
              <p:cNvSpPr/>
              <p:nvPr/>
            </p:nvSpPr>
            <p:spPr bwMode="auto">
              <a:xfrm>
                <a:off x="10912249" y="5257800"/>
                <a:ext cx="663575" cy="809625"/>
              </a:xfrm>
              <a:custGeom>
                <a:avLst/>
                <a:gdLst>
                  <a:gd name="T0" fmla="*/ 30 w 210"/>
                  <a:gd name="T1" fmla="*/ 218 h 256"/>
                  <a:gd name="T2" fmla="*/ 0 w 210"/>
                  <a:gd name="T3" fmla="*/ 204 h 256"/>
                  <a:gd name="T4" fmla="*/ 103 w 210"/>
                  <a:gd name="T5" fmla="*/ 0 h 256"/>
                  <a:gd name="T6" fmla="*/ 129 w 210"/>
                  <a:gd name="T7" fmla="*/ 38 h 256"/>
                  <a:gd name="T8" fmla="*/ 123 w 210"/>
                  <a:gd name="T9" fmla="*/ 153 h 256"/>
                  <a:gd name="T10" fmla="*/ 185 w 210"/>
                  <a:gd name="T11" fmla="*/ 38 h 256"/>
                  <a:gd name="T12" fmla="*/ 210 w 210"/>
                  <a:gd name="T13" fmla="*/ 48 h 256"/>
                  <a:gd name="T14" fmla="*/ 109 w 210"/>
                  <a:gd name="T15" fmla="*/ 256 h 256"/>
                  <a:gd name="T16" fmla="*/ 80 w 210"/>
                  <a:gd name="T17" fmla="*/ 216 h 256"/>
                  <a:gd name="T18" fmla="*/ 90 w 210"/>
                  <a:gd name="T19" fmla="*/ 94 h 256"/>
                  <a:gd name="T20" fmla="*/ 30 w 210"/>
                  <a:gd name="T21" fmla="*/ 218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256">
                    <a:moveTo>
                      <a:pt x="30" y="218"/>
                    </a:moveTo>
                    <a:cubicBezTo>
                      <a:pt x="20" y="214"/>
                      <a:pt x="11" y="210"/>
                      <a:pt x="0" y="204"/>
                    </a:cubicBezTo>
                    <a:cubicBezTo>
                      <a:pt x="35" y="135"/>
                      <a:pt x="69" y="67"/>
                      <a:pt x="103" y="0"/>
                    </a:cubicBezTo>
                    <a:cubicBezTo>
                      <a:pt x="127" y="4"/>
                      <a:pt x="132" y="16"/>
                      <a:pt x="129" y="38"/>
                    </a:cubicBezTo>
                    <a:cubicBezTo>
                      <a:pt x="124" y="76"/>
                      <a:pt x="122" y="113"/>
                      <a:pt x="123" y="153"/>
                    </a:cubicBezTo>
                    <a:cubicBezTo>
                      <a:pt x="143" y="115"/>
                      <a:pt x="164" y="78"/>
                      <a:pt x="185" y="38"/>
                    </a:cubicBezTo>
                    <a:cubicBezTo>
                      <a:pt x="193" y="41"/>
                      <a:pt x="201" y="44"/>
                      <a:pt x="210" y="48"/>
                    </a:cubicBezTo>
                    <a:cubicBezTo>
                      <a:pt x="176" y="118"/>
                      <a:pt x="142" y="187"/>
                      <a:pt x="109" y="256"/>
                    </a:cubicBezTo>
                    <a:cubicBezTo>
                      <a:pt x="77" y="246"/>
                      <a:pt x="77" y="246"/>
                      <a:pt x="80" y="216"/>
                    </a:cubicBezTo>
                    <a:cubicBezTo>
                      <a:pt x="84" y="176"/>
                      <a:pt x="89" y="136"/>
                      <a:pt x="90" y="94"/>
                    </a:cubicBezTo>
                    <a:cubicBezTo>
                      <a:pt x="70" y="135"/>
                      <a:pt x="50" y="176"/>
                      <a:pt x="30" y="2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83"/>
              <p:cNvSpPr/>
              <p:nvPr/>
            </p:nvSpPr>
            <p:spPr bwMode="auto">
              <a:xfrm>
                <a:off x="12772799" y="5489575"/>
                <a:ext cx="433388" cy="757238"/>
              </a:xfrm>
              <a:custGeom>
                <a:avLst/>
                <a:gdLst>
                  <a:gd name="T0" fmla="*/ 137 w 137"/>
                  <a:gd name="T1" fmla="*/ 221 h 240"/>
                  <a:gd name="T2" fmla="*/ 112 w 137"/>
                  <a:gd name="T3" fmla="*/ 226 h 240"/>
                  <a:gd name="T4" fmla="*/ 38 w 137"/>
                  <a:gd name="T5" fmla="*/ 85 h 240"/>
                  <a:gd name="T6" fmla="*/ 35 w 137"/>
                  <a:gd name="T7" fmla="*/ 86 h 240"/>
                  <a:gd name="T8" fmla="*/ 46 w 137"/>
                  <a:gd name="T9" fmla="*/ 237 h 240"/>
                  <a:gd name="T10" fmla="*/ 17 w 137"/>
                  <a:gd name="T11" fmla="*/ 240 h 240"/>
                  <a:gd name="T12" fmla="*/ 0 w 137"/>
                  <a:gd name="T13" fmla="*/ 17 h 240"/>
                  <a:gd name="T14" fmla="*/ 49 w 137"/>
                  <a:gd name="T15" fmla="*/ 37 h 240"/>
                  <a:gd name="T16" fmla="*/ 95 w 137"/>
                  <a:gd name="T17" fmla="*/ 105 h 240"/>
                  <a:gd name="T18" fmla="*/ 86 w 137"/>
                  <a:gd name="T19" fmla="*/ 5 h 240"/>
                  <a:gd name="T20" fmla="*/ 110 w 137"/>
                  <a:gd name="T21" fmla="*/ 0 h 240"/>
                  <a:gd name="T22" fmla="*/ 137 w 137"/>
                  <a:gd name="T23" fmla="*/ 22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" h="240">
                    <a:moveTo>
                      <a:pt x="137" y="221"/>
                    </a:moveTo>
                    <a:cubicBezTo>
                      <a:pt x="127" y="223"/>
                      <a:pt x="120" y="224"/>
                      <a:pt x="112" y="226"/>
                    </a:cubicBezTo>
                    <a:cubicBezTo>
                      <a:pt x="87" y="179"/>
                      <a:pt x="63" y="132"/>
                      <a:pt x="38" y="85"/>
                    </a:cubicBezTo>
                    <a:cubicBezTo>
                      <a:pt x="37" y="85"/>
                      <a:pt x="36" y="86"/>
                      <a:pt x="35" y="86"/>
                    </a:cubicBezTo>
                    <a:cubicBezTo>
                      <a:pt x="39" y="136"/>
                      <a:pt x="42" y="185"/>
                      <a:pt x="46" y="237"/>
                    </a:cubicBezTo>
                    <a:cubicBezTo>
                      <a:pt x="36" y="238"/>
                      <a:pt x="28" y="238"/>
                      <a:pt x="17" y="240"/>
                    </a:cubicBezTo>
                    <a:cubicBezTo>
                      <a:pt x="11" y="164"/>
                      <a:pt x="5" y="91"/>
                      <a:pt x="0" y="17"/>
                    </a:cubicBezTo>
                    <a:cubicBezTo>
                      <a:pt x="33" y="10"/>
                      <a:pt x="33" y="10"/>
                      <a:pt x="49" y="37"/>
                    </a:cubicBezTo>
                    <a:cubicBezTo>
                      <a:pt x="63" y="60"/>
                      <a:pt x="77" y="83"/>
                      <a:pt x="95" y="105"/>
                    </a:cubicBezTo>
                    <a:cubicBezTo>
                      <a:pt x="92" y="72"/>
                      <a:pt x="89" y="39"/>
                      <a:pt x="86" y="5"/>
                    </a:cubicBezTo>
                    <a:cubicBezTo>
                      <a:pt x="94" y="3"/>
                      <a:pt x="101" y="2"/>
                      <a:pt x="110" y="0"/>
                    </a:cubicBezTo>
                    <a:cubicBezTo>
                      <a:pt x="119" y="73"/>
                      <a:pt x="128" y="146"/>
                      <a:pt x="137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84"/>
              <p:cNvSpPr>
                <a:spLocks noEditPoints="1"/>
              </p:cNvSpPr>
              <p:nvPr/>
            </p:nvSpPr>
            <p:spPr bwMode="auto">
              <a:xfrm>
                <a:off x="14103124" y="4878387"/>
                <a:ext cx="720725" cy="762000"/>
              </a:xfrm>
              <a:custGeom>
                <a:avLst/>
                <a:gdLst>
                  <a:gd name="T0" fmla="*/ 124 w 228"/>
                  <a:gd name="T1" fmla="*/ 122 h 241"/>
                  <a:gd name="T2" fmla="*/ 104 w 228"/>
                  <a:gd name="T3" fmla="*/ 142 h 241"/>
                  <a:gd name="T4" fmla="*/ 158 w 228"/>
                  <a:gd name="T5" fmla="*/ 216 h 241"/>
                  <a:gd name="T6" fmla="*/ 135 w 228"/>
                  <a:gd name="T7" fmla="*/ 241 h 241"/>
                  <a:gd name="T8" fmla="*/ 0 w 228"/>
                  <a:gd name="T9" fmla="*/ 51 h 241"/>
                  <a:gd name="T10" fmla="*/ 49 w 228"/>
                  <a:gd name="T11" fmla="*/ 16 h 241"/>
                  <a:gd name="T12" fmla="*/ 122 w 228"/>
                  <a:gd name="T13" fmla="*/ 15 h 241"/>
                  <a:gd name="T14" fmla="*/ 148 w 228"/>
                  <a:gd name="T15" fmla="*/ 87 h 241"/>
                  <a:gd name="T16" fmla="*/ 159 w 228"/>
                  <a:gd name="T17" fmla="*/ 115 h 241"/>
                  <a:gd name="T18" fmla="*/ 228 w 228"/>
                  <a:gd name="T19" fmla="*/ 169 h 241"/>
                  <a:gd name="T20" fmla="*/ 186 w 228"/>
                  <a:gd name="T21" fmla="*/ 174 h 241"/>
                  <a:gd name="T22" fmla="*/ 124 w 228"/>
                  <a:gd name="T23" fmla="*/ 122 h 241"/>
                  <a:gd name="T24" fmla="*/ 85 w 228"/>
                  <a:gd name="T25" fmla="*/ 113 h 241"/>
                  <a:gd name="T26" fmla="*/ 117 w 228"/>
                  <a:gd name="T27" fmla="*/ 72 h 241"/>
                  <a:gd name="T28" fmla="*/ 90 w 228"/>
                  <a:gd name="T29" fmla="*/ 39 h 241"/>
                  <a:gd name="T30" fmla="*/ 41 w 228"/>
                  <a:gd name="T31" fmla="*/ 55 h 241"/>
                  <a:gd name="T32" fmla="*/ 85 w 228"/>
                  <a:gd name="T33" fmla="*/ 113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8" h="241">
                    <a:moveTo>
                      <a:pt x="124" y="122"/>
                    </a:moveTo>
                    <a:cubicBezTo>
                      <a:pt x="116" y="129"/>
                      <a:pt x="111" y="135"/>
                      <a:pt x="104" y="142"/>
                    </a:cubicBezTo>
                    <a:cubicBezTo>
                      <a:pt x="122" y="167"/>
                      <a:pt x="140" y="191"/>
                      <a:pt x="158" y="216"/>
                    </a:cubicBezTo>
                    <a:cubicBezTo>
                      <a:pt x="150" y="225"/>
                      <a:pt x="143" y="232"/>
                      <a:pt x="135" y="241"/>
                    </a:cubicBezTo>
                    <a:cubicBezTo>
                      <a:pt x="90" y="177"/>
                      <a:pt x="46" y="115"/>
                      <a:pt x="0" y="51"/>
                    </a:cubicBezTo>
                    <a:cubicBezTo>
                      <a:pt x="17" y="39"/>
                      <a:pt x="33" y="27"/>
                      <a:pt x="49" y="16"/>
                    </a:cubicBezTo>
                    <a:cubicBezTo>
                      <a:pt x="73" y="1"/>
                      <a:pt x="97" y="0"/>
                      <a:pt x="122" y="15"/>
                    </a:cubicBezTo>
                    <a:cubicBezTo>
                      <a:pt x="150" y="33"/>
                      <a:pt x="153" y="60"/>
                      <a:pt x="148" y="87"/>
                    </a:cubicBezTo>
                    <a:cubicBezTo>
                      <a:pt x="145" y="101"/>
                      <a:pt x="150" y="107"/>
                      <a:pt x="159" y="115"/>
                    </a:cubicBezTo>
                    <a:cubicBezTo>
                      <a:pt x="183" y="132"/>
                      <a:pt x="205" y="151"/>
                      <a:pt x="228" y="169"/>
                    </a:cubicBezTo>
                    <a:cubicBezTo>
                      <a:pt x="208" y="191"/>
                      <a:pt x="208" y="191"/>
                      <a:pt x="186" y="174"/>
                    </a:cubicBezTo>
                    <a:cubicBezTo>
                      <a:pt x="166" y="157"/>
                      <a:pt x="145" y="140"/>
                      <a:pt x="124" y="122"/>
                    </a:cubicBezTo>
                    <a:close/>
                    <a:moveTo>
                      <a:pt x="85" y="113"/>
                    </a:moveTo>
                    <a:cubicBezTo>
                      <a:pt x="102" y="103"/>
                      <a:pt x="118" y="94"/>
                      <a:pt x="117" y="72"/>
                    </a:cubicBezTo>
                    <a:cubicBezTo>
                      <a:pt x="116" y="55"/>
                      <a:pt x="104" y="45"/>
                      <a:pt x="90" y="39"/>
                    </a:cubicBezTo>
                    <a:cubicBezTo>
                      <a:pt x="70" y="30"/>
                      <a:pt x="56" y="40"/>
                      <a:pt x="41" y="55"/>
                    </a:cubicBezTo>
                    <a:cubicBezTo>
                      <a:pt x="55" y="74"/>
                      <a:pt x="69" y="93"/>
                      <a:pt x="85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85"/>
              <p:cNvSpPr/>
              <p:nvPr/>
            </p:nvSpPr>
            <p:spPr bwMode="auto">
              <a:xfrm>
                <a:off x="9386661" y="3990975"/>
                <a:ext cx="820738" cy="669925"/>
              </a:xfrm>
              <a:custGeom>
                <a:avLst/>
                <a:gdLst>
                  <a:gd name="T0" fmla="*/ 108 w 260"/>
                  <a:gd name="T1" fmla="*/ 81 h 212"/>
                  <a:gd name="T2" fmla="*/ 12 w 260"/>
                  <a:gd name="T3" fmla="*/ 129 h 212"/>
                  <a:gd name="T4" fmla="*/ 0 w 260"/>
                  <a:gd name="T5" fmla="*/ 106 h 212"/>
                  <a:gd name="T6" fmla="*/ 204 w 260"/>
                  <a:gd name="T7" fmla="*/ 0 h 212"/>
                  <a:gd name="T8" fmla="*/ 217 w 260"/>
                  <a:gd name="T9" fmla="*/ 24 h 212"/>
                  <a:gd name="T10" fmla="*/ 131 w 260"/>
                  <a:gd name="T11" fmla="*/ 69 h 212"/>
                  <a:gd name="T12" fmla="*/ 161 w 260"/>
                  <a:gd name="T13" fmla="*/ 126 h 212"/>
                  <a:gd name="T14" fmla="*/ 247 w 260"/>
                  <a:gd name="T15" fmla="*/ 84 h 212"/>
                  <a:gd name="T16" fmla="*/ 260 w 260"/>
                  <a:gd name="T17" fmla="*/ 107 h 212"/>
                  <a:gd name="T18" fmla="*/ 55 w 260"/>
                  <a:gd name="T19" fmla="*/ 212 h 212"/>
                  <a:gd name="T20" fmla="*/ 42 w 260"/>
                  <a:gd name="T21" fmla="*/ 189 h 212"/>
                  <a:gd name="T22" fmla="*/ 138 w 260"/>
                  <a:gd name="T23" fmla="*/ 139 h 212"/>
                  <a:gd name="T24" fmla="*/ 108 w 260"/>
                  <a:gd name="T25" fmla="*/ 8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12">
                    <a:moveTo>
                      <a:pt x="108" y="81"/>
                    </a:moveTo>
                    <a:cubicBezTo>
                      <a:pt x="75" y="97"/>
                      <a:pt x="44" y="113"/>
                      <a:pt x="12" y="129"/>
                    </a:cubicBezTo>
                    <a:cubicBezTo>
                      <a:pt x="8" y="121"/>
                      <a:pt x="4" y="114"/>
                      <a:pt x="0" y="106"/>
                    </a:cubicBezTo>
                    <a:cubicBezTo>
                      <a:pt x="68" y="70"/>
                      <a:pt x="135" y="36"/>
                      <a:pt x="204" y="0"/>
                    </a:cubicBezTo>
                    <a:cubicBezTo>
                      <a:pt x="208" y="9"/>
                      <a:pt x="212" y="16"/>
                      <a:pt x="217" y="24"/>
                    </a:cubicBezTo>
                    <a:cubicBezTo>
                      <a:pt x="188" y="39"/>
                      <a:pt x="160" y="54"/>
                      <a:pt x="131" y="69"/>
                    </a:cubicBezTo>
                    <a:cubicBezTo>
                      <a:pt x="141" y="88"/>
                      <a:pt x="151" y="106"/>
                      <a:pt x="161" y="126"/>
                    </a:cubicBezTo>
                    <a:cubicBezTo>
                      <a:pt x="190" y="112"/>
                      <a:pt x="217" y="99"/>
                      <a:pt x="247" y="84"/>
                    </a:cubicBezTo>
                    <a:cubicBezTo>
                      <a:pt x="251" y="91"/>
                      <a:pt x="255" y="99"/>
                      <a:pt x="260" y="107"/>
                    </a:cubicBezTo>
                    <a:cubicBezTo>
                      <a:pt x="191" y="142"/>
                      <a:pt x="124" y="177"/>
                      <a:pt x="55" y="212"/>
                    </a:cubicBezTo>
                    <a:cubicBezTo>
                      <a:pt x="51" y="205"/>
                      <a:pt x="47" y="198"/>
                      <a:pt x="42" y="189"/>
                    </a:cubicBezTo>
                    <a:cubicBezTo>
                      <a:pt x="74" y="172"/>
                      <a:pt x="105" y="156"/>
                      <a:pt x="138" y="139"/>
                    </a:cubicBezTo>
                    <a:cubicBezTo>
                      <a:pt x="127" y="119"/>
                      <a:pt x="118" y="101"/>
                      <a:pt x="108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86"/>
              <p:cNvSpPr>
                <a:spLocks noEditPoints="1"/>
              </p:cNvSpPr>
              <p:nvPr/>
            </p:nvSpPr>
            <p:spPr bwMode="auto">
              <a:xfrm>
                <a:off x="10480449" y="5126037"/>
                <a:ext cx="615950" cy="741363"/>
              </a:xfrm>
              <a:custGeom>
                <a:avLst/>
                <a:gdLst>
                  <a:gd name="T0" fmla="*/ 0 w 195"/>
                  <a:gd name="T1" fmla="*/ 167 h 235"/>
                  <a:gd name="T2" fmla="*/ 160 w 195"/>
                  <a:gd name="T3" fmla="*/ 0 h 235"/>
                  <a:gd name="T4" fmla="*/ 195 w 195"/>
                  <a:gd name="T5" fmla="*/ 22 h 235"/>
                  <a:gd name="T6" fmla="*/ 107 w 195"/>
                  <a:gd name="T7" fmla="*/ 235 h 235"/>
                  <a:gd name="T8" fmla="*/ 79 w 195"/>
                  <a:gd name="T9" fmla="*/ 219 h 235"/>
                  <a:gd name="T10" fmla="*/ 98 w 195"/>
                  <a:gd name="T11" fmla="*/ 178 h 235"/>
                  <a:gd name="T12" fmla="*/ 90 w 195"/>
                  <a:gd name="T13" fmla="*/ 145 h 235"/>
                  <a:gd name="T14" fmla="*/ 70 w 195"/>
                  <a:gd name="T15" fmla="*/ 131 h 235"/>
                  <a:gd name="T16" fmla="*/ 25 w 195"/>
                  <a:gd name="T17" fmla="*/ 187 h 235"/>
                  <a:gd name="T18" fmla="*/ 0 w 195"/>
                  <a:gd name="T19" fmla="*/ 167 h 235"/>
                  <a:gd name="T20" fmla="*/ 121 w 195"/>
                  <a:gd name="T21" fmla="*/ 127 h 235"/>
                  <a:gd name="T22" fmla="*/ 154 w 195"/>
                  <a:gd name="T23" fmla="*/ 50 h 235"/>
                  <a:gd name="T24" fmla="*/ 95 w 195"/>
                  <a:gd name="T25" fmla="*/ 108 h 235"/>
                  <a:gd name="T26" fmla="*/ 121 w 195"/>
                  <a:gd name="T27" fmla="*/ 127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5" h="235">
                    <a:moveTo>
                      <a:pt x="0" y="167"/>
                    </a:moveTo>
                    <a:cubicBezTo>
                      <a:pt x="54" y="111"/>
                      <a:pt x="107" y="56"/>
                      <a:pt x="160" y="0"/>
                    </a:cubicBezTo>
                    <a:cubicBezTo>
                      <a:pt x="173" y="8"/>
                      <a:pt x="183" y="14"/>
                      <a:pt x="195" y="22"/>
                    </a:cubicBezTo>
                    <a:cubicBezTo>
                      <a:pt x="166" y="92"/>
                      <a:pt x="137" y="163"/>
                      <a:pt x="107" y="235"/>
                    </a:cubicBezTo>
                    <a:cubicBezTo>
                      <a:pt x="97" y="230"/>
                      <a:pt x="89" y="225"/>
                      <a:pt x="79" y="219"/>
                    </a:cubicBezTo>
                    <a:cubicBezTo>
                      <a:pt x="85" y="205"/>
                      <a:pt x="90" y="191"/>
                      <a:pt x="98" y="178"/>
                    </a:cubicBezTo>
                    <a:cubicBezTo>
                      <a:pt x="107" y="163"/>
                      <a:pt x="106" y="153"/>
                      <a:pt x="90" y="145"/>
                    </a:cubicBezTo>
                    <a:cubicBezTo>
                      <a:pt x="84" y="142"/>
                      <a:pt x="79" y="137"/>
                      <a:pt x="70" y="131"/>
                    </a:cubicBezTo>
                    <a:cubicBezTo>
                      <a:pt x="55" y="149"/>
                      <a:pt x="40" y="168"/>
                      <a:pt x="25" y="187"/>
                    </a:cubicBezTo>
                    <a:cubicBezTo>
                      <a:pt x="12" y="177"/>
                      <a:pt x="5" y="171"/>
                      <a:pt x="0" y="167"/>
                    </a:cubicBezTo>
                    <a:close/>
                    <a:moveTo>
                      <a:pt x="121" y="127"/>
                    </a:moveTo>
                    <a:cubicBezTo>
                      <a:pt x="132" y="100"/>
                      <a:pt x="143" y="76"/>
                      <a:pt x="154" y="50"/>
                    </a:cubicBezTo>
                    <a:cubicBezTo>
                      <a:pt x="133" y="71"/>
                      <a:pt x="115" y="89"/>
                      <a:pt x="95" y="108"/>
                    </a:cubicBezTo>
                    <a:cubicBezTo>
                      <a:pt x="103" y="114"/>
                      <a:pt x="111" y="119"/>
                      <a:pt x="12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87"/>
              <p:cNvSpPr/>
              <p:nvPr/>
            </p:nvSpPr>
            <p:spPr bwMode="auto">
              <a:xfrm>
                <a:off x="11399611" y="5441950"/>
                <a:ext cx="520700" cy="785813"/>
              </a:xfrm>
              <a:custGeom>
                <a:avLst/>
                <a:gdLst>
                  <a:gd name="T0" fmla="*/ 110 w 165"/>
                  <a:gd name="T1" fmla="*/ 156 h 249"/>
                  <a:gd name="T2" fmla="*/ 76 w 165"/>
                  <a:gd name="T3" fmla="*/ 143 h 249"/>
                  <a:gd name="T4" fmla="*/ 83 w 165"/>
                  <a:gd name="T5" fmla="*/ 120 h 249"/>
                  <a:gd name="T6" fmla="*/ 141 w 165"/>
                  <a:gd name="T7" fmla="*/ 139 h 249"/>
                  <a:gd name="T8" fmla="*/ 107 w 165"/>
                  <a:gd name="T9" fmla="*/ 249 h 249"/>
                  <a:gd name="T10" fmla="*/ 83 w 165"/>
                  <a:gd name="T11" fmla="*/ 227 h 249"/>
                  <a:gd name="T12" fmla="*/ 11 w 165"/>
                  <a:gd name="T13" fmla="*/ 147 h 249"/>
                  <a:gd name="T14" fmla="*/ 47 w 165"/>
                  <a:gd name="T15" fmla="*/ 47 h 249"/>
                  <a:gd name="T16" fmla="*/ 93 w 165"/>
                  <a:gd name="T17" fmla="*/ 12 h 249"/>
                  <a:gd name="T18" fmla="*/ 162 w 165"/>
                  <a:gd name="T19" fmla="*/ 55 h 249"/>
                  <a:gd name="T20" fmla="*/ 165 w 165"/>
                  <a:gd name="T21" fmla="*/ 93 h 249"/>
                  <a:gd name="T22" fmla="*/ 134 w 165"/>
                  <a:gd name="T23" fmla="*/ 90 h 249"/>
                  <a:gd name="T24" fmla="*/ 134 w 165"/>
                  <a:gd name="T25" fmla="*/ 69 h 249"/>
                  <a:gd name="T26" fmla="*/ 115 w 165"/>
                  <a:gd name="T27" fmla="*/ 38 h 249"/>
                  <a:gd name="T28" fmla="*/ 74 w 165"/>
                  <a:gd name="T29" fmla="*/ 54 h 249"/>
                  <a:gd name="T30" fmla="*/ 38 w 165"/>
                  <a:gd name="T31" fmla="*/ 159 h 249"/>
                  <a:gd name="T32" fmla="*/ 64 w 165"/>
                  <a:gd name="T33" fmla="*/ 205 h 249"/>
                  <a:gd name="T34" fmla="*/ 104 w 165"/>
                  <a:gd name="T35" fmla="*/ 175 h 249"/>
                  <a:gd name="T36" fmla="*/ 110 w 165"/>
                  <a:gd name="T3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5" h="249">
                    <a:moveTo>
                      <a:pt x="110" y="156"/>
                    </a:moveTo>
                    <a:cubicBezTo>
                      <a:pt x="99" y="151"/>
                      <a:pt x="88" y="147"/>
                      <a:pt x="76" y="143"/>
                    </a:cubicBezTo>
                    <a:cubicBezTo>
                      <a:pt x="78" y="136"/>
                      <a:pt x="80" y="129"/>
                      <a:pt x="83" y="120"/>
                    </a:cubicBezTo>
                    <a:cubicBezTo>
                      <a:pt x="102" y="126"/>
                      <a:pt x="121" y="132"/>
                      <a:pt x="141" y="139"/>
                    </a:cubicBezTo>
                    <a:cubicBezTo>
                      <a:pt x="130" y="175"/>
                      <a:pt x="119" y="210"/>
                      <a:pt x="107" y="249"/>
                    </a:cubicBezTo>
                    <a:cubicBezTo>
                      <a:pt x="97" y="241"/>
                      <a:pt x="91" y="234"/>
                      <a:pt x="83" y="227"/>
                    </a:cubicBezTo>
                    <a:cubicBezTo>
                      <a:pt x="36" y="234"/>
                      <a:pt x="0" y="200"/>
                      <a:pt x="11" y="147"/>
                    </a:cubicBezTo>
                    <a:cubicBezTo>
                      <a:pt x="18" y="112"/>
                      <a:pt x="31" y="78"/>
                      <a:pt x="47" y="47"/>
                    </a:cubicBezTo>
                    <a:cubicBezTo>
                      <a:pt x="56" y="31"/>
                      <a:pt x="76" y="18"/>
                      <a:pt x="93" y="12"/>
                    </a:cubicBezTo>
                    <a:cubicBezTo>
                      <a:pt x="127" y="0"/>
                      <a:pt x="154" y="19"/>
                      <a:pt x="162" y="55"/>
                    </a:cubicBezTo>
                    <a:cubicBezTo>
                      <a:pt x="164" y="66"/>
                      <a:pt x="164" y="78"/>
                      <a:pt x="165" y="93"/>
                    </a:cubicBezTo>
                    <a:cubicBezTo>
                      <a:pt x="153" y="92"/>
                      <a:pt x="144" y="91"/>
                      <a:pt x="134" y="90"/>
                    </a:cubicBezTo>
                    <a:cubicBezTo>
                      <a:pt x="134" y="82"/>
                      <a:pt x="134" y="76"/>
                      <a:pt x="134" y="69"/>
                    </a:cubicBezTo>
                    <a:cubicBezTo>
                      <a:pt x="134" y="55"/>
                      <a:pt x="130" y="42"/>
                      <a:pt x="115" y="38"/>
                    </a:cubicBezTo>
                    <a:cubicBezTo>
                      <a:pt x="98" y="34"/>
                      <a:pt x="80" y="38"/>
                      <a:pt x="74" y="54"/>
                    </a:cubicBezTo>
                    <a:cubicBezTo>
                      <a:pt x="60" y="88"/>
                      <a:pt x="48" y="123"/>
                      <a:pt x="38" y="159"/>
                    </a:cubicBezTo>
                    <a:cubicBezTo>
                      <a:pt x="33" y="181"/>
                      <a:pt x="46" y="201"/>
                      <a:pt x="64" y="205"/>
                    </a:cubicBezTo>
                    <a:cubicBezTo>
                      <a:pt x="80" y="210"/>
                      <a:pt x="96" y="198"/>
                      <a:pt x="104" y="175"/>
                    </a:cubicBezTo>
                    <a:cubicBezTo>
                      <a:pt x="107" y="170"/>
                      <a:pt x="108" y="164"/>
                      <a:pt x="110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88"/>
              <p:cNvSpPr/>
              <p:nvPr/>
            </p:nvSpPr>
            <p:spPr bwMode="auto">
              <a:xfrm>
                <a:off x="12312424" y="5551487"/>
                <a:ext cx="412750" cy="714375"/>
              </a:xfrm>
              <a:custGeom>
                <a:avLst/>
                <a:gdLst>
                  <a:gd name="T0" fmla="*/ 1 w 131"/>
                  <a:gd name="T1" fmla="*/ 0 h 226"/>
                  <a:gd name="T2" fmla="*/ 30 w 131"/>
                  <a:gd name="T3" fmla="*/ 0 h 226"/>
                  <a:gd name="T4" fmla="*/ 30 w 131"/>
                  <a:gd name="T5" fmla="*/ 98 h 226"/>
                  <a:gd name="T6" fmla="*/ 28 w 131"/>
                  <a:gd name="T7" fmla="*/ 164 h 226"/>
                  <a:gd name="T8" fmla="*/ 68 w 131"/>
                  <a:gd name="T9" fmla="*/ 199 h 226"/>
                  <a:gd name="T10" fmla="*/ 97 w 131"/>
                  <a:gd name="T11" fmla="*/ 163 h 226"/>
                  <a:gd name="T12" fmla="*/ 102 w 131"/>
                  <a:gd name="T13" fmla="*/ 15 h 226"/>
                  <a:gd name="T14" fmla="*/ 103 w 131"/>
                  <a:gd name="T15" fmla="*/ 4 h 226"/>
                  <a:gd name="T16" fmla="*/ 131 w 131"/>
                  <a:gd name="T17" fmla="*/ 4 h 226"/>
                  <a:gd name="T18" fmla="*/ 123 w 131"/>
                  <a:gd name="T19" fmla="*/ 176 h 226"/>
                  <a:gd name="T20" fmla="*/ 64 w 131"/>
                  <a:gd name="T21" fmla="*/ 226 h 226"/>
                  <a:gd name="T22" fmla="*/ 1 w 131"/>
                  <a:gd name="T23" fmla="*/ 172 h 226"/>
                  <a:gd name="T24" fmla="*/ 1 w 131"/>
                  <a:gd name="T2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" h="226">
                    <a:moveTo>
                      <a:pt x="1" y="0"/>
                    </a:moveTo>
                    <a:cubicBezTo>
                      <a:pt x="14" y="0"/>
                      <a:pt x="22" y="0"/>
                      <a:pt x="30" y="0"/>
                    </a:cubicBezTo>
                    <a:cubicBezTo>
                      <a:pt x="30" y="33"/>
                      <a:pt x="30" y="66"/>
                      <a:pt x="30" y="98"/>
                    </a:cubicBezTo>
                    <a:cubicBezTo>
                      <a:pt x="30" y="120"/>
                      <a:pt x="28" y="142"/>
                      <a:pt x="28" y="164"/>
                    </a:cubicBezTo>
                    <a:cubicBezTo>
                      <a:pt x="28" y="189"/>
                      <a:pt x="44" y="201"/>
                      <a:pt x="68" y="199"/>
                    </a:cubicBezTo>
                    <a:cubicBezTo>
                      <a:pt x="86" y="197"/>
                      <a:pt x="96" y="186"/>
                      <a:pt x="97" y="163"/>
                    </a:cubicBezTo>
                    <a:cubicBezTo>
                      <a:pt x="99" y="114"/>
                      <a:pt x="100" y="65"/>
                      <a:pt x="102" y="15"/>
                    </a:cubicBezTo>
                    <a:cubicBezTo>
                      <a:pt x="102" y="12"/>
                      <a:pt x="103" y="9"/>
                      <a:pt x="103" y="4"/>
                    </a:cubicBezTo>
                    <a:cubicBezTo>
                      <a:pt x="112" y="4"/>
                      <a:pt x="121" y="4"/>
                      <a:pt x="131" y="4"/>
                    </a:cubicBezTo>
                    <a:cubicBezTo>
                      <a:pt x="129" y="62"/>
                      <a:pt x="127" y="119"/>
                      <a:pt x="123" y="176"/>
                    </a:cubicBezTo>
                    <a:cubicBezTo>
                      <a:pt x="121" y="206"/>
                      <a:pt x="95" y="226"/>
                      <a:pt x="64" y="226"/>
                    </a:cubicBezTo>
                    <a:cubicBezTo>
                      <a:pt x="28" y="225"/>
                      <a:pt x="2" y="205"/>
                      <a:pt x="1" y="172"/>
                    </a:cubicBezTo>
                    <a:cubicBezTo>
                      <a:pt x="0" y="115"/>
                      <a:pt x="1" y="58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89"/>
              <p:cNvSpPr/>
              <p:nvPr/>
            </p:nvSpPr>
            <p:spPr bwMode="auto">
              <a:xfrm>
                <a:off x="9635899" y="4373562"/>
                <a:ext cx="825500" cy="698500"/>
              </a:xfrm>
              <a:custGeom>
                <a:avLst/>
                <a:gdLst>
                  <a:gd name="T0" fmla="*/ 192 w 261"/>
                  <a:gd name="T1" fmla="*/ 0 h 221"/>
                  <a:gd name="T2" fmla="*/ 261 w 261"/>
                  <a:gd name="T3" fmla="*/ 96 h 221"/>
                  <a:gd name="T4" fmla="*/ 240 w 261"/>
                  <a:gd name="T5" fmla="*/ 110 h 221"/>
                  <a:gd name="T6" fmla="*/ 196 w 261"/>
                  <a:gd name="T7" fmla="*/ 49 h 221"/>
                  <a:gd name="T8" fmla="*/ 175 w 261"/>
                  <a:gd name="T9" fmla="*/ 44 h 221"/>
                  <a:gd name="T10" fmla="*/ 128 w 261"/>
                  <a:gd name="T11" fmla="*/ 73 h 221"/>
                  <a:gd name="T12" fmla="*/ 175 w 261"/>
                  <a:gd name="T13" fmla="*/ 140 h 221"/>
                  <a:gd name="T14" fmla="*/ 156 w 261"/>
                  <a:gd name="T15" fmla="*/ 155 h 221"/>
                  <a:gd name="T16" fmla="*/ 106 w 261"/>
                  <a:gd name="T17" fmla="*/ 87 h 221"/>
                  <a:gd name="T18" fmla="*/ 38 w 261"/>
                  <a:gd name="T19" fmla="*/ 129 h 221"/>
                  <a:gd name="T20" fmla="*/ 93 w 261"/>
                  <a:gd name="T21" fmla="*/ 207 h 221"/>
                  <a:gd name="T22" fmla="*/ 73 w 261"/>
                  <a:gd name="T23" fmla="*/ 221 h 221"/>
                  <a:gd name="T24" fmla="*/ 0 w 261"/>
                  <a:gd name="T25" fmla="*/ 120 h 221"/>
                  <a:gd name="T26" fmla="*/ 192 w 261"/>
                  <a:gd name="T27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1" h="221">
                    <a:moveTo>
                      <a:pt x="192" y="0"/>
                    </a:moveTo>
                    <a:cubicBezTo>
                      <a:pt x="215" y="32"/>
                      <a:pt x="237" y="63"/>
                      <a:pt x="261" y="96"/>
                    </a:cubicBezTo>
                    <a:cubicBezTo>
                      <a:pt x="254" y="101"/>
                      <a:pt x="248" y="105"/>
                      <a:pt x="240" y="110"/>
                    </a:cubicBezTo>
                    <a:cubicBezTo>
                      <a:pt x="225" y="89"/>
                      <a:pt x="210" y="69"/>
                      <a:pt x="196" y="49"/>
                    </a:cubicBezTo>
                    <a:cubicBezTo>
                      <a:pt x="190" y="39"/>
                      <a:pt x="184" y="38"/>
                      <a:pt x="175" y="44"/>
                    </a:cubicBezTo>
                    <a:cubicBezTo>
                      <a:pt x="160" y="54"/>
                      <a:pt x="145" y="63"/>
                      <a:pt x="128" y="73"/>
                    </a:cubicBezTo>
                    <a:cubicBezTo>
                      <a:pt x="144" y="96"/>
                      <a:pt x="159" y="117"/>
                      <a:pt x="175" y="140"/>
                    </a:cubicBezTo>
                    <a:cubicBezTo>
                      <a:pt x="169" y="145"/>
                      <a:pt x="164" y="149"/>
                      <a:pt x="156" y="155"/>
                    </a:cubicBezTo>
                    <a:cubicBezTo>
                      <a:pt x="139" y="132"/>
                      <a:pt x="122" y="109"/>
                      <a:pt x="106" y="87"/>
                    </a:cubicBezTo>
                    <a:cubicBezTo>
                      <a:pt x="83" y="101"/>
                      <a:pt x="62" y="114"/>
                      <a:pt x="38" y="129"/>
                    </a:cubicBezTo>
                    <a:cubicBezTo>
                      <a:pt x="56" y="154"/>
                      <a:pt x="74" y="180"/>
                      <a:pt x="93" y="207"/>
                    </a:cubicBezTo>
                    <a:cubicBezTo>
                      <a:pt x="87" y="211"/>
                      <a:pt x="81" y="216"/>
                      <a:pt x="73" y="221"/>
                    </a:cubicBezTo>
                    <a:cubicBezTo>
                      <a:pt x="49" y="188"/>
                      <a:pt x="25" y="155"/>
                      <a:pt x="0" y="120"/>
                    </a:cubicBezTo>
                    <a:cubicBezTo>
                      <a:pt x="64" y="80"/>
                      <a:pt x="128" y="4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90"/>
              <p:cNvSpPr/>
              <p:nvPr/>
            </p:nvSpPr>
            <p:spPr bwMode="auto">
              <a:xfrm>
                <a:off x="13347474" y="5267325"/>
                <a:ext cx="487363" cy="777875"/>
              </a:xfrm>
              <a:custGeom>
                <a:avLst/>
                <a:gdLst>
                  <a:gd name="T0" fmla="*/ 117 w 154"/>
                  <a:gd name="T1" fmla="*/ 0 h 246"/>
                  <a:gd name="T2" fmla="*/ 135 w 154"/>
                  <a:gd name="T3" fmla="*/ 115 h 246"/>
                  <a:gd name="T4" fmla="*/ 149 w 154"/>
                  <a:gd name="T5" fmla="*/ 208 h 246"/>
                  <a:gd name="T6" fmla="*/ 124 w 154"/>
                  <a:gd name="T7" fmla="*/ 246 h 246"/>
                  <a:gd name="T8" fmla="*/ 0 w 154"/>
                  <a:gd name="T9" fmla="*/ 48 h 246"/>
                  <a:gd name="T10" fmla="*/ 27 w 154"/>
                  <a:gd name="T11" fmla="*/ 36 h 246"/>
                  <a:gd name="T12" fmla="*/ 108 w 154"/>
                  <a:gd name="T13" fmla="*/ 162 h 246"/>
                  <a:gd name="T14" fmla="*/ 112 w 154"/>
                  <a:gd name="T15" fmla="*/ 160 h 246"/>
                  <a:gd name="T16" fmla="*/ 99 w 154"/>
                  <a:gd name="T17" fmla="*/ 70 h 246"/>
                  <a:gd name="T18" fmla="*/ 92 w 154"/>
                  <a:gd name="T19" fmla="*/ 28 h 246"/>
                  <a:gd name="T20" fmla="*/ 117 w 154"/>
                  <a:gd name="T21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246">
                    <a:moveTo>
                      <a:pt x="117" y="0"/>
                    </a:moveTo>
                    <a:cubicBezTo>
                      <a:pt x="123" y="39"/>
                      <a:pt x="129" y="77"/>
                      <a:pt x="135" y="115"/>
                    </a:cubicBezTo>
                    <a:cubicBezTo>
                      <a:pt x="140" y="146"/>
                      <a:pt x="144" y="177"/>
                      <a:pt x="149" y="208"/>
                    </a:cubicBezTo>
                    <a:cubicBezTo>
                      <a:pt x="153" y="236"/>
                      <a:pt x="154" y="236"/>
                      <a:pt x="124" y="246"/>
                    </a:cubicBezTo>
                    <a:cubicBezTo>
                      <a:pt x="83" y="181"/>
                      <a:pt x="42" y="115"/>
                      <a:pt x="0" y="48"/>
                    </a:cubicBezTo>
                    <a:cubicBezTo>
                      <a:pt x="9" y="44"/>
                      <a:pt x="17" y="40"/>
                      <a:pt x="27" y="36"/>
                    </a:cubicBezTo>
                    <a:cubicBezTo>
                      <a:pt x="54" y="78"/>
                      <a:pt x="81" y="120"/>
                      <a:pt x="108" y="162"/>
                    </a:cubicBezTo>
                    <a:cubicBezTo>
                      <a:pt x="109" y="161"/>
                      <a:pt x="111" y="161"/>
                      <a:pt x="112" y="160"/>
                    </a:cubicBezTo>
                    <a:cubicBezTo>
                      <a:pt x="108" y="130"/>
                      <a:pt x="103" y="100"/>
                      <a:pt x="99" y="70"/>
                    </a:cubicBezTo>
                    <a:cubicBezTo>
                      <a:pt x="97" y="56"/>
                      <a:pt x="94" y="42"/>
                      <a:pt x="92" y="28"/>
                    </a:cubicBezTo>
                    <a:cubicBezTo>
                      <a:pt x="90" y="7"/>
                      <a:pt x="91" y="7"/>
                      <a:pt x="1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91"/>
              <p:cNvSpPr/>
              <p:nvPr/>
            </p:nvSpPr>
            <p:spPr bwMode="auto">
              <a:xfrm>
                <a:off x="11237686" y="209550"/>
                <a:ext cx="533400" cy="842963"/>
              </a:xfrm>
              <a:custGeom>
                <a:avLst/>
                <a:gdLst>
                  <a:gd name="T0" fmla="*/ 169 w 169"/>
                  <a:gd name="T1" fmla="*/ 10 h 267"/>
                  <a:gd name="T2" fmla="*/ 164 w 169"/>
                  <a:gd name="T3" fmla="*/ 22 h 267"/>
                  <a:gd name="T4" fmla="*/ 144 w 169"/>
                  <a:gd name="T5" fmla="*/ 89 h 267"/>
                  <a:gd name="T6" fmla="*/ 121 w 169"/>
                  <a:gd name="T7" fmla="*/ 163 h 267"/>
                  <a:gd name="T8" fmla="*/ 94 w 169"/>
                  <a:gd name="T9" fmla="*/ 233 h 267"/>
                  <a:gd name="T10" fmla="*/ 47 w 169"/>
                  <a:gd name="T11" fmla="*/ 252 h 267"/>
                  <a:gd name="T12" fmla="*/ 34 w 169"/>
                  <a:gd name="T13" fmla="*/ 188 h 267"/>
                  <a:gd name="T14" fmla="*/ 100 w 169"/>
                  <a:gd name="T15" fmla="*/ 98 h 267"/>
                  <a:gd name="T16" fmla="*/ 141 w 169"/>
                  <a:gd name="T17" fmla="*/ 11 h 267"/>
                  <a:gd name="T18" fmla="*/ 157 w 169"/>
                  <a:gd name="T19" fmla="*/ 0 h 267"/>
                  <a:gd name="T20" fmla="*/ 169 w 169"/>
                  <a:gd name="T21" fmla="*/ 1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9" h="267">
                    <a:moveTo>
                      <a:pt x="169" y="10"/>
                    </a:moveTo>
                    <a:cubicBezTo>
                      <a:pt x="166" y="16"/>
                      <a:pt x="165" y="19"/>
                      <a:pt x="164" y="22"/>
                    </a:cubicBezTo>
                    <a:cubicBezTo>
                      <a:pt x="157" y="44"/>
                      <a:pt x="150" y="67"/>
                      <a:pt x="144" y="89"/>
                    </a:cubicBezTo>
                    <a:cubicBezTo>
                      <a:pt x="136" y="114"/>
                      <a:pt x="129" y="139"/>
                      <a:pt x="121" y="163"/>
                    </a:cubicBezTo>
                    <a:cubicBezTo>
                      <a:pt x="113" y="187"/>
                      <a:pt x="103" y="210"/>
                      <a:pt x="94" y="233"/>
                    </a:cubicBezTo>
                    <a:cubicBezTo>
                      <a:pt x="84" y="261"/>
                      <a:pt x="72" y="267"/>
                      <a:pt x="47" y="252"/>
                    </a:cubicBezTo>
                    <a:cubicBezTo>
                      <a:pt x="9" y="228"/>
                      <a:pt x="0" y="230"/>
                      <a:pt x="34" y="188"/>
                    </a:cubicBezTo>
                    <a:cubicBezTo>
                      <a:pt x="57" y="159"/>
                      <a:pt x="81" y="130"/>
                      <a:pt x="100" y="98"/>
                    </a:cubicBezTo>
                    <a:cubicBezTo>
                      <a:pt x="117" y="71"/>
                      <a:pt x="127" y="40"/>
                      <a:pt x="141" y="11"/>
                    </a:cubicBezTo>
                    <a:cubicBezTo>
                      <a:pt x="144" y="6"/>
                      <a:pt x="151" y="1"/>
                      <a:pt x="157" y="0"/>
                    </a:cubicBezTo>
                    <a:cubicBezTo>
                      <a:pt x="160" y="0"/>
                      <a:pt x="165" y="7"/>
                      <a:pt x="16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92"/>
              <p:cNvSpPr/>
              <p:nvPr/>
            </p:nvSpPr>
            <p:spPr bwMode="auto">
              <a:xfrm>
                <a:off x="14469836" y="4581525"/>
                <a:ext cx="693738" cy="644525"/>
              </a:xfrm>
              <a:custGeom>
                <a:avLst/>
                <a:gdLst>
                  <a:gd name="T0" fmla="*/ 116 w 220"/>
                  <a:gd name="T1" fmla="*/ 190 h 204"/>
                  <a:gd name="T2" fmla="*/ 126 w 220"/>
                  <a:gd name="T3" fmla="*/ 168 h 204"/>
                  <a:gd name="T4" fmla="*/ 154 w 220"/>
                  <a:gd name="T5" fmla="*/ 170 h 204"/>
                  <a:gd name="T6" fmla="*/ 188 w 220"/>
                  <a:gd name="T7" fmla="*/ 138 h 204"/>
                  <a:gd name="T8" fmla="*/ 158 w 220"/>
                  <a:gd name="T9" fmla="*/ 102 h 204"/>
                  <a:gd name="T10" fmla="*/ 105 w 220"/>
                  <a:gd name="T11" fmla="*/ 112 h 204"/>
                  <a:gd name="T12" fmla="*/ 63 w 220"/>
                  <a:gd name="T13" fmla="*/ 124 h 204"/>
                  <a:gd name="T14" fmla="*/ 9 w 220"/>
                  <a:gd name="T15" fmla="*/ 86 h 204"/>
                  <a:gd name="T16" fmla="*/ 28 w 220"/>
                  <a:gd name="T17" fmla="*/ 13 h 204"/>
                  <a:gd name="T18" fmla="*/ 97 w 220"/>
                  <a:gd name="T19" fmla="*/ 13 h 204"/>
                  <a:gd name="T20" fmla="*/ 87 w 220"/>
                  <a:gd name="T21" fmla="*/ 35 h 204"/>
                  <a:gd name="T22" fmla="*/ 63 w 220"/>
                  <a:gd name="T23" fmla="*/ 33 h 204"/>
                  <a:gd name="T24" fmla="*/ 32 w 220"/>
                  <a:gd name="T25" fmla="*/ 65 h 204"/>
                  <a:gd name="T26" fmla="*/ 65 w 220"/>
                  <a:gd name="T27" fmla="*/ 94 h 204"/>
                  <a:gd name="T28" fmla="*/ 109 w 220"/>
                  <a:gd name="T29" fmla="*/ 77 h 204"/>
                  <a:gd name="T30" fmla="*/ 213 w 220"/>
                  <a:gd name="T31" fmla="*/ 120 h 204"/>
                  <a:gd name="T32" fmla="*/ 189 w 220"/>
                  <a:gd name="T33" fmla="*/ 187 h 204"/>
                  <a:gd name="T34" fmla="*/ 116 w 220"/>
                  <a:gd name="T35" fmla="*/ 19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0" h="204">
                    <a:moveTo>
                      <a:pt x="116" y="190"/>
                    </a:moveTo>
                    <a:cubicBezTo>
                      <a:pt x="120" y="182"/>
                      <a:pt x="123" y="175"/>
                      <a:pt x="126" y="168"/>
                    </a:cubicBezTo>
                    <a:cubicBezTo>
                      <a:pt x="135" y="169"/>
                      <a:pt x="145" y="171"/>
                      <a:pt x="154" y="170"/>
                    </a:cubicBezTo>
                    <a:cubicBezTo>
                      <a:pt x="173" y="170"/>
                      <a:pt x="187" y="156"/>
                      <a:pt x="188" y="138"/>
                    </a:cubicBezTo>
                    <a:cubicBezTo>
                      <a:pt x="188" y="120"/>
                      <a:pt x="176" y="101"/>
                      <a:pt x="158" y="102"/>
                    </a:cubicBezTo>
                    <a:cubicBezTo>
                      <a:pt x="140" y="102"/>
                      <a:pt x="122" y="108"/>
                      <a:pt x="105" y="112"/>
                    </a:cubicBezTo>
                    <a:cubicBezTo>
                      <a:pt x="91" y="116"/>
                      <a:pt x="77" y="123"/>
                      <a:pt x="63" y="124"/>
                    </a:cubicBezTo>
                    <a:cubicBezTo>
                      <a:pt x="35" y="125"/>
                      <a:pt x="18" y="111"/>
                      <a:pt x="9" y="86"/>
                    </a:cubicBezTo>
                    <a:cubicBezTo>
                      <a:pt x="0" y="59"/>
                      <a:pt x="8" y="29"/>
                      <a:pt x="28" y="13"/>
                    </a:cubicBezTo>
                    <a:cubicBezTo>
                      <a:pt x="44" y="0"/>
                      <a:pt x="74" y="0"/>
                      <a:pt x="97" y="13"/>
                    </a:cubicBezTo>
                    <a:cubicBezTo>
                      <a:pt x="94" y="20"/>
                      <a:pt x="91" y="27"/>
                      <a:pt x="87" y="35"/>
                    </a:cubicBezTo>
                    <a:cubicBezTo>
                      <a:pt x="79" y="34"/>
                      <a:pt x="71" y="33"/>
                      <a:pt x="63" y="33"/>
                    </a:cubicBezTo>
                    <a:cubicBezTo>
                      <a:pt x="41" y="33"/>
                      <a:pt x="30" y="44"/>
                      <a:pt x="32" y="65"/>
                    </a:cubicBezTo>
                    <a:cubicBezTo>
                      <a:pt x="33" y="86"/>
                      <a:pt x="44" y="97"/>
                      <a:pt x="65" y="94"/>
                    </a:cubicBezTo>
                    <a:cubicBezTo>
                      <a:pt x="80" y="91"/>
                      <a:pt x="95" y="84"/>
                      <a:pt x="109" y="77"/>
                    </a:cubicBezTo>
                    <a:cubicBezTo>
                      <a:pt x="152" y="57"/>
                      <a:pt x="202" y="77"/>
                      <a:pt x="213" y="120"/>
                    </a:cubicBezTo>
                    <a:cubicBezTo>
                      <a:pt x="220" y="146"/>
                      <a:pt x="210" y="171"/>
                      <a:pt x="189" y="187"/>
                    </a:cubicBezTo>
                    <a:cubicBezTo>
                      <a:pt x="168" y="203"/>
                      <a:pt x="141" y="204"/>
                      <a:pt x="116" y="1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93"/>
              <p:cNvSpPr/>
              <p:nvPr/>
            </p:nvSpPr>
            <p:spPr bwMode="auto">
              <a:xfrm>
                <a:off x="13752286" y="5072062"/>
                <a:ext cx="695325" cy="788988"/>
              </a:xfrm>
              <a:custGeom>
                <a:avLst/>
                <a:gdLst>
                  <a:gd name="T0" fmla="*/ 208 w 220"/>
                  <a:gd name="T1" fmla="*/ 171 h 250"/>
                  <a:gd name="T2" fmla="*/ 220 w 220"/>
                  <a:gd name="T3" fmla="*/ 194 h 250"/>
                  <a:gd name="T4" fmla="*/ 115 w 220"/>
                  <a:gd name="T5" fmla="*/ 250 h 250"/>
                  <a:gd name="T6" fmla="*/ 0 w 220"/>
                  <a:gd name="T7" fmla="*/ 53 h 250"/>
                  <a:gd name="T8" fmla="*/ 99 w 220"/>
                  <a:gd name="T9" fmla="*/ 0 h 250"/>
                  <a:gd name="T10" fmla="*/ 113 w 220"/>
                  <a:gd name="T11" fmla="*/ 21 h 250"/>
                  <a:gd name="T12" fmla="*/ 37 w 220"/>
                  <a:gd name="T13" fmla="*/ 63 h 250"/>
                  <a:gd name="T14" fmla="*/ 72 w 220"/>
                  <a:gd name="T15" fmla="*/ 123 h 250"/>
                  <a:gd name="T16" fmla="*/ 142 w 220"/>
                  <a:gd name="T17" fmla="*/ 86 h 250"/>
                  <a:gd name="T18" fmla="*/ 155 w 220"/>
                  <a:gd name="T19" fmla="*/ 108 h 250"/>
                  <a:gd name="T20" fmla="*/ 86 w 220"/>
                  <a:gd name="T21" fmla="*/ 145 h 250"/>
                  <a:gd name="T22" fmla="*/ 125 w 220"/>
                  <a:gd name="T23" fmla="*/ 215 h 250"/>
                  <a:gd name="T24" fmla="*/ 208 w 220"/>
                  <a:gd name="T25" fmla="*/ 171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250">
                    <a:moveTo>
                      <a:pt x="208" y="171"/>
                    </a:moveTo>
                    <a:cubicBezTo>
                      <a:pt x="212" y="179"/>
                      <a:pt x="216" y="186"/>
                      <a:pt x="220" y="194"/>
                    </a:cubicBezTo>
                    <a:cubicBezTo>
                      <a:pt x="185" y="212"/>
                      <a:pt x="151" y="231"/>
                      <a:pt x="115" y="250"/>
                    </a:cubicBezTo>
                    <a:cubicBezTo>
                      <a:pt x="77" y="184"/>
                      <a:pt x="39" y="119"/>
                      <a:pt x="0" y="53"/>
                    </a:cubicBezTo>
                    <a:cubicBezTo>
                      <a:pt x="33" y="35"/>
                      <a:pt x="66" y="18"/>
                      <a:pt x="99" y="0"/>
                    </a:cubicBezTo>
                    <a:cubicBezTo>
                      <a:pt x="104" y="6"/>
                      <a:pt x="108" y="13"/>
                      <a:pt x="113" y="21"/>
                    </a:cubicBezTo>
                    <a:cubicBezTo>
                      <a:pt x="88" y="35"/>
                      <a:pt x="64" y="48"/>
                      <a:pt x="37" y="63"/>
                    </a:cubicBezTo>
                    <a:cubicBezTo>
                      <a:pt x="49" y="83"/>
                      <a:pt x="60" y="102"/>
                      <a:pt x="72" y="123"/>
                    </a:cubicBezTo>
                    <a:cubicBezTo>
                      <a:pt x="96" y="111"/>
                      <a:pt x="118" y="99"/>
                      <a:pt x="142" y="86"/>
                    </a:cubicBezTo>
                    <a:cubicBezTo>
                      <a:pt x="146" y="93"/>
                      <a:pt x="150" y="100"/>
                      <a:pt x="155" y="108"/>
                    </a:cubicBezTo>
                    <a:cubicBezTo>
                      <a:pt x="131" y="120"/>
                      <a:pt x="109" y="132"/>
                      <a:pt x="86" y="145"/>
                    </a:cubicBezTo>
                    <a:cubicBezTo>
                      <a:pt x="99" y="168"/>
                      <a:pt x="111" y="190"/>
                      <a:pt x="125" y="215"/>
                    </a:cubicBezTo>
                    <a:cubicBezTo>
                      <a:pt x="152" y="201"/>
                      <a:pt x="179" y="187"/>
                      <a:pt x="208" y="1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94"/>
              <p:cNvSpPr/>
              <p:nvPr/>
            </p:nvSpPr>
            <p:spPr bwMode="auto">
              <a:xfrm>
                <a:off x="9172349" y="3549650"/>
                <a:ext cx="827088" cy="603250"/>
              </a:xfrm>
              <a:custGeom>
                <a:avLst/>
                <a:gdLst>
                  <a:gd name="T0" fmla="*/ 198 w 262"/>
                  <a:gd name="T1" fmla="*/ 10 h 191"/>
                  <a:gd name="T2" fmla="*/ 221 w 262"/>
                  <a:gd name="T3" fmla="*/ 0 h 191"/>
                  <a:gd name="T4" fmla="*/ 262 w 262"/>
                  <a:gd name="T5" fmla="*/ 108 h 191"/>
                  <a:gd name="T6" fmla="*/ 207 w 262"/>
                  <a:gd name="T7" fmla="*/ 114 h 191"/>
                  <a:gd name="T8" fmla="*/ 35 w 262"/>
                  <a:gd name="T9" fmla="*/ 88 h 191"/>
                  <a:gd name="T10" fmla="*/ 69 w 262"/>
                  <a:gd name="T11" fmla="*/ 180 h 191"/>
                  <a:gd name="T12" fmla="*/ 46 w 262"/>
                  <a:gd name="T13" fmla="*/ 191 h 191"/>
                  <a:gd name="T14" fmla="*/ 0 w 262"/>
                  <a:gd name="T15" fmla="*/ 69 h 191"/>
                  <a:gd name="T16" fmla="*/ 39 w 262"/>
                  <a:gd name="T17" fmla="*/ 65 h 191"/>
                  <a:gd name="T18" fmla="*/ 214 w 262"/>
                  <a:gd name="T19" fmla="*/ 91 h 191"/>
                  <a:gd name="T20" fmla="*/ 228 w 262"/>
                  <a:gd name="T21" fmla="*/ 92 h 191"/>
                  <a:gd name="T22" fmla="*/ 198 w 262"/>
                  <a:gd name="T23" fmla="*/ 1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91">
                    <a:moveTo>
                      <a:pt x="198" y="10"/>
                    </a:moveTo>
                    <a:cubicBezTo>
                      <a:pt x="205" y="7"/>
                      <a:pt x="212" y="4"/>
                      <a:pt x="221" y="0"/>
                    </a:cubicBezTo>
                    <a:cubicBezTo>
                      <a:pt x="235" y="37"/>
                      <a:pt x="248" y="72"/>
                      <a:pt x="262" y="108"/>
                    </a:cubicBezTo>
                    <a:cubicBezTo>
                      <a:pt x="245" y="123"/>
                      <a:pt x="225" y="117"/>
                      <a:pt x="207" y="114"/>
                    </a:cubicBezTo>
                    <a:cubicBezTo>
                      <a:pt x="151" y="106"/>
                      <a:pt x="95" y="97"/>
                      <a:pt x="35" y="88"/>
                    </a:cubicBezTo>
                    <a:cubicBezTo>
                      <a:pt x="47" y="121"/>
                      <a:pt x="58" y="150"/>
                      <a:pt x="69" y="180"/>
                    </a:cubicBezTo>
                    <a:cubicBezTo>
                      <a:pt x="62" y="183"/>
                      <a:pt x="55" y="186"/>
                      <a:pt x="46" y="191"/>
                    </a:cubicBezTo>
                    <a:cubicBezTo>
                      <a:pt x="31" y="151"/>
                      <a:pt x="16" y="112"/>
                      <a:pt x="0" y="69"/>
                    </a:cubicBezTo>
                    <a:cubicBezTo>
                      <a:pt x="14" y="67"/>
                      <a:pt x="27" y="63"/>
                      <a:pt x="39" y="65"/>
                    </a:cubicBezTo>
                    <a:cubicBezTo>
                      <a:pt x="97" y="73"/>
                      <a:pt x="156" y="82"/>
                      <a:pt x="214" y="91"/>
                    </a:cubicBezTo>
                    <a:cubicBezTo>
                      <a:pt x="217" y="92"/>
                      <a:pt x="221" y="92"/>
                      <a:pt x="228" y="92"/>
                    </a:cubicBezTo>
                    <a:cubicBezTo>
                      <a:pt x="217" y="64"/>
                      <a:pt x="208" y="37"/>
                      <a:pt x="19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95"/>
              <p:cNvSpPr/>
              <p:nvPr/>
            </p:nvSpPr>
            <p:spPr bwMode="auto">
              <a:xfrm>
                <a:off x="15009586" y="3498850"/>
                <a:ext cx="749300" cy="492125"/>
              </a:xfrm>
              <a:custGeom>
                <a:avLst/>
                <a:gdLst>
                  <a:gd name="T0" fmla="*/ 1 w 237"/>
                  <a:gd name="T1" fmla="*/ 123 h 156"/>
                  <a:gd name="T2" fmla="*/ 27 w 237"/>
                  <a:gd name="T3" fmla="*/ 100 h 156"/>
                  <a:gd name="T4" fmla="*/ 107 w 237"/>
                  <a:gd name="T5" fmla="*/ 101 h 156"/>
                  <a:gd name="T6" fmla="*/ 114 w 237"/>
                  <a:gd name="T7" fmla="*/ 98 h 156"/>
                  <a:gd name="T8" fmla="*/ 57 w 237"/>
                  <a:gd name="T9" fmla="*/ 45 h 156"/>
                  <a:gd name="T10" fmla="*/ 50 w 237"/>
                  <a:gd name="T11" fmla="*/ 0 h 156"/>
                  <a:gd name="T12" fmla="*/ 237 w 237"/>
                  <a:gd name="T13" fmla="*/ 128 h 156"/>
                  <a:gd name="T14" fmla="*/ 226 w 237"/>
                  <a:gd name="T15" fmla="*/ 156 h 156"/>
                  <a:gd name="T16" fmla="*/ 1 w 237"/>
                  <a:gd name="T17" fmla="*/ 12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" h="156">
                    <a:moveTo>
                      <a:pt x="1" y="123"/>
                    </a:moveTo>
                    <a:cubicBezTo>
                      <a:pt x="0" y="104"/>
                      <a:pt x="9" y="99"/>
                      <a:pt x="27" y="100"/>
                    </a:cubicBezTo>
                    <a:cubicBezTo>
                      <a:pt x="53" y="102"/>
                      <a:pt x="80" y="101"/>
                      <a:pt x="107" y="101"/>
                    </a:cubicBezTo>
                    <a:cubicBezTo>
                      <a:pt x="108" y="101"/>
                      <a:pt x="109" y="100"/>
                      <a:pt x="114" y="98"/>
                    </a:cubicBezTo>
                    <a:cubicBezTo>
                      <a:pt x="94" y="80"/>
                      <a:pt x="76" y="63"/>
                      <a:pt x="57" y="45"/>
                    </a:cubicBezTo>
                    <a:cubicBezTo>
                      <a:pt x="38" y="27"/>
                      <a:pt x="38" y="27"/>
                      <a:pt x="50" y="0"/>
                    </a:cubicBezTo>
                    <a:cubicBezTo>
                      <a:pt x="110" y="47"/>
                      <a:pt x="157" y="112"/>
                      <a:pt x="237" y="128"/>
                    </a:cubicBezTo>
                    <a:cubicBezTo>
                      <a:pt x="233" y="138"/>
                      <a:pt x="230" y="145"/>
                      <a:pt x="226" y="156"/>
                    </a:cubicBezTo>
                    <a:cubicBezTo>
                      <a:pt x="155" y="113"/>
                      <a:pt x="77" y="133"/>
                      <a:pt x="1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96"/>
              <p:cNvSpPr>
                <a:spLocks noEditPoints="1"/>
              </p:cNvSpPr>
              <p:nvPr/>
            </p:nvSpPr>
            <p:spPr bwMode="auto">
              <a:xfrm>
                <a:off x="11859986" y="4851400"/>
                <a:ext cx="496888" cy="469900"/>
              </a:xfrm>
              <a:custGeom>
                <a:avLst/>
                <a:gdLst>
                  <a:gd name="T0" fmla="*/ 129 w 157"/>
                  <a:gd name="T1" fmla="*/ 71 h 149"/>
                  <a:gd name="T2" fmla="*/ 148 w 157"/>
                  <a:gd name="T3" fmla="*/ 114 h 149"/>
                  <a:gd name="T4" fmla="*/ 105 w 157"/>
                  <a:gd name="T5" fmla="*/ 145 h 149"/>
                  <a:gd name="T6" fmla="*/ 25 w 157"/>
                  <a:gd name="T7" fmla="*/ 129 h 149"/>
                  <a:gd name="T8" fmla="*/ 32 w 157"/>
                  <a:gd name="T9" fmla="*/ 70 h 149"/>
                  <a:gd name="T10" fmla="*/ 47 w 157"/>
                  <a:gd name="T11" fmla="*/ 63 h 149"/>
                  <a:gd name="T12" fmla="*/ 44 w 157"/>
                  <a:gd name="T13" fmla="*/ 59 h 149"/>
                  <a:gd name="T14" fmla="*/ 30 w 157"/>
                  <a:gd name="T15" fmla="*/ 26 h 149"/>
                  <a:gd name="T16" fmla="*/ 67 w 157"/>
                  <a:gd name="T17" fmla="*/ 2 h 149"/>
                  <a:gd name="T18" fmla="*/ 133 w 157"/>
                  <a:gd name="T19" fmla="*/ 11 h 149"/>
                  <a:gd name="T20" fmla="*/ 156 w 157"/>
                  <a:gd name="T21" fmla="*/ 41 h 149"/>
                  <a:gd name="T22" fmla="*/ 133 w 157"/>
                  <a:gd name="T23" fmla="*/ 68 h 149"/>
                  <a:gd name="T24" fmla="*/ 129 w 157"/>
                  <a:gd name="T25" fmla="*/ 71 h 149"/>
                  <a:gd name="T26" fmla="*/ 92 w 157"/>
                  <a:gd name="T27" fmla="*/ 136 h 149"/>
                  <a:gd name="T28" fmla="*/ 118 w 157"/>
                  <a:gd name="T29" fmla="*/ 112 h 149"/>
                  <a:gd name="T30" fmla="*/ 100 w 157"/>
                  <a:gd name="T31" fmla="*/ 84 h 149"/>
                  <a:gd name="T32" fmla="*/ 80 w 157"/>
                  <a:gd name="T33" fmla="*/ 76 h 149"/>
                  <a:gd name="T34" fmla="*/ 39 w 157"/>
                  <a:gd name="T35" fmla="*/ 92 h 149"/>
                  <a:gd name="T36" fmla="*/ 58 w 157"/>
                  <a:gd name="T37" fmla="*/ 127 h 149"/>
                  <a:gd name="T38" fmla="*/ 92 w 157"/>
                  <a:gd name="T39" fmla="*/ 136 h 149"/>
                  <a:gd name="T40" fmla="*/ 81 w 157"/>
                  <a:gd name="T41" fmla="*/ 11 h 149"/>
                  <a:gd name="T42" fmla="*/ 59 w 157"/>
                  <a:gd name="T43" fmla="*/ 28 h 149"/>
                  <a:gd name="T44" fmla="*/ 76 w 157"/>
                  <a:gd name="T45" fmla="*/ 55 h 149"/>
                  <a:gd name="T46" fmla="*/ 91 w 157"/>
                  <a:gd name="T47" fmla="*/ 61 h 149"/>
                  <a:gd name="T48" fmla="*/ 128 w 157"/>
                  <a:gd name="T49" fmla="*/ 44 h 149"/>
                  <a:gd name="T50" fmla="*/ 107 w 157"/>
                  <a:gd name="T51" fmla="*/ 16 h 149"/>
                  <a:gd name="T52" fmla="*/ 81 w 157"/>
                  <a:gd name="T53" fmla="*/ 11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7" h="149">
                    <a:moveTo>
                      <a:pt x="129" y="71"/>
                    </a:moveTo>
                    <a:cubicBezTo>
                      <a:pt x="136" y="86"/>
                      <a:pt x="150" y="101"/>
                      <a:pt x="148" y="114"/>
                    </a:cubicBezTo>
                    <a:cubicBezTo>
                      <a:pt x="145" y="134"/>
                      <a:pt x="125" y="143"/>
                      <a:pt x="105" y="145"/>
                    </a:cubicBezTo>
                    <a:cubicBezTo>
                      <a:pt x="76" y="149"/>
                      <a:pt x="49" y="146"/>
                      <a:pt x="25" y="129"/>
                    </a:cubicBezTo>
                    <a:cubicBezTo>
                      <a:pt x="0" y="110"/>
                      <a:pt x="3" y="84"/>
                      <a:pt x="32" y="70"/>
                    </a:cubicBezTo>
                    <a:cubicBezTo>
                      <a:pt x="37" y="68"/>
                      <a:pt x="42" y="66"/>
                      <a:pt x="47" y="63"/>
                    </a:cubicBezTo>
                    <a:cubicBezTo>
                      <a:pt x="46" y="61"/>
                      <a:pt x="45" y="60"/>
                      <a:pt x="44" y="59"/>
                    </a:cubicBezTo>
                    <a:cubicBezTo>
                      <a:pt x="35" y="49"/>
                      <a:pt x="20" y="39"/>
                      <a:pt x="30" y="26"/>
                    </a:cubicBezTo>
                    <a:cubicBezTo>
                      <a:pt x="38" y="14"/>
                      <a:pt x="54" y="3"/>
                      <a:pt x="67" y="2"/>
                    </a:cubicBezTo>
                    <a:cubicBezTo>
                      <a:pt x="89" y="0"/>
                      <a:pt x="112" y="4"/>
                      <a:pt x="133" y="11"/>
                    </a:cubicBezTo>
                    <a:cubicBezTo>
                      <a:pt x="144" y="14"/>
                      <a:pt x="156" y="30"/>
                      <a:pt x="156" y="41"/>
                    </a:cubicBezTo>
                    <a:cubicBezTo>
                      <a:pt x="157" y="49"/>
                      <a:pt x="142" y="59"/>
                      <a:pt x="133" y="68"/>
                    </a:cubicBezTo>
                    <a:cubicBezTo>
                      <a:pt x="131" y="71"/>
                      <a:pt x="127" y="71"/>
                      <a:pt x="129" y="71"/>
                    </a:cubicBezTo>
                    <a:close/>
                    <a:moveTo>
                      <a:pt x="92" y="136"/>
                    </a:moveTo>
                    <a:cubicBezTo>
                      <a:pt x="100" y="129"/>
                      <a:pt x="113" y="123"/>
                      <a:pt x="118" y="112"/>
                    </a:cubicBezTo>
                    <a:cubicBezTo>
                      <a:pt x="125" y="97"/>
                      <a:pt x="110" y="90"/>
                      <a:pt x="100" y="84"/>
                    </a:cubicBezTo>
                    <a:cubicBezTo>
                      <a:pt x="94" y="80"/>
                      <a:pt x="86" y="78"/>
                      <a:pt x="80" y="76"/>
                    </a:cubicBezTo>
                    <a:cubicBezTo>
                      <a:pt x="65" y="69"/>
                      <a:pt x="44" y="78"/>
                      <a:pt x="39" y="92"/>
                    </a:cubicBezTo>
                    <a:cubicBezTo>
                      <a:pt x="34" y="106"/>
                      <a:pt x="42" y="121"/>
                      <a:pt x="58" y="127"/>
                    </a:cubicBezTo>
                    <a:cubicBezTo>
                      <a:pt x="67" y="130"/>
                      <a:pt x="76" y="132"/>
                      <a:pt x="92" y="136"/>
                    </a:cubicBezTo>
                    <a:close/>
                    <a:moveTo>
                      <a:pt x="81" y="11"/>
                    </a:moveTo>
                    <a:cubicBezTo>
                      <a:pt x="75" y="15"/>
                      <a:pt x="63" y="20"/>
                      <a:pt x="59" y="28"/>
                    </a:cubicBezTo>
                    <a:cubicBezTo>
                      <a:pt x="53" y="42"/>
                      <a:pt x="66" y="49"/>
                      <a:pt x="76" y="55"/>
                    </a:cubicBezTo>
                    <a:cubicBezTo>
                      <a:pt x="81" y="57"/>
                      <a:pt x="86" y="59"/>
                      <a:pt x="91" y="61"/>
                    </a:cubicBezTo>
                    <a:cubicBezTo>
                      <a:pt x="106" y="68"/>
                      <a:pt x="124" y="60"/>
                      <a:pt x="128" y="44"/>
                    </a:cubicBezTo>
                    <a:cubicBezTo>
                      <a:pt x="133" y="27"/>
                      <a:pt x="121" y="20"/>
                      <a:pt x="107" y="16"/>
                    </a:cubicBezTo>
                    <a:cubicBezTo>
                      <a:pt x="100" y="14"/>
                      <a:pt x="93" y="14"/>
                      <a:pt x="8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97"/>
              <p:cNvSpPr/>
              <p:nvPr/>
            </p:nvSpPr>
            <p:spPr bwMode="auto">
              <a:xfrm>
                <a:off x="11859986" y="-317500"/>
                <a:ext cx="423863" cy="431800"/>
              </a:xfrm>
              <a:custGeom>
                <a:avLst/>
                <a:gdLst>
                  <a:gd name="T0" fmla="*/ 64 w 134"/>
                  <a:gd name="T1" fmla="*/ 137 h 137"/>
                  <a:gd name="T2" fmla="*/ 64 w 134"/>
                  <a:gd name="T3" fmla="*/ 92 h 137"/>
                  <a:gd name="T4" fmla="*/ 8 w 134"/>
                  <a:gd name="T5" fmla="*/ 79 h 137"/>
                  <a:gd name="T6" fmla="*/ 14 w 134"/>
                  <a:gd name="T7" fmla="*/ 51 h 137"/>
                  <a:gd name="T8" fmla="*/ 68 w 134"/>
                  <a:gd name="T9" fmla="*/ 14 h 137"/>
                  <a:gd name="T10" fmla="*/ 112 w 134"/>
                  <a:gd name="T11" fmla="*/ 10 h 137"/>
                  <a:gd name="T12" fmla="*/ 129 w 134"/>
                  <a:gd name="T13" fmla="*/ 53 h 137"/>
                  <a:gd name="T14" fmla="*/ 64 w 134"/>
                  <a:gd name="T15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4" h="137">
                    <a:moveTo>
                      <a:pt x="64" y="137"/>
                    </a:moveTo>
                    <a:cubicBezTo>
                      <a:pt x="64" y="123"/>
                      <a:pt x="64" y="109"/>
                      <a:pt x="64" y="92"/>
                    </a:cubicBezTo>
                    <a:cubicBezTo>
                      <a:pt x="40" y="103"/>
                      <a:pt x="22" y="98"/>
                      <a:pt x="8" y="79"/>
                    </a:cubicBezTo>
                    <a:cubicBezTo>
                      <a:pt x="0" y="68"/>
                      <a:pt x="3" y="58"/>
                      <a:pt x="14" y="51"/>
                    </a:cubicBezTo>
                    <a:cubicBezTo>
                      <a:pt x="32" y="39"/>
                      <a:pt x="51" y="27"/>
                      <a:pt x="68" y="14"/>
                    </a:cubicBezTo>
                    <a:cubicBezTo>
                      <a:pt x="83" y="3"/>
                      <a:pt x="98" y="0"/>
                      <a:pt x="112" y="10"/>
                    </a:cubicBezTo>
                    <a:cubicBezTo>
                      <a:pt x="125" y="20"/>
                      <a:pt x="134" y="34"/>
                      <a:pt x="129" y="53"/>
                    </a:cubicBezTo>
                    <a:cubicBezTo>
                      <a:pt x="119" y="89"/>
                      <a:pt x="91" y="126"/>
                      <a:pt x="6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98"/>
              <p:cNvSpPr/>
              <p:nvPr/>
            </p:nvSpPr>
            <p:spPr bwMode="auto">
              <a:xfrm>
                <a:off x="9926411" y="4838700"/>
                <a:ext cx="758825" cy="536575"/>
              </a:xfrm>
              <a:custGeom>
                <a:avLst/>
                <a:gdLst>
                  <a:gd name="T0" fmla="*/ 217 w 240"/>
                  <a:gd name="T1" fmla="*/ 0 h 170"/>
                  <a:gd name="T2" fmla="*/ 235 w 240"/>
                  <a:gd name="T3" fmla="*/ 22 h 170"/>
                  <a:gd name="T4" fmla="*/ 240 w 240"/>
                  <a:gd name="T5" fmla="*/ 28 h 170"/>
                  <a:gd name="T6" fmla="*/ 198 w 240"/>
                  <a:gd name="T7" fmla="*/ 63 h 170"/>
                  <a:gd name="T8" fmla="*/ 107 w 240"/>
                  <a:gd name="T9" fmla="*/ 150 h 170"/>
                  <a:gd name="T10" fmla="*/ 30 w 240"/>
                  <a:gd name="T11" fmla="*/ 149 h 170"/>
                  <a:gd name="T12" fmla="*/ 14 w 240"/>
                  <a:gd name="T13" fmla="*/ 73 h 170"/>
                  <a:gd name="T14" fmla="*/ 36 w 240"/>
                  <a:gd name="T15" fmla="*/ 102 h 170"/>
                  <a:gd name="T16" fmla="*/ 87 w 240"/>
                  <a:gd name="T17" fmla="*/ 128 h 170"/>
                  <a:gd name="T18" fmla="*/ 135 w 240"/>
                  <a:gd name="T19" fmla="*/ 83 h 170"/>
                  <a:gd name="T20" fmla="*/ 217 w 240"/>
                  <a:gd name="T2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70">
                    <a:moveTo>
                      <a:pt x="217" y="0"/>
                    </a:moveTo>
                    <a:cubicBezTo>
                      <a:pt x="224" y="9"/>
                      <a:pt x="230" y="15"/>
                      <a:pt x="235" y="22"/>
                    </a:cubicBezTo>
                    <a:cubicBezTo>
                      <a:pt x="237" y="24"/>
                      <a:pt x="239" y="26"/>
                      <a:pt x="240" y="28"/>
                    </a:cubicBezTo>
                    <a:cubicBezTo>
                      <a:pt x="226" y="39"/>
                      <a:pt x="211" y="51"/>
                      <a:pt x="198" y="63"/>
                    </a:cubicBezTo>
                    <a:cubicBezTo>
                      <a:pt x="167" y="92"/>
                      <a:pt x="138" y="122"/>
                      <a:pt x="107" y="150"/>
                    </a:cubicBezTo>
                    <a:cubicBezTo>
                      <a:pt x="83" y="170"/>
                      <a:pt x="52" y="168"/>
                      <a:pt x="30" y="149"/>
                    </a:cubicBezTo>
                    <a:cubicBezTo>
                      <a:pt x="6" y="128"/>
                      <a:pt x="0" y="100"/>
                      <a:pt x="14" y="73"/>
                    </a:cubicBezTo>
                    <a:cubicBezTo>
                      <a:pt x="27" y="78"/>
                      <a:pt x="39" y="81"/>
                      <a:pt x="36" y="102"/>
                    </a:cubicBezTo>
                    <a:cubicBezTo>
                      <a:pt x="33" y="127"/>
                      <a:pt x="66" y="143"/>
                      <a:pt x="87" y="128"/>
                    </a:cubicBezTo>
                    <a:cubicBezTo>
                      <a:pt x="104" y="115"/>
                      <a:pt x="119" y="99"/>
                      <a:pt x="135" y="83"/>
                    </a:cubicBezTo>
                    <a:cubicBezTo>
                      <a:pt x="162" y="57"/>
                      <a:pt x="188" y="29"/>
                      <a:pt x="2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99"/>
              <p:cNvSpPr>
                <a:spLocks noEditPoints="1"/>
              </p:cNvSpPr>
              <p:nvPr/>
            </p:nvSpPr>
            <p:spPr bwMode="auto">
              <a:xfrm>
                <a:off x="12596586" y="4835525"/>
                <a:ext cx="476250" cy="476250"/>
              </a:xfrm>
              <a:custGeom>
                <a:avLst/>
                <a:gdLst>
                  <a:gd name="T0" fmla="*/ 20 w 151"/>
                  <a:gd name="T1" fmla="*/ 148 h 151"/>
                  <a:gd name="T2" fmla="*/ 20 w 151"/>
                  <a:gd name="T3" fmla="*/ 132 h 151"/>
                  <a:gd name="T4" fmla="*/ 105 w 151"/>
                  <a:gd name="T5" fmla="*/ 93 h 151"/>
                  <a:gd name="T6" fmla="*/ 45 w 151"/>
                  <a:gd name="T7" fmla="*/ 95 h 151"/>
                  <a:gd name="T8" fmla="*/ 1 w 151"/>
                  <a:gd name="T9" fmla="*/ 56 h 151"/>
                  <a:gd name="T10" fmla="*/ 41 w 151"/>
                  <a:gd name="T11" fmla="*/ 9 h 151"/>
                  <a:gd name="T12" fmla="*/ 116 w 151"/>
                  <a:gd name="T13" fmla="*/ 19 h 151"/>
                  <a:gd name="T14" fmla="*/ 101 w 151"/>
                  <a:gd name="T15" fmla="*/ 137 h 151"/>
                  <a:gd name="T16" fmla="*/ 20 w 151"/>
                  <a:gd name="T17" fmla="*/ 148 h 151"/>
                  <a:gd name="T18" fmla="*/ 73 w 151"/>
                  <a:gd name="T19" fmla="*/ 82 h 151"/>
                  <a:gd name="T20" fmla="*/ 109 w 151"/>
                  <a:gd name="T21" fmla="*/ 62 h 151"/>
                  <a:gd name="T22" fmla="*/ 68 w 151"/>
                  <a:gd name="T23" fmla="*/ 19 h 151"/>
                  <a:gd name="T24" fmla="*/ 29 w 151"/>
                  <a:gd name="T25" fmla="*/ 51 h 151"/>
                  <a:gd name="T26" fmla="*/ 73 w 151"/>
                  <a:gd name="T27" fmla="*/ 8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1" h="151">
                    <a:moveTo>
                      <a:pt x="20" y="148"/>
                    </a:moveTo>
                    <a:cubicBezTo>
                      <a:pt x="20" y="142"/>
                      <a:pt x="20" y="137"/>
                      <a:pt x="20" y="132"/>
                    </a:cubicBezTo>
                    <a:cubicBezTo>
                      <a:pt x="72" y="141"/>
                      <a:pt x="104" y="125"/>
                      <a:pt x="105" y="93"/>
                    </a:cubicBezTo>
                    <a:cubicBezTo>
                      <a:pt x="85" y="94"/>
                      <a:pt x="65" y="97"/>
                      <a:pt x="45" y="95"/>
                    </a:cubicBezTo>
                    <a:cubicBezTo>
                      <a:pt x="17" y="92"/>
                      <a:pt x="3" y="77"/>
                      <a:pt x="1" y="56"/>
                    </a:cubicBezTo>
                    <a:cubicBezTo>
                      <a:pt x="0" y="34"/>
                      <a:pt x="14" y="14"/>
                      <a:pt x="41" y="9"/>
                    </a:cubicBezTo>
                    <a:cubicBezTo>
                      <a:pt x="66" y="3"/>
                      <a:pt x="94" y="0"/>
                      <a:pt x="116" y="19"/>
                    </a:cubicBezTo>
                    <a:cubicBezTo>
                      <a:pt x="151" y="49"/>
                      <a:pt x="142" y="113"/>
                      <a:pt x="101" y="137"/>
                    </a:cubicBezTo>
                    <a:cubicBezTo>
                      <a:pt x="76" y="151"/>
                      <a:pt x="50" y="151"/>
                      <a:pt x="20" y="148"/>
                    </a:cubicBezTo>
                    <a:close/>
                    <a:moveTo>
                      <a:pt x="73" y="82"/>
                    </a:moveTo>
                    <a:cubicBezTo>
                      <a:pt x="82" y="74"/>
                      <a:pt x="107" y="88"/>
                      <a:pt x="109" y="62"/>
                    </a:cubicBezTo>
                    <a:cubicBezTo>
                      <a:pt x="112" y="37"/>
                      <a:pt x="93" y="19"/>
                      <a:pt x="68" y="19"/>
                    </a:cubicBezTo>
                    <a:cubicBezTo>
                      <a:pt x="45" y="19"/>
                      <a:pt x="30" y="32"/>
                      <a:pt x="29" y="51"/>
                    </a:cubicBezTo>
                    <a:cubicBezTo>
                      <a:pt x="29" y="70"/>
                      <a:pt x="44" y="82"/>
                      <a:pt x="7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00"/>
              <p:cNvSpPr/>
              <p:nvPr/>
            </p:nvSpPr>
            <p:spPr bwMode="auto">
              <a:xfrm>
                <a:off x="14814324" y="3927475"/>
                <a:ext cx="757238" cy="582613"/>
              </a:xfrm>
              <a:custGeom>
                <a:avLst/>
                <a:gdLst>
                  <a:gd name="T0" fmla="*/ 240 w 240"/>
                  <a:gd name="T1" fmla="*/ 161 h 184"/>
                  <a:gd name="T2" fmla="*/ 228 w 240"/>
                  <a:gd name="T3" fmla="*/ 184 h 184"/>
                  <a:gd name="T4" fmla="*/ 45 w 240"/>
                  <a:gd name="T5" fmla="*/ 77 h 184"/>
                  <a:gd name="T6" fmla="*/ 23 w 240"/>
                  <a:gd name="T7" fmla="*/ 116 h 184"/>
                  <a:gd name="T8" fmla="*/ 0 w 240"/>
                  <a:gd name="T9" fmla="*/ 102 h 184"/>
                  <a:gd name="T10" fmla="*/ 55 w 240"/>
                  <a:gd name="T11" fmla="*/ 0 h 184"/>
                  <a:gd name="T12" fmla="*/ 76 w 240"/>
                  <a:gd name="T13" fmla="*/ 12 h 184"/>
                  <a:gd name="T14" fmla="*/ 76 w 240"/>
                  <a:gd name="T15" fmla="*/ 17 h 184"/>
                  <a:gd name="T16" fmla="*/ 94 w 240"/>
                  <a:gd name="T17" fmla="*/ 75 h 184"/>
                  <a:gd name="T18" fmla="*/ 167 w 240"/>
                  <a:gd name="T19" fmla="*/ 118 h 184"/>
                  <a:gd name="T20" fmla="*/ 240 w 240"/>
                  <a:gd name="T21" fmla="*/ 16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84">
                    <a:moveTo>
                      <a:pt x="240" y="161"/>
                    </a:moveTo>
                    <a:cubicBezTo>
                      <a:pt x="235" y="169"/>
                      <a:pt x="232" y="176"/>
                      <a:pt x="228" y="184"/>
                    </a:cubicBezTo>
                    <a:cubicBezTo>
                      <a:pt x="166" y="148"/>
                      <a:pt x="106" y="113"/>
                      <a:pt x="45" y="77"/>
                    </a:cubicBezTo>
                    <a:cubicBezTo>
                      <a:pt x="37" y="90"/>
                      <a:pt x="30" y="102"/>
                      <a:pt x="23" y="116"/>
                    </a:cubicBezTo>
                    <a:cubicBezTo>
                      <a:pt x="15" y="111"/>
                      <a:pt x="8" y="107"/>
                      <a:pt x="0" y="102"/>
                    </a:cubicBezTo>
                    <a:cubicBezTo>
                      <a:pt x="19" y="68"/>
                      <a:pt x="37" y="34"/>
                      <a:pt x="55" y="0"/>
                    </a:cubicBezTo>
                    <a:cubicBezTo>
                      <a:pt x="64" y="5"/>
                      <a:pt x="71" y="9"/>
                      <a:pt x="76" y="12"/>
                    </a:cubicBezTo>
                    <a:cubicBezTo>
                      <a:pt x="76" y="15"/>
                      <a:pt x="76" y="16"/>
                      <a:pt x="76" y="17"/>
                    </a:cubicBezTo>
                    <a:cubicBezTo>
                      <a:pt x="59" y="54"/>
                      <a:pt x="58" y="54"/>
                      <a:pt x="94" y="75"/>
                    </a:cubicBezTo>
                    <a:cubicBezTo>
                      <a:pt x="118" y="90"/>
                      <a:pt x="143" y="104"/>
                      <a:pt x="167" y="118"/>
                    </a:cubicBezTo>
                    <a:cubicBezTo>
                      <a:pt x="191" y="132"/>
                      <a:pt x="215" y="146"/>
                      <a:pt x="240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01"/>
              <p:cNvSpPr/>
              <p:nvPr/>
            </p:nvSpPr>
            <p:spPr bwMode="auto">
              <a:xfrm>
                <a:off x="10302649" y="4960937"/>
                <a:ext cx="523875" cy="609600"/>
              </a:xfrm>
              <a:custGeom>
                <a:avLst/>
                <a:gdLst>
                  <a:gd name="T0" fmla="*/ 142 w 166"/>
                  <a:gd name="T1" fmla="*/ 0 h 193"/>
                  <a:gd name="T2" fmla="*/ 166 w 166"/>
                  <a:gd name="T3" fmla="*/ 21 h 193"/>
                  <a:gd name="T4" fmla="*/ 26 w 166"/>
                  <a:gd name="T5" fmla="*/ 193 h 193"/>
                  <a:gd name="T6" fmla="*/ 19 w 166"/>
                  <a:gd name="T7" fmla="*/ 152 h 193"/>
                  <a:gd name="T8" fmla="*/ 142 w 166"/>
                  <a:gd name="T9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93">
                    <a:moveTo>
                      <a:pt x="142" y="0"/>
                    </a:moveTo>
                    <a:cubicBezTo>
                      <a:pt x="151" y="8"/>
                      <a:pt x="158" y="14"/>
                      <a:pt x="166" y="21"/>
                    </a:cubicBezTo>
                    <a:cubicBezTo>
                      <a:pt x="119" y="80"/>
                      <a:pt x="72" y="137"/>
                      <a:pt x="26" y="193"/>
                    </a:cubicBezTo>
                    <a:cubicBezTo>
                      <a:pt x="0" y="176"/>
                      <a:pt x="0" y="176"/>
                      <a:pt x="19" y="152"/>
                    </a:cubicBezTo>
                    <a:cubicBezTo>
                      <a:pt x="59" y="102"/>
                      <a:pt x="100" y="52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02"/>
              <p:cNvSpPr/>
              <p:nvPr/>
            </p:nvSpPr>
            <p:spPr bwMode="auto">
              <a:xfrm>
                <a:off x="13190311" y="5445125"/>
                <a:ext cx="280988" cy="698500"/>
              </a:xfrm>
              <a:custGeom>
                <a:avLst/>
                <a:gdLst>
                  <a:gd name="T0" fmla="*/ 0 w 89"/>
                  <a:gd name="T1" fmla="*/ 8 h 221"/>
                  <a:gd name="T2" fmla="*/ 29 w 89"/>
                  <a:gd name="T3" fmla="*/ 0 h 221"/>
                  <a:gd name="T4" fmla="*/ 89 w 89"/>
                  <a:gd name="T5" fmla="*/ 212 h 221"/>
                  <a:gd name="T6" fmla="*/ 60 w 89"/>
                  <a:gd name="T7" fmla="*/ 221 h 221"/>
                  <a:gd name="T8" fmla="*/ 0 w 89"/>
                  <a:gd name="T9" fmla="*/ 8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221">
                    <a:moveTo>
                      <a:pt x="0" y="8"/>
                    </a:moveTo>
                    <a:cubicBezTo>
                      <a:pt x="11" y="5"/>
                      <a:pt x="18" y="3"/>
                      <a:pt x="29" y="0"/>
                    </a:cubicBezTo>
                    <a:cubicBezTo>
                      <a:pt x="49" y="70"/>
                      <a:pt x="69" y="140"/>
                      <a:pt x="89" y="212"/>
                    </a:cubicBezTo>
                    <a:cubicBezTo>
                      <a:pt x="80" y="215"/>
                      <a:pt x="71" y="217"/>
                      <a:pt x="60" y="221"/>
                    </a:cubicBezTo>
                    <a:cubicBezTo>
                      <a:pt x="40" y="150"/>
                      <a:pt x="20" y="80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03"/>
              <p:cNvSpPr/>
              <p:nvPr/>
            </p:nvSpPr>
            <p:spPr bwMode="auto">
              <a:xfrm>
                <a:off x="14706374" y="4360862"/>
                <a:ext cx="663575" cy="449263"/>
              </a:xfrm>
              <a:custGeom>
                <a:avLst/>
                <a:gdLst>
                  <a:gd name="T0" fmla="*/ 210 w 210"/>
                  <a:gd name="T1" fmla="*/ 122 h 142"/>
                  <a:gd name="T2" fmla="*/ 192 w 210"/>
                  <a:gd name="T3" fmla="*/ 142 h 142"/>
                  <a:gd name="T4" fmla="*/ 0 w 210"/>
                  <a:gd name="T5" fmla="*/ 22 h 142"/>
                  <a:gd name="T6" fmla="*/ 15 w 210"/>
                  <a:gd name="T7" fmla="*/ 0 h 142"/>
                  <a:gd name="T8" fmla="*/ 210 w 210"/>
                  <a:gd name="T9" fmla="*/ 12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42">
                    <a:moveTo>
                      <a:pt x="210" y="122"/>
                    </a:moveTo>
                    <a:cubicBezTo>
                      <a:pt x="204" y="130"/>
                      <a:pt x="198" y="136"/>
                      <a:pt x="192" y="142"/>
                    </a:cubicBezTo>
                    <a:cubicBezTo>
                      <a:pt x="129" y="102"/>
                      <a:pt x="65" y="63"/>
                      <a:pt x="0" y="22"/>
                    </a:cubicBezTo>
                    <a:cubicBezTo>
                      <a:pt x="5" y="14"/>
                      <a:pt x="10" y="8"/>
                      <a:pt x="15" y="0"/>
                    </a:cubicBezTo>
                    <a:cubicBezTo>
                      <a:pt x="80" y="40"/>
                      <a:pt x="144" y="80"/>
                      <a:pt x="21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04"/>
              <p:cNvSpPr/>
              <p:nvPr/>
            </p:nvSpPr>
            <p:spPr bwMode="auto">
              <a:xfrm>
                <a:off x="13203011" y="4594225"/>
                <a:ext cx="357188" cy="522288"/>
              </a:xfrm>
              <a:custGeom>
                <a:avLst/>
                <a:gdLst>
                  <a:gd name="T0" fmla="*/ 0 w 113"/>
                  <a:gd name="T1" fmla="*/ 54 h 165"/>
                  <a:gd name="T2" fmla="*/ 93 w 113"/>
                  <a:gd name="T3" fmla="*/ 6 h 165"/>
                  <a:gd name="T4" fmla="*/ 113 w 113"/>
                  <a:gd name="T5" fmla="*/ 17 h 165"/>
                  <a:gd name="T6" fmla="*/ 110 w 113"/>
                  <a:gd name="T7" fmla="*/ 141 h 165"/>
                  <a:gd name="T8" fmla="*/ 97 w 113"/>
                  <a:gd name="T9" fmla="*/ 165 h 165"/>
                  <a:gd name="T10" fmla="*/ 90 w 113"/>
                  <a:gd name="T11" fmla="*/ 162 h 165"/>
                  <a:gd name="T12" fmla="*/ 90 w 113"/>
                  <a:gd name="T13" fmla="*/ 30 h 165"/>
                  <a:gd name="T14" fmla="*/ 18 w 113"/>
                  <a:gd name="T15" fmla="*/ 65 h 165"/>
                  <a:gd name="T16" fmla="*/ 0 w 113"/>
                  <a:gd name="T17" fmla="*/ 54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3" h="165">
                    <a:moveTo>
                      <a:pt x="0" y="54"/>
                    </a:moveTo>
                    <a:cubicBezTo>
                      <a:pt x="31" y="38"/>
                      <a:pt x="62" y="22"/>
                      <a:pt x="93" y="6"/>
                    </a:cubicBezTo>
                    <a:cubicBezTo>
                      <a:pt x="105" y="0"/>
                      <a:pt x="113" y="1"/>
                      <a:pt x="113" y="17"/>
                    </a:cubicBezTo>
                    <a:cubicBezTo>
                      <a:pt x="112" y="59"/>
                      <a:pt x="112" y="100"/>
                      <a:pt x="110" y="141"/>
                    </a:cubicBezTo>
                    <a:cubicBezTo>
                      <a:pt x="109" y="149"/>
                      <a:pt x="101" y="157"/>
                      <a:pt x="97" y="165"/>
                    </a:cubicBezTo>
                    <a:cubicBezTo>
                      <a:pt x="94" y="164"/>
                      <a:pt x="92" y="163"/>
                      <a:pt x="90" y="162"/>
                    </a:cubicBezTo>
                    <a:cubicBezTo>
                      <a:pt x="90" y="119"/>
                      <a:pt x="90" y="77"/>
                      <a:pt x="90" y="30"/>
                    </a:cubicBezTo>
                    <a:cubicBezTo>
                      <a:pt x="64" y="43"/>
                      <a:pt x="41" y="53"/>
                      <a:pt x="18" y="65"/>
                    </a:cubicBezTo>
                    <a:cubicBezTo>
                      <a:pt x="8" y="71"/>
                      <a:pt x="1" y="70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05"/>
              <p:cNvSpPr/>
              <p:nvPr/>
            </p:nvSpPr>
            <p:spPr bwMode="auto">
              <a:xfrm>
                <a:off x="11958411" y="50800"/>
                <a:ext cx="328613" cy="312738"/>
              </a:xfrm>
              <a:custGeom>
                <a:avLst/>
                <a:gdLst>
                  <a:gd name="T0" fmla="*/ 104 w 104"/>
                  <a:gd name="T1" fmla="*/ 17 h 99"/>
                  <a:gd name="T2" fmla="*/ 63 w 104"/>
                  <a:gd name="T3" fmla="*/ 88 h 99"/>
                  <a:gd name="T4" fmla="*/ 2 w 104"/>
                  <a:gd name="T5" fmla="*/ 68 h 99"/>
                  <a:gd name="T6" fmla="*/ 11 w 104"/>
                  <a:gd name="T7" fmla="*/ 48 h 99"/>
                  <a:gd name="T8" fmla="*/ 80 w 104"/>
                  <a:gd name="T9" fmla="*/ 6 h 99"/>
                  <a:gd name="T10" fmla="*/ 98 w 104"/>
                  <a:gd name="T11" fmla="*/ 2 h 99"/>
                  <a:gd name="T12" fmla="*/ 104 w 104"/>
                  <a:gd name="T13" fmla="*/ 1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99">
                    <a:moveTo>
                      <a:pt x="104" y="17"/>
                    </a:moveTo>
                    <a:cubicBezTo>
                      <a:pt x="100" y="48"/>
                      <a:pt x="85" y="71"/>
                      <a:pt x="63" y="88"/>
                    </a:cubicBezTo>
                    <a:cubicBezTo>
                      <a:pt x="49" y="99"/>
                      <a:pt x="6" y="85"/>
                      <a:pt x="2" y="68"/>
                    </a:cubicBezTo>
                    <a:cubicBezTo>
                      <a:pt x="0" y="62"/>
                      <a:pt x="6" y="49"/>
                      <a:pt x="11" y="48"/>
                    </a:cubicBezTo>
                    <a:cubicBezTo>
                      <a:pt x="39" y="40"/>
                      <a:pt x="58" y="21"/>
                      <a:pt x="80" y="6"/>
                    </a:cubicBezTo>
                    <a:cubicBezTo>
                      <a:pt x="85" y="3"/>
                      <a:pt x="94" y="0"/>
                      <a:pt x="98" y="2"/>
                    </a:cubicBezTo>
                    <a:cubicBezTo>
                      <a:pt x="102" y="4"/>
                      <a:pt x="103" y="13"/>
                      <a:pt x="104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06"/>
              <p:cNvSpPr/>
              <p:nvPr/>
            </p:nvSpPr>
            <p:spPr bwMode="auto">
              <a:xfrm>
                <a:off x="13885636" y="838200"/>
                <a:ext cx="239713" cy="303213"/>
              </a:xfrm>
              <a:custGeom>
                <a:avLst/>
                <a:gdLst>
                  <a:gd name="T0" fmla="*/ 75 w 76"/>
                  <a:gd name="T1" fmla="*/ 60 h 96"/>
                  <a:gd name="T2" fmla="*/ 55 w 76"/>
                  <a:gd name="T3" fmla="*/ 90 h 96"/>
                  <a:gd name="T4" fmla="*/ 2 w 76"/>
                  <a:gd name="T5" fmla="*/ 82 h 96"/>
                  <a:gd name="T6" fmla="*/ 0 w 76"/>
                  <a:gd name="T7" fmla="*/ 73 h 96"/>
                  <a:gd name="T8" fmla="*/ 6 w 76"/>
                  <a:gd name="T9" fmla="*/ 26 h 96"/>
                  <a:gd name="T10" fmla="*/ 36 w 76"/>
                  <a:gd name="T11" fmla="*/ 5 h 96"/>
                  <a:gd name="T12" fmla="*/ 75 w 76"/>
                  <a:gd name="T13" fmla="*/ 6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96">
                    <a:moveTo>
                      <a:pt x="75" y="60"/>
                    </a:moveTo>
                    <a:cubicBezTo>
                      <a:pt x="76" y="73"/>
                      <a:pt x="71" y="85"/>
                      <a:pt x="55" y="90"/>
                    </a:cubicBezTo>
                    <a:cubicBezTo>
                      <a:pt x="36" y="96"/>
                      <a:pt x="18" y="94"/>
                      <a:pt x="2" y="82"/>
                    </a:cubicBezTo>
                    <a:cubicBezTo>
                      <a:pt x="0" y="80"/>
                      <a:pt x="0" y="76"/>
                      <a:pt x="0" y="73"/>
                    </a:cubicBezTo>
                    <a:cubicBezTo>
                      <a:pt x="2" y="57"/>
                      <a:pt x="4" y="42"/>
                      <a:pt x="6" y="26"/>
                    </a:cubicBezTo>
                    <a:cubicBezTo>
                      <a:pt x="8" y="9"/>
                      <a:pt x="19" y="0"/>
                      <a:pt x="36" y="5"/>
                    </a:cubicBezTo>
                    <a:cubicBezTo>
                      <a:pt x="63" y="13"/>
                      <a:pt x="74" y="28"/>
                      <a:pt x="7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07"/>
              <p:cNvSpPr/>
              <p:nvPr/>
            </p:nvSpPr>
            <p:spPr bwMode="auto">
              <a:xfrm>
                <a:off x="11288486" y="4664075"/>
                <a:ext cx="360363" cy="490538"/>
              </a:xfrm>
              <a:custGeom>
                <a:avLst/>
                <a:gdLst>
                  <a:gd name="T0" fmla="*/ 55 w 114"/>
                  <a:gd name="T1" fmla="*/ 119 h 155"/>
                  <a:gd name="T2" fmla="*/ 82 w 114"/>
                  <a:gd name="T3" fmla="*/ 138 h 155"/>
                  <a:gd name="T4" fmla="*/ 61 w 114"/>
                  <a:gd name="T5" fmla="*/ 140 h 155"/>
                  <a:gd name="T6" fmla="*/ 6 w 114"/>
                  <a:gd name="T7" fmla="*/ 91 h 155"/>
                  <a:gd name="T8" fmla="*/ 35 w 114"/>
                  <a:gd name="T9" fmla="*/ 106 h 155"/>
                  <a:gd name="T10" fmla="*/ 81 w 114"/>
                  <a:gd name="T11" fmla="*/ 26 h 155"/>
                  <a:gd name="T12" fmla="*/ 48 w 114"/>
                  <a:gd name="T13" fmla="*/ 4 h 155"/>
                  <a:gd name="T14" fmla="*/ 66 w 114"/>
                  <a:gd name="T15" fmla="*/ 1 h 155"/>
                  <a:gd name="T16" fmla="*/ 99 w 114"/>
                  <a:gd name="T17" fmla="*/ 3 h 155"/>
                  <a:gd name="T18" fmla="*/ 112 w 114"/>
                  <a:gd name="T19" fmla="*/ 8 h 155"/>
                  <a:gd name="T20" fmla="*/ 111 w 114"/>
                  <a:gd name="T21" fmla="*/ 22 h 155"/>
                  <a:gd name="T22" fmla="*/ 55 w 114"/>
                  <a:gd name="T23" fmla="*/ 119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" h="155">
                    <a:moveTo>
                      <a:pt x="55" y="119"/>
                    </a:moveTo>
                    <a:cubicBezTo>
                      <a:pt x="65" y="126"/>
                      <a:pt x="74" y="132"/>
                      <a:pt x="82" y="138"/>
                    </a:cubicBezTo>
                    <a:cubicBezTo>
                      <a:pt x="77" y="155"/>
                      <a:pt x="68" y="144"/>
                      <a:pt x="61" y="140"/>
                    </a:cubicBezTo>
                    <a:cubicBezTo>
                      <a:pt x="0" y="104"/>
                      <a:pt x="0" y="104"/>
                      <a:pt x="6" y="91"/>
                    </a:cubicBezTo>
                    <a:cubicBezTo>
                      <a:pt x="15" y="95"/>
                      <a:pt x="25" y="100"/>
                      <a:pt x="35" y="106"/>
                    </a:cubicBezTo>
                    <a:cubicBezTo>
                      <a:pt x="50" y="79"/>
                      <a:pt x="65" y="53"/>
                      <a:pt x="81" y="26"/>
                    </a:cubicBezTo>
                    <a:cubicBezTo>
                      <a:pt x="71" y="20"/>
                      <a:pt x="62" y="13"/>
                      <a:pt x="48" y="4"/>
                    </a:cubicBezTo>
                    <a:cubicBezTo>
                      <a:pt x="57" y="2"/>
                      <a:pt x="61" y="0"/>
                      <a:pt x="66" y="1"/>
                    </a:cubicBezTo>
                    <a:cubicBezTo>
                      <a:pt x="77" y="1"/>
                      <a:pt x="88" y="2"/>
                      <a:pt x="99" y="3"/>
                    </a:cubicBezTo>
                    <a:cubicBezTo>
                      <a:pt x="104" y="4"/>
                      <a:pt x="110" y="5"/>
                      <a:pt x="112" y="8"/>
                    </a:cubicBezTo>
                    <a:cubicBezTo>
                      <a:pt x="114" y="11"/>
                      <a:pt x="113" y="18"/>
                      <a:pt x="111" y="22"/>
                    </a:cubicBezTo>
                    <a:cubicBezTo>
                      <a:pt x="93" y="54"/>
                      <a:pt x="75" y="85"/>
                      <a:pt x="55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08"/>
              <p:cNvSpPr/>
              <p:nvPr/>
            </p:nvSpPr>
            <p:spPr bwMode="auto">
              <a:xfrm>
                <a:off x="11380561" y="-306388"/>
                <a:ext cx="261938" cy="298450"/>
              </a:xfrm>
              <a:custGeom>
                <a:avLst/>
                <a:gdLst>
                  <a:gd name="T0" fmla="*/ 27 w 83"/>
                  <a:gd name="T1" fmla="*/ 94 h 94"/>
                  <a:gd name="T2" fmla="*/ 5 w 83"/>
                  <a:gd name="T3" fmla="*/ 33 h 94"/>
                  <a:gd name="T4" fmla="*/ 32 w 83"/>
                  <a:gd name="T5" fmla="*/ 6 h 94"/>
                  <a:gd name="T6" fmla="*/ 80 w 83"/>
                  <a:gd name="T7" fmla="*/ 41 h 94"/>
                  <a:gd name="T8" fmla="*/ 43 w 83"/>
                  <a:gd name="T9" fmla="*/ 86 h 94"/>
                  <a:gd name="T10" fmla="*/ 27 w 83"/>
                  <a:gd name="T11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94">
                    <a:moveTo>
                      <a:pt x="27" y="94"/>
                    </a:moveTo>
                    <a:cubicBezTo>
                      <a:pt x="19" y="71"/>
                      <a:pt x="10" y="52"/>
                      <a:pt x="5" y="33"/>
                    </a:cubicBezTo>
                    <a:cubicBezTo>
                      <a:pt x="0" y="11"/>
                      <a:pt x="11" y="0"/>
                      <a:pt x="32" y="6"/>
                    </a:cubicBezTo>
                    <a:cubicBezTo>
                      <a:pt x="52" y="12"/>
                      <a:pt x="78" y="18"/>
                      <a:pt x="80" y="41"/>
                    </a:cubicBezTo>
                    <a:cubicBezTo>
                      <a:pt x="83" y="63"/>
                      <a:pt x="61" y="75"/>
                      <a:pt x="43" y="86"/>
                    </a:cubicBezTo>
                    <a:cubicBezTo>
                      <a:pt x="39" y="89"/>
                      <a:pt x="33" y="91"/>
                      <a:pt x="27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109"/>
              <p:cNvSpPr/>
              <p:nvPr/>
            </p:nvSpPr>
            <p:spPr bwMode="auto">
              <a:xfrm>
                <a:off x="11355161" y="57150"/>
                <a:ext cx="249238" cy="303213"/>
              </a:xfrm>
              <a:custGeom>
                <a:avLst/>
                <a:gdLst>
                  <a:gd name="T0" fmla="*/ 0 w 79"/>
                  <a:gd name="T1" fmla="*/ 30 h 96"/>
                  <a:gd name="T2" fmla="*/ 12 w 79"/>
                  <a:gd name="T3" fmla="*/ 12 h 96"/>
                  <a:gd name="T4" fmla="*/ 67 w 79"/>
                  <a:gd name="T5" fmla="*/ 25 h 96"/>
                  <a:gd name="T6" fmla="*/ 68 w 79"/>
                  <a:gd name="T7" fmla="*/ 66 h 96"/>
                  <a:gd name="T8" fmla="*/ 58 w 79"/>
                  <a:gd name="T9" fmla="*/ 79 h 96"/>
                  <a:gd name="T10" fmla="*/ 16 w 79"/>
                  <a:gd name="T11" fmla="*/ 71 h 96"/>
                  <a:gd name="T12" fmla="*/ 0 w 79"/>
                  <a:gd name="T13" fmla="*/ 3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96">
                    <a:moveTo>
                      <a:pt x="0" y="30"/>
                    </a:moveTo>
                    <a:cubicBezTo>
                      <a:pt x="4" y="24"/>
                      <a:pt x="7" y="16"/>
                      <a:pt x="12" y="12"/>
                    </a:cubicBezTo>
                    <a:cubicBezTo>
                      <a:pt x="26" y="0"/>
                      <a:pt x="49" y="6"/>
                      <a:pt x="67" y="25"/>
                    </a:cubicBezTo>
                    <a:cubicBezTo>
                      <a:pt x="79" y="38"/>
                      <a:pt x="77" y="52"/>
                      <a:pt x="68" y="66"/>
                    </a:cubicBezTo>
                    <a:cubicBezTo>
                      <a:pt x="65" y="71"/>
                      <a:pt x="62" y="75"/>
                      <a:pt x="58" y="79"/>
                    </a:cubicBezTo>
                    <a:cubicBezTo>
                      <a:pt x="40" y="96"/>
                      <a:pt x="26" y="94"/>
                      <a:pt x="16" y="71"/>
                    </a:cubicBezTo>
                    <a:cubicBezTo>
                      <a:pt x="10" y="58"/>
                      <a:pt x="5" y="45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10"/>
              <p:cNvSpPr/>
              <p:nvPr/>
            </p:nvSpPr>
            <p:spPr bwMode="auto">
              <a:xfrm>
                <a:off x="9291411" y="1674812"/>
                <a:ext cx="269875" cy="228600"/>
              </a:xfrm>
              <a:custGeom>
                <a:avLst/>
                <a:gdLst>
                  <a:gd name="T0" fmla="*/ 75 w 85"/>
                  <a:gd name="T1" fmla="*/ 72 h 72"/>
                  <a:gd name="T2" fmla="*/ 37 w 85"/>
                  <a:gd name="T3" fmla="*/ 59 h 72"/>
                  <a:gd name="T4" fmla="*/ 1 w 85"/>
                  <a:gd name="T5" fmla="*/ 23 h 72"/>
                  <a:gd name="T6" fmla="*/ 9 w 85"/>
                  <a:gd name="T7" fmla="*/ 10 h 72"/>
                  <a:gd name="T8" fmla="*/ 51 w 85"/>
                  <a:gd name="T9" fmla="*/ 3 h 72"/>
                  <a:gd name="T10" fmla="*/ 84 w 85"/>
                  <a:gd name="T11" fmla="*/ 30 h 72"/>
                  <a:gd name="T12" fmla="*/ 75 w 85"/>
                  <a:gd name="T13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72">
                    <a:moveTo>
                      <a:pt x="75" y="72"/>
                    </a:moveTo>
                    <a:cubicBezTo>
                      <a:pt x="59" y="66"/>
                      <a:pt x="48" y="62"/>
                      <a:pt x="37" y="59"/>
                    </a:cubicBezTo>
                    <a:cubicBezTo>
                      <a:pt x="18" y="53"/>
                      <a:pt x="4" y="43"/>
                      <a:pt x="1" y="23"/>
                    </a:cubicBezTo>
                    <a:cubicBezTo>
                      <a:pt x="0" y="19"/>
                      <a:pt x="5" y="11"/>
                      <a:pt x="9" y="10"/>
                    </a:cubicBezTo>
                    <a:cubicBezTo>
                      <a:pt x="23" y="6"/>
                      <a:pt x="37" y="6"/>
                      <a:pt x="51" y="3"/>
                    </a:cubicBezTo>
                    <a:cubicBezTo>
                      <a:pt x="71" y="0"/>
                      <a:pt x="85" y="10"/>
                      <a:pt x="84" y="30"/>
                    </a:cubicBezTo>
                    <a:cubicBezTo>
                      <a:pt x="82" y="45"/>
                      <a:pt x="78" y="59"/>
                      <a:pt x="75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111"/>
              <p:cNvSpPr/>
              <p:nvPr/>
            </p:nvSpPr>
            <p:spPr bwMode="auto">
              <a:xfrm>
                <a:off x="9510486" y="1884362"/>
                <a:ext cx="280988" cy="239713"/>
              </a:xfrm>
              <a:custGeom>
                <a:avLst/>
                <a:gdLst>
                  <a:gd name="T0" fmla="*/ 77 w 89"/>
                  <a:gd name="T1" fmla="*/ 76 h 76"/>
                  <a:gd name="T2" fmla="*/ 29 w 89"/>
                  <a:gd name="T3" fmla="*/ 56 h 76"/>
                  <a:gd name="T4" fmla="*/ 17 w 89"/>
                  <a:gd name="T5" fmla="*/ 50 h 76"/>
                  <a:gd name="T6" fmla="*/ 0 w 89"/>
                  <a:gd name="T7" fmla="*/ 26 h 76"/>
                  <a:gd name="T8" fmla="*/ 23 w 89"/>
                  <a:gd name="T9" fmla="*/ 14 h 76"/>
                  <a:gd name="T10" fmla="*/ 75 w 89"/>
                  <a:gd name="T11" fmla="*/ 18 h 76"/>
                  <a:gd name="T12" fmla="*/ 77 w 89"/>
                  <a:gd name="T13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76">
                    <a:moveTo>
                      <a:pt x="77" y="76"/>
                    </a:moveTo>
                    <a:cubicBezTo>
                      <a:pt x="61" y="69"/>
                      <a:pt x="45" y="63"/>
                      <a:pt x="29" y="56"/>
                    </a:cubicBezTo>
                    <a:cubicBezTo>
                      <a:pt x="25" y="54"/>
                      <a:pt x="20" y="53"/>
                      <a:pt x="17" y="50"/>
                    </a:cubicBezTo>
                    <a:cubicBezTo>
                      <a:pt x="11" y="43"/>
                      <a:pt x="6" y="34"/>
                      <a:pt x="0" y="26"/>
                    </a:cubicBezTo>
                    <a:cubicBezTo>
                      <a:pt x="8" y="22"/>
                      <a:pt x="15" y="16"/>
                      <a:pt x="23" y="14"/>
                    </a:cubicBezTo>
                    <a:cubicBezTo>
                      <a:pt x="41" y="10"/>
                      <a:pt x="61" y="0"/>
                      <a:pt x="75" y="18"/>
                    </a:cubicBezTo>
                    <a:cubicBezTo>
                      <a:pt x="89" y="37"/>
                      <a:pt x="84" y="58"/>
                      <a:pt x="77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112"/>
              <p:cNvSpPr/>
              <p:nvPr/>
            </p:nvSpPr>
            <p:spPr bwMode="auto">
              <a:xfrm>
                <a:off x="14734949" y="1489075"/>
                <a:ext cx="188913" cy="217488"/>
              </a:xfrm>
              <a:custGeom>
                <a:avLst/>
                <a:gdLst>
                  <a:gd name="T0" fmla="*/ 60 w 60"/>
                  <a:gd name="T1" fmla="*/ 27 h 69"/>
                  <a:gd name="T2" fmla="*/ 49 w 60"/>
                  <a:gd name="T3" fmla="*/ 51 h 69"/>
                  <a:gd name="T4" fmla="*/ 11 w 60"/>
                  <a:gd name="T5" fmla="*/ 61 h 69"/>
                  <a:gd name="T6" fmla="*/ 13 w 60"/>
                  <a:gd name="T7" fmla="*/ 22 h 69"/>
                  <a:gd name="T8" fmla="*/ 25 w 60"/>
                  <a:gd name="T9" fmla="*/ 11 h 69"/>
                  <a:gd name="T10" fmla="*/ 46 w 60"/>
                  <a:gd name="T11" fmla="*/ 3 h 69"/>
                  <a:gd name="T12" fmla="*/ 60 w 60"/>
                  <a:gd name="T13" fmla="*/ 2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69">
                    <a:moveTo>
                      <a:pt x="60" y="27"/>
                    </a:moveTo>
                    <a:cubicBezTo>
                      <a:pt x="56" y="37"/>
                      <a:pt x="54" y="45"/>
                      <a:pt x="49" y="51"/>
                    </a:cubicBezTo>
                    <a:cubicBezTo>
                      <a:pt x="39" y="65"/>
                      <a:pt x="22" y="69"/>
                      <a:pt x="11" y="61"/>
                    </a:cubicBezTo>
                    <a:cubicBezTo>
                      <a:pt x="0" y="52"/>
                      <a:pt x="1" y="37"/>
                      <a:pt x="13" y="22"/>
                    </a:cubicBezTo>
                    <a:cubicBezTo>
                      <a:pt x="17" y="18"/>
                      <a:pt x="20" y="13"/>
                      <a:pt x="25" y="11"/>
                    </a:cubicBezTo>
                    <a:cubicBezTo>
                      <a:pt x="32" y="7"/>
                      <a:pt x="43" y="0"/>
                      <a:pt x="46" y="3"/>
                    </a:cubicBezTo>
                    <a:cubicBezTo>
                      <a:pt x="53" y="8"/>
                      <a:pt x="56" y="19"/>
                      <a:pt x="6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703" name="组合 702"/>
            <p:cNvGrpSpPr/>
            <p:nvPr/>
          </p:nvGrpSpPr>
          <p:grpSpPr>
            <a:xfrm>
              <a:off x="5634" y="2542"/>
              <a:ext cx="3490" cy="1224"/>
              <a:chOff x="6815138" y="1806575"/>
              <a:chExt cx="2881312" cy="1009650"/>
            </a:xfrm>
          </p:grpSpPr>
          <p:sp>
            <p:nvSpPr>
              <p:cNvPr id="704" name="Freeform 12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Freeform 12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Freeform 12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Freeform 12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Freeform 12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Freeform 12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Freeform 12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Freeform 12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Freeform 12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Freeform 13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Freeform 13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Freeform 13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6" name="Freeform 13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7" name="Freeform 13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Freeform 13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Freeform 13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Freeform 13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Freeform 13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13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14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Freeform 14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Freeform 14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Freeform 14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Freeform 14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Freeform 14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Freeform 14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0" name="Freeform 14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1" name="Freeform 14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Freeform 14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Freeform 15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Freeform 15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5" name="Freeform 15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6" name="Freeform 15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7" name="Freeform 15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8" name="Freeform 15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9" name="Freeform 15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0" name="Freeform 15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1" name="Freeform 15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2" name="Freeform 15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3" name="Freeform 16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4" name="Freeform 16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5" name="Freeform 16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6" name="Freeform 16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7" name="Freeform 16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16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Freeform 16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16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16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16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17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4" name="Freeform 17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17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17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17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17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17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0" name="Freeform 17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Freeform 17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17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18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266700"/>
            <a:ext cx="12187555" cy="607695"/>
            <a:chOff x="0" y="420"/>
            <a:chExt cx="19193" cy="746"/>
          </a:xfrm>
        </p:grpSpPr>
        <p:sp>
          <p:nvSpPr>
            <p:cNvPr id="19" name="任意多边形 18"/>
            <p:cNvSpPr/>
            <p:nvPr/>
          </p:nvSpPr>
          <p:spPr>
            <a:xfrm>
              <a:off x="0" y="420"/>
              <a:ext cx="4870" cy="746"/>
            </a:xfrm>
            <a:custGeom>
              <a:avLst/>
              <a:gdLst>
                <a:gd name="connsiteX0" fmla="*/ 0 w 4900"/>
                <a:gd name="connsiteY0" fmla="*/ 7 h 746"/>
                <a:gd name="connsiteX1" fmla="*/ 4900 w 4900"/>
                <a:gd name="connsiteY1" fmla="*/ 0 h 746"/>
                <a:gd name="connsiteX2" fmla="*/ 4619 w 4900"/>
                <a:gd name="connsiteY2" fmla="*/ 746 h 746"/>
                <a:gd name="connsiteX3" fmla="*/ 0 w 4900"/>
                <a:gd name="connsiteY3" fmla="*/ 746 h 746"/>
                <a:gd name="connsiteX4" fmla="*/ 0 w 4900"/>
                <a:gd name="connsiteY4" fmla="*/ 7 h 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0" h="746">
                  <a:moveTo>
                    <a:pt x="0" y="7"/>
                  </a:moveTo>
                  <a:lnTo>
                    <a:pt x="4900" y="0"/>
                  </a:lnTo>
                  <a:lnTo>
                    <a:pt x="4619" y="746"/>
                  </a:lnTo>
                  <a:lnTo>
                    <a:pt x="0" y="746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/>
          </p:nvSpPr>
          <p:spPr>
            <a:xfrm flipH="1" flipV="1">
              <a:off x="4712" y="427"/>
              <a:ext cx="14481" cy="739"/>
            </a:xfrm>
            <a:custGeom>
              <a:avLst/>
              <a:gdLst>
                <a:gd name="adj" fmla="val 25000"/>
                <a:gd name="maxAdj" fmla="*/ 100000 w ss"/>
                <a:gd name="a" fmla="pin 0 adj maxAdj"/>
                <a:gd name="x1" fmla="*/ ss a 200000"/>
                <a:gd name="x2" fmla="*/ ss a 100000"/>
                <a:gd name="x6" fmla="+- r 0 x1"/>
                <a:gd name="x5" fmla="+- r 0 x2"/>
                <a:gd name="x3" fmla="*/ x5 1 2"/>
                <a:gd name="x4" fmla="+- r 0 x3"/>
                <a:gd name="il" fmla="*/ wd2 a maxAdj"/>
                <a:gd name="q1" fmla="*/ 5 a maxAdj"/>
                <a:gd name="q2" fmla="+/ 1 q1 12"/>
                <a:gd name="il-1" fmla="*/ q2 w 1"/>
                <a:gd name="it" fmla="*/ q2 h 1"/>
                <a:gd name="ir" fmla="+- r 0 il-1"/>
                <a:gd name="ib" fmla="+- b 0 it"/>
                <a:gd name="q3" fmla="*/ h hc x2"/>
                <a:gd name="y1" fmla="pin 0 q3 h"/>
                <a:gd name="y2" fmla="+- b 0 y1"/>
              </a:gdLst>
              <a:ahLst/>
              <a:cxnLst>
                <a:cxn ang="3">
                  <a:pos x="hc" y="y2"/>
                </a:cxn>
                <a:cxn ang="3">
                  <a:pos x="x4" y="t"/>
                </a:cxn>
                <a:cxn ang="0">
                  <a:pos x="x6" y="vc"/>
                </a:cxn>
                <a:cxn ang="cd4">
                  <a:pos x="x3" y="b"/>
                </a:cxn>
                <a:cxn ang="cd4">
                  <a:pos x="hc" y="y1"/>
                </a:cxn>
                <a:cxn ang="cd2">
                  <a:pos x="x1" y="vc"/>
                </a:cxn>
              </a:cxnLst>
              <a:rect l="l" t="t" r="r" b="b"/>
              <a:pathLst>
                <a:path w="9420" h="739">
                  <a:moveTo>
                    <a:pt x="0" y="0"/>
                  </a:moveTo>
                  <a:lnTo>
                    <a:pt x="9420" y="0"/>
                  </a:lnTo>
                  <a:lnTo>
                    <a:pt x="9235" y="739"/>
                  </a:lnTo>
                  <a:lnTo>
                    <a:pt x="0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0423525" y="360680"/>
            <a:ext cx="1424305" cy="438150"/>
            <a:chOff x="3585" y="2394"/>
            <a:chExt cx="5539" cy="1704"/>
          </a:xfrm>
          <a:solidFill>
            <a:schemeClr val="bg1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3585" y="2394"/>
              <a:ext cx="1707" cy="1705"/>
              <a:chOff x="8645299" y="-830263"/>
              <a:chExt cx="7618413" cy="7602538"/>
            </a:xfrm>
            <a:grpFill/>
          </p:grpSpPr>
          <p:sp>
            <p:nvSpPr>
              <p:cNvPr id="5" name="Freeform 75"/>
              <p:cNvSpPr>
                <a:spLocks noEditPoints="1"/>
              </p:cNvSpPr>
              <p:nvPr/>
            </p:nvSpPr>
            <p:spPr bwMode="auto">
              <a:xfrm>
                <a:off x="8645299" y="-830263"/>
                <a:ext cx="7618413" cy="7602538"/>
              </a:xfrm>
              <a:custGeom>
                <a:avLst/>
                <a:gdLst>
                  <a:gd name="T0" fmla="*/ 1106 w 2412"/>
                  <a:gd name="T1" fmla="*/ 2355 h 2406"/>
                  <a:gd name="T2" fmla="*/ 435 w 2412"/>
                  <a:gd name="T3" fmla="*/ 2057 h 2406"/>
                  <a:gd name="T4" fmla="*/ 57 w 2412"/>
                  <a:gd name="T5" fmla="*/ 1368 h 2406"/>
                  <a:gd name="T6" fmla="*/ 118 w 2412"/>
                  <a:gd name="T7" fmla="*/ 767 h 2406"/>
                  <a:gd name="T8" fmla="*/ 811 w 2412"/>
                  <a:gd name="T9" fmla="*/ 78 h 2406"/>
                  <a:gd name="T10" fmla="*/ 1443 w 2412"/>
                  <a:gd name="T11" fmla="*/ 26 h 2406"/>
                  <a:gd name="T12" fmla="*/ 2296 w 2412"/>
                  <a:gd name="T13" fmla="*/ 701 h 2406"/>
                  <a:gd name="T14" fmla="*/ 2304 w 2412"/>
                  <a:gd name="T15" fmla="*/ 1645 h 2406"/>
                  <a:gd name="T16" fmla="*/ 1649 w 2412"/>
                  <a:gd name="T17" fmla="*/ 2280 h 2406"/>
                  <a:gd name="T18" fmla="*/ 1257 w 2412"/>
                  <a:gd name="T19" fmla="*/ 2363 h 2406"/>
                  <a:gd name="T20" fmla="*/ 2266 w 2412"/>
                  <a:gd name="T21" fmla="*/ 754 h 2406"/>
                  <a:gd name="T22" fmla="*/ 121 w 2412"/>
                  <a:gd name="T23" fmla="*/ 919 h 2406"/>
                  <a:gd name="T24" fmla="*/ 2125 w 2412"/>
                  <a:gd name="T25" fmla="*/ 1861 h 2406"/>
                  <a:gd name="T26" fmla="*/ 2275 w 2412"/>
                  <a:gd name="T27" fmla="*/ 773 h 2406"/>
                  <a:gd name="T28" fmla="*/ 2259 w 2412"/>
                  <a:gd name="T29" fmla="*/ 853 h 2406"/>
                  <a:gd name="T30" fmla="*/ 2163 w 2412"/>
                  <a:gd name="T31" fmla="*/ 912 h 2406"/>
                  <a:gd name="T32" fmla="*/ 2031 w 2412"/>
                  <a:gd name="T33" fmla="*/ 918 h 2406"/>
                  <a:gd name="T34" fmla="*/ 2013 w 2412"/>
                  <a:gd name="T35" fmla="*/ 929 h 2406"/>
                  <a:gd name="T36" fmla="*/ 2035 w 2412"/>
                  <a:gd name="T37" fmla="*/ 966 h 2406"/>
                  <a:gd name="T38" fmla="*/ 1970 w 2412"/>
                  <a:gd name="T39" fmla="*/ 979 h 2406"/>
                  <a:gd name="T40" fmla="*/ 1872 w 2412"/>
                  <a:gd name="T41" fmla="*/ 996 h 2406"/>
                  <a:gd name="T42" fmla="*/ 1842 w 2412"/>
                  <a:gd name="T43" fmla="*/ 942 h 2406"/>
                  <a:gd name="T44" fmla="*/ 1925 w 2412"/>
                  <a:gd name="T45" fmla="*/ 935 h 2406"/>
                  <a:gd name="T46" fmla="*/ 1826 w 2412"/>
                  <a:gd name="T47" fmla="*/ 852 h 2406"/>
                  <a:gd name="T48" fmla="*/ 1886 w 2412"/>
                  <a:gd name="T49" fmla="*/ 861 h 2406"/>
                  <a:gd name="T50" fmla="*/ 1987 w 2412"/>
                  <a:gd name="T51" fmla="*/ 894 h 2406"/>
                  <a:gd name="T52" fmla="*/ 2074 w 2412"/>
                  <a:gd name="T53" fmla="*/ 910 h 2406"/>
                  <a:gd name="T54" fmla="*/ 2018 w 2412"/>
                  <a:gd name="T55" fmla="*/ 883 h 2406"/>
                  <a:gd name="T56" fmla="*/ 1910 w 2412"/>
                  <a:gd name="T57" fmla="*/ 815 h 2406"/>
                  <a:gd name="T58" fmla="*/ 2081 w 2412"/>
                  <a:gd name="T59" fmla="*/ 840 h 2406"/>
                  <a:gd name="T60" fmla="*/ 1994 w 2412"/>
                  <a:gd name="T61" fmla="*/ 808 h 2406"/>
                  <a:gd name="T62" fmla="*/ 2031 w 2412"/>
                  <a:gd name="T63" fmla="*/ 716 h 2406"/>
                  <a:gd name="T64" fmla="*/ 2059 w 2412"/>
                  <a:gd name="T65" fmla="*/ 689 h 2406"/>
                  <a:gd name="T66" fmla="*/ 2049 w 2412"/>
                  <a:gd name="T67" fmla="*/ 805 h 2406"/>
                  <a:gd name="T68" fmla="*/ 2101 w 2412"/>
                  <a:gd name="T69" fmla="*/ 781 h 2406"/>
                  <a:gd name="T70" fmla="*/ 2122 w 2412"/>
                  <a:gd name="T71" fmla="*/ 746 h 2406"/>
                  <a:gd name="T72" fmla="*/ 2167 w 2412"/>
                  <a:gd name="T73" fmla="*/ 753 h 2406"/>
                  <a:gd name="T74" fmla="*/ 2266 w 2412"/>
                  <a:gd name="T75" fmla="*/ 754 h 2406"/>
                  <a:gd name="T76" fmla="*/ 2158 w 2412"/>
                  <a:gd name="T77" fmla="*/ 848 h 2406"/>
                  <a:gd name="T78" fmla="*/ 2151 w 2412"/>
                  <a:gd name="T79" fmla="*/ 869 h 2406"/>
                  <a:gd name="T80" fmla="*/ 2169 w 2412"/>
                  <a:gd name="T81" fmla="*/ 822 h 2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12" h="2406">
                    <a:moveTo>
                      <a:pt x="1189" y="2363"/>
                    </a:moveTo>
                    <a:cubicBezTo>
                      <a:pt x="1161" y="2360"/>
                      <a:pt x="1134" y="2358"/>
                      <a:pt x="1106" y="2355"/>
                    </a:cubicBezTo>
                    <a:cubicBezTo>
                      <a:pt x="947" y="2340"/>
                      <a:pt x="797" y="2293"/>
                      <a:pt x="657" y="2217"/>
                    </a:cubicBezTo>
                    <a:cubicBezTo>
                      <a:pt x="577" y="2172"/>
                      <a:pt x="503" y="2119"/>
                      <a:pt x="435" y="2057"/>
                    </a:cubicBezTo>
                    <a:cubicBezTo>
                      <a:pt x="330" y="1963"/>
                      <a:pt x="245" y="1855"/>
                      <a:pt x="179" y="1731"/>
                    </a:cubicBezTo>
                    <a:cubicBezTo>
                      <a:pt x="118" y="1617"/>
                      <a:pt x="78" y="1496"/>
                      <a:pt x="57" y="1368"/>
                    </a:cubicBezTo>
                    <a:cubicBezTo>
                      <a:pt x="42" y="1274"/>
                      <a:pt x="40" y="1178"/>
                      <a:pt x="47" y="1083"/>
                    </a:cubicBezTo>
                    <a:cubicBezTo>
                      <a:pt x="55" y="975"/>
                      <a:pt x="79" y="869"/>
                      <a:pt x="118" y="767"/>
                    </a:cubicBezTo>
                    <a:cubicBezTo>
                      <a:pt x="171" y="631"/>
                      <a:pt x="245" y="507"/>
                      <a:pt x="343" y="398"/>
                    </a:cubicBezTo>
                    <a:cubicBezTo>
                      <a:pt x="473" y="254"/>
                      <a:pt x="629" y="146"/>
                      <a:pt x="811" y="78"/>
                    </a:cubicBezTo>
                    <a:cubicBezTo>
                      <a:pt x="904" y="43"/>
                      <a:pt x="1001" y="21"/>
                      <a:pt x="1099" y="11"/>
                    </a:cubicBezTo>
                    <a:cubicBezTo>
                      <a:pt x="1215" y="0"/>
                      <a:pt x="1329" y="4"/>
                      <a:pt x="1443" y="26"/>
                    </a:cubicBezTo>
                    <a:cubicBezTo>
                      <a:pt x="1633" y="62"/>
                      <a:pt x="1803" y="141"/>
                      <a:pt x="1955" y="262"/>
                    </a:cubicBezTo>
                    <a:cubicBezTo>
                      <a:pt x="2104" y="381"/>
                      <a:pt x="2217" y="528"/>
                      <a:pt x="2296" y="701"/>
                    </a:cubicBezTo>
                    <a:cubicBezTo>
                      <a:pt x="2348" y="816"/>
                      <a:pt x="2381" y="936"/>
                      <a:pt x="2393" y="1061"/>
                    </a:cubicBezTo>
                    <a:cubicBezTo>
                      <a:pt x="2412" y="1263"/>
                      <a:pt x="2385" y="1458"/>
                      <a:pt x="2304" y="1645"/>
                    </a:cubicBezTo>
                    <a:cubicBezTo>
                      <a:pt x="2259" y="1751"/>
                      <a:pt x="2199" y="1849"/>
                      <a:pt x="2124" y="1937"/>
                    </a:cubicBezTo>
                    <a:cubicBezTo>
                      <a:pt x="1994" y="2091"/>
                      <a:pt x="1836" y="2206"/>
                      <a:pt x="1649" y="2280"/>
                    </a:cubicBezTo>
                    <a:cubicBezTo>
                      <a:pt x="1532" y="2326"/>
                      <a:pt x="1410" y="2353"/>
                      <a:pt x="1284" y="2358"/>
                    </a:cubicBezTo>
                    <a:cubicBezTo>
                      <a:pt x="1275" y="2359"/>
                      <a:pt x="1266" y="2361"/>
                      <a:pt x="1257" y="2363"/>
                    </a:cubicBezTo>
                    <a:cubicBezTo>
                      <a:pt x="1234" y="2363"/>
                      <a:pt x="1212" y="2363"/>
                      <a:pt x="1189" y="2363"/>
                    </a:cubicBezTo>
                    <a:close/>
                    <a:moveTo>
                      <a:pt x="2266" y="754"/>
                    </a:moveTo>
                    <a:cubicBezTo>
                      <a:pt x="2129" y="397"/>
                      <a:pt x="1740" y="51"/>
                      <a:pt x="1218" y="52"/>
                    </a:cubicBezTo>
                    <a:cubicBezTo>
                      <a:pt x="699" y="52"/>
                      <a:pt x="246" y="408"/>
                      <a:pt x="121" y="919"/>
                    </a:cubicBezTo>
                    <a:cubicBezTo>
                      <a:pt x="0" y="1416"/>
                      <a:pt x="233" y="1979"/>
                      <a:pt x="768" y="2219"/>
                    </a:cubicBezTo>
                    <a:cubicBezTo>
                      <a:pt x="1188" y="2406"/>
                      <a:pt x="1766" y="2330"/>
                      <a:pt x="2125" y="1861"/>
                    </a:cubicBezTo>
                    <a:cubicBezTo>
                      <a:pt x="2244" y="1706"/>
                      <a:pt x="2315" y="1529"/>
                      <a:pt x="2341" y="1334"/>
                    </a:cubicBezTo>
                    <a:cubicBezTo>
                      <a:pt x="2367" y="1140"/>
                      <a:pt x="2345" y="952"/>
                      <a:pt x="2275" y="773"/>
                    </a:cubicBezTo>
                    <a:cubicBezTo>
                      <a:pt x="2261" y="788"/>
                      <a:pt x="2247" y="802"/>
                      <a:pt x="2233" y="816"/>
                    </a:cubicBezTo>
                    <a:cubicBezTo>
                      <a:pt x="2250" y="820"/>
                      <a:pt x="2260" y="827"/>
                      <a:pt x="2259" y="853"/>
                    </a:cubicBezTo>
                    <a:cubicBezTo>
                      <a:pt x="2258" y="874"/>
                      <a:pt x="2252" y="881"/>
                      <a:pt x="2236" y="887"/>
                    </a:cubicBezTo>
                    <a:cubicBezTo>
                      <a:pt x="2212" y="896"/>
                      <a:pt x="2187" y="904"/>
                      <a:pt x="2163" y="912"/>
                    </a:cubicBezTo>
                    <a:cubicBezTo>
                      <a:pt x="2155" y="945"/>
                      <a:pt x="2133" y="967"/>
                      <a:pt x="2098" y="942"/>
                    </a:cubicBezTo>
                    <a:cubicBezTo>
                      <a:pt x="2079" y="929"/>
                      <a:pt x="2054" y="925"/>
                      <a:pt x="2031" y="918"/>
                    </a:cubicBezTo>
                    <a:cubicBezTo>
                      <a:pt x="2027" y="917"/>
                      <a:pt x="2022" y="921"/>
                      <a:pt x="2017" y="922"/>
                    </a:cubicBezTo>
                    <a:cubicBezTo>
                      <a:pt x="2016" y="924"/>
                      <a:pt x="2014" y="927"/>
                      <a:pt x="2013" y="929"/>
                    </a:cubicBezTo>
                    <a:cubicBezTo>
                      <a:pt x="2019" y="932"/>
                      <a:pt x="2025" y="935"/>
                      <a:pt x="2030" y="939"/>
                    </a:cubicBezTo>
                    <a:cubicBezTo>
                      <a:pt x="2041" y="946"/>
                      <a:pt x="2044" y="955"/>
                      <a:pt x="2035" y="966"/>
                    </a:cubicBezTo>
                    <a:cubicBezTo>
                      <a:pt x="2026" y="975"/>
                      <a:pt x="2017" y="985"/>
                      <a:pt x="2003" y="974"/>
                    </a:cubicBezTo>
                    <a:cubicBezTo>
                      <a:pt x="1990" y="964"/>
                      <a:pt x="1980" y="968"/>
                      <a:pt x="1970" y="979"/>
                    </a:cubicBezTo>
                    <a:cubicBezTo>
                      <a:pt x="1966" y="984"/>
                      <a:pt x="1961" y="989"/>
                      <a:pt x="1957" y="994"/>
                    </a:cubicBezTo>
                    <a:cubicBezTo>
                      <a:pt x="1922" y="1036"/>
                      <a:pt x="1908" y="1040"/>
                      <a:pt x="1872" y="996"/>
                    </a:cubicBezTo>
                    <a:cubicBezTo>
                      <a:pt x="1859" y="980"/>
                      <a:pt x="1849" y="963"/>
                      <a:pt x="1837" y="947"/>
                    </a:cubicBezTo>
                    <a:cubicBezTo>
                      <a:pt x="1839" y="946"/>
                      <a:pt x="1841" y="944"/>
                      <a:pt x="1842" y="942"/>
                    </a:cubicBezTo>
                    <a:cubicBezTo>
                      <a:pt x="1857" y="948"/>
                      <a:pt x="1870" y="955"/>
                      <a:pt x="1885" y="960"/>
                    </a:cubicBezTo>
                    <a:cubicBezTo>
                      <a:pt x="1906" y="968"/>
                      <a:pt x="1912" y="946"/>
                      <a:pt x="1925" y="935"/>
                    </a:cubicBezTo>
                    <a:cubicBezTo>
                      <a:pt x="1911" y="928"/>
                      <a:pt x="1896" y="921"/>
                      <a:pt x="1881" y="918"/>
                    </a:cubicBezTo>
                    <a:cubicBezTo>
                      <a:pt x="1840" y="911"/>
                      <a:pt x="1832" y="893"/>
                      <a:pt x="1826" y="852"/>
                    </a:cubicBezTo>
                    <a:cubicBezTo>
                      <a:pt x="1825" y="844"/>
                      <a:pt x="1833" y="834"/>
                      <a:pt x="1837" y="826"/>
                    </a:cubicBezTo>
                    <a:cubicBezTo>
                      <a:pt x="1856" y="840"/>
                      <a:pt x="1870" y="853"/>
                      <a:pt x="1886" y="861"/>
                    </a:cubicBezTo>
                    <a:cubicBezTo>
                      <a:pt x="1914" y="874"/>
                      <a:pt x="1943" y="883"/>
                      <a:pt x="1971" y="894"/>
                    </a:cubicBezTo>
                    <a:cubicBezTo>
                      <a:pt x="1976" y="895"/>
                      <a:pt x="1983" y="896"/>
                      <a:pt x="1987" y="894"/>
                    </a:cubicBezTo>
                    <a:cubicBezTo>
                      <a:pt x="2003" y="885"/>
                      <a:pt x="2016" y="891"/>
                      <a:pt x="2030" y="897"/>
                    </a:cubicBezTo>
                    <a:cubicBezTo>
                      <a:pt x="2044" y="903"/>
                      <a:pt x="2059" y="906"/>
                      <a:pt x="2074" y="910"/>
                    </a:cubicBezTo>
                    <a:cubicBezTo>
                      <a:pt x="2075" y="907"/>
                      <a:pt x="2075" y="904"/>
                      <a:pt x="2076" y="901"/>
                    </a:cubicBezTo>
                    <a:cubicBezTo>
                      <a:pt x="2057" y="895"/>
                      <a:pt x="2037" y="883"/>
                      <a:pt x="2018" y="883"/>
                    </a:cubicBezTo>
                    <a:cubicBezTo>
                      <a:pt x="1970" y="884"/>
                      <a:pt x="1939" y="858"/>
                      <a:pt x="1911" y="825"/>
                    </a:cubicBezTo>
                    <a:cubicBezTo>
                      <a:pt x="1910" y="823"/>
                      <a:pt x="1910" y="820"/>
                      <a:pt x="1910" y="815"/>
                    </a:cubicBezTo>
                    <a:cubicBezTo>
                      <a:pt x="1964" y="828"/>
                      <a:pt x="2016" y="841"/>
                      <a:pt x="2070" y="855"/>
                    </a:cubicBezTo>
                    <a:cubicBezTo>
                      <a:pt x="2073" y="849"/>
                      <a:pt x="2078" y="844"/>
                      <a:pt x="2081" y="840"/>
                    </a:cubicBezTo>
                    <a:cubicBezTo>
                      <a:pt x="2064" y="833"/>
                      <a:pt x="2049" y="826"/>
                      <a:pt x="2032" y="818"/>
                    </a:cubicBezTo>
                    <a:cubicBezTo>
                      <a:pt x="2020" y="815"/>
                      <a:pt x="2007" y="811"/>
                      <a:pt x="1994" y="808"/>
                    </a:cubicBezTo>
                    <a:cubicBezTo>
                      <a:pt x="1998" y="794"/>
                      <a:pt x="2000" y="780"/>
                      <a:pt x="2006" y="767"/>
                    </a:cubicBezTo>
                    <a:cubicBezTo>
                      <a:pt x="2013" y="750"/>
                      <a:pt x="2022" y="733"/>
                      <a:pt x="2031" y="716"/>
                    </a:cubicBezTo>
                    <a:cubicBezTo>
                      <a:pt x="2034" y="709"/>
                      <a:pt x="2034" y="701"/>
                      <a:pt x="2039" y="696"/>
                    </a:cubicBezTo>
                    <a:cubicBezTo>
                      <a:pt x="2044" y="691"/>
                      <a:pt x="2053" y="688"/>
                      <a:pt x="2059" y="689"/>
                    </a:cubicBezTo>
                    <a:cubicBezTo>
                      <a:pt x="2063" y="689"/>
                      <a:pt x="2068" y="699"/>
                      <a:pt x="2069" y="705"/>
                    </a:cubicBezTo>
                    <a:cubicBezTo>
                      <a:pt x="2073" y="740"/>
                      <a:pt x="2072" y="774"/>
                      <a:pt x="2049" y="805"/>
                    </a:cubicBezTo>
                    <a:cubicBezTo>
                      <a:pt x="2064" y="807"/>
                      <a:pt x="2075" y="809"/>
                      <a:pt x="2077" y="791"/>
                    </a:cubicBezTo>
                    <a:cubicBezTo>
                      <a:pt x="2079" y="776"/>
                      <a:pt x="2089" y="775"/>
                      <a:pt x="2101" y="781"/>
                    </a:cubicBezTo>
                    <a:cubicBezTo>
                      <a:pt x="2104" y="783"/>
                      <a:pt x="2108" y="786"/>
                      <a:pt x="2112" y="789"/>
                    </a:cubicBezTo>
                    <a:cubicBezTo>
                      <a:pt x="2116" y="774"/>
                      <a:pt x="2118" y="760"/>
                      <a:pt x="2122" y="746"/>
                    </a:cubicBezTo>
                    <a:cubicBezTo>
                      <a:pt x="2125" y="737"/>
                      <a:pt x="2131" y="730"/>
                      <a:pt x="2143" y="738"/>
                    </a:cubicBezTo>
                    <a:cubicBezTo>
                      <a:pt x="2151" y="744"/>
                      <a:pt x="2159" y="748"/>
                      <a:pt x="2167" y="753"/>
                    </a:cubicBezTo>
                    <a:cubicBezTo>
                      <a:pt x="2185" y="764"/>
                      <a:pt x="2202" y="765"/>
                      <a:pt x="2222" y="759"/>
                    </a:cubicBezTo>
                    <a:cubicBezTo>
                      <a:pt x="2236" y="755"/>
                      <a:pt x="2250" y="756"/>
                      <a:pt x="2266" y="754"/>
                    </a:cubicBezTo>
                    <a:close/>
                    <a:moveTo>
                      <a:pt x="2140" y="834"/>
                    </a:moveTo>
                    <a:cubicBezTo>
                      <a:pt x="2148" y="840"/>
                      <a:pt x="2153" y="843"/>
                      <a:pt x="2158" y="848"/>
                    </a:cubicBezTo>
                    <a:cubicBezTo>
                      <a:pt x="2154" y="854"/>
                      <a:pt x="2151" y="859"/>
                      <a:pt x="2148" y="863"/>
                    </a:cubicBezTo>
                    <a:cubicBezTo>
                      <a:pt x="2149" y="865"/>
                      <a:pt x="2150" y="867"/>
                      <a:pt x="2151" y="869"/>
                    </a:cubicBezTo>
                    <a:cubicBezTo>
                      <a:pt x="2161" y="864"/>
                      <a:pt x="2176" y="861"/>
                      <a:pt x="2179" y="854"/>
                    </a:cubicBezTo>
                    <a:cubicBezTo>
                      <a:pt x="2182" y="846"/>
                      <a:pt x="2173" y="834"/>
                      <a:pt x="2169" y="822"/>
                    </a:cubicBezTo>
                    <a:cubicBezTo>
                      <a:pt x="2158" y="827"/>
                      <a:pt x="2150" y="830"/>
                      <a:pt x="2140" y="8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78"/>
              <p:cNvSpPr/>
              <p:nvPr/>
            </p:nvSpPr>
            <p:spPr bwMode="auto">
              <a:xfrm>
                <a:off x="10745561" y="1906587"/>
                <a:ext cx="3482975" cy="2900363"/>
              </a:xfrm>
              <a:custGeom>
                <a:avLst/>
                <a:gdLst>
                  <a:gd name="T0" fmla="*/ 1103 w 1103"/>
                  <a:gd name="T1" fmla="*/ 30 h 918"/>
                  <a:gd name="T2" fmla="*/ 980 w 1103"/>
                  <a:gd name="T3" fmla="*/ 112 h 918"/>
                  <a:gd name="T4" fmla="*/ 922 w 1103"/>
                  <a:gd name="T5" fmla="*/ 108 h 918"/>
                  <a:gd name="T6" fmla="*/ 905 w 1103"/>
                  <a:gd name="T7" fmla="*/ 117 h 918"/>
                  <a:gd name="T8" fmla="*/ 888 w 1103"/>
                  <a:gd name="T9" fmla="*/ 160 h 918"/>
                  <a:gd name="T10" fmla="*/ 1030 w 1103"/>
                  <a:gd name="T11" fmla="*/ 160 h 918"/>
                  <a:gd name="T12" fmla="*/ 930 w 1103"/>
                  <a:gd name="T13" fmla="*/ 244 h 918"/>
                  <a:gd name="T14" fmla="*/ 849 w 1103"/>
                  <a:gd name="T15" fmla="*/ 244 h 918"/>
                  <a:gd name="T16" fmla="*/ 827 w 1103"/>
                  <a:gd name="T17" fmla="*/ 297 h 918"/>
                  <a:gd name="T18" fmla="*/ 943 w 1103"/>
                  <a:gd name="T19" fmla="*/ 297 h 918"/>
                  <a:gd name="T20" fmla="*/ 852 w 1103"/>
                  <a:gd name="T21" fmla="*/ 372 h 918"/>
                  <a:gd name="T22" fmla="*/ 830 w 1103"/>
                  <a:gd name="T23" fmla="*/ 373 h 918"/>
                  <a:gd name="T24" fmla="*/ 775 w 1103"/>
                  <a:gd name="T25" fmla="*/ 424 h 918"/>
                  <a:gd name="T26" fmla="*/ 862 w 1103"/>
                  <a:gd name="T27" fmla="*/ 424 h 918"/>
                  <a:gd name="T28" fmla="*/ 775 w 1103"/>
                  <a:gd name="T29" fmla="*/ 501 h 918"/>
                  <a:gd name="T30" fmla="*/ 720 w 1103"/>
                  <a:gd name="T31" fmla="*/ 553 h 918"/>
                  <a:gd name="T32" fmla="*/ 750 w 1103"/>
                  <a:gd name="T33" fmla="*/ 553 h 918"/>
                  <a:gd name="T34" fmla="*/ 780 w 1103"/>
                  <a:gd name="T35" fmla="*/ 553 h 918"/>
                  <a:gd name="T36" fmla="*/ 715 w 1103"/>
                  <a:gd name="T37" fmla="*/ 620 h 918"/>
                  <a:gd name="T38" fmla="*/ 695 w 1103"/>
                  <a:gd name="T39" fmla="*/ 623 h 918"/>
                  <a:gd name="T40" fmla="*/ 666 w 1103"/>
                  <a:gd name="T41" fmla="*/ 701 h 918"/>
                  <a:gd name="T42" fmla="*/ 682 w 1103"/>
                  <a:gd name="T43" fmla="*/ 719 h 918"/>
                  <a:gd name="T44" fmla="*/ 560 w 1103"/>
                  <a:gd name="T45" fmla="*/ 918 h 918"/>
                  <a:gd name="T46" fmla="*/ 430 w 1103"/>
                  <a:gd name="T47" fmla="*/ 719 h 918"/>
                  <a:gd name="T48" fmla="*/ 453 w 1103"/>
                  <a:gd name="T49" fmla="*/ 676 h 918"/>
                  <a:gd name="T50" fmla="*/ 416 w 1103"/>
                  <a:gd name="T51" fmla="*/ 621 h 918"/>
                  <a:gd name="T52" fmla="*/ 331 w 1103"/>
                  <a:gd name="T53" fmla="*/ 553 h 918"/>
                  <a:gd name="T54" fmla="*/ 393 w 1103"/>
                  <a:gd name="T55" fmla="*/ 553 h 918"/>
                  <a:gd name="T56" fmla="*/ 376 w 1103"/>
                  <a:gd name="T57" fmla="*/ 508 h 918"/>
                  <a:gd name="T58" fmla="*/ 360 w 1103"/>
                  <a:gd name="T59" fmla="*/ 501 h 918"/>
                  <a:gd name="T60" fmla="*/ 254 w 1103"/>
                  <a:gd name="T61" fmla="*/ 430 h 918"/>
                  <a:gd name="T62" fmla="*/ 342 w 1103"/>
                  <a:gd name="T63" fmla="*/ 425 h 918"/>
                  <a:gd name="T64" fmla="*/ 326 w 1103"/>
                  <a:gd name="T65" fmla="*/ 386 h 918"/>
                  <a:gd name="T66" fmla="*/ 309 w 1103"/>
                  <a:gd name="T67" fmla="*/ 380 h 918"/>
                  <a:gd name="T68" fmla="*/ 255 w 1103"/>
                  <a:gd name="T69" fmla="*/ 376 h 918"/>
                  <a:gd name="T70" fmla="*/ 174 w 1103"/>
                  <a:gd name="T71" fmla="*/ 303 h 918"/>
                  <a:gd name="T72" fmla="*/ 291 w 1103"/>
                  <a:gd name="T73" fmla="*/ 303 h 918"/>
                  <a:gd name="T74" fmla="*/ 266 w 1103"/>
                  <a:gd name="T75" fmla="*/ 249 h 918"/>
                  <a:gd name="T76" fmla="*/ 250 w 1103"/>
                  <a:gd name="T77" fmla="*/ 245 h 918"/>
                  <a:gd name="T78" fmla="*/ 190 w 1103"/>
                  <a:gd name="T79" fmla="*/ 244 h 918"/>
                  <a:gd name="T80" fmla="*/ 82 w 1103"/>
                  <a:gd name="T81" fmla="*/ 165 h 918"/>
                  <a:gd name="T82" fmla="*/ 225 w 1103"/>
                  <a:gd name="T83" fmla="*/ 165 h 918"/>
                  <a:gd name="T84" fmla="*/ 207 w 1103"/>
                  <a:gd name="T85" fmla="*/ 120 h 918"/>
                  <a:gd name="T86" fmla="*/ 185 w 1103"/>
                  <a:gd name="T87" fmla="*/ 112 h 918"/>
                  <a:gd name="T88" fmla="*/ 88 w 1103"/>
                  <a:gd name="T89" fmla="*/ 106 h 918"/>
                  <a:gd name="T90" fmla="*/ 0 w 1103"/>
                  <a:gd name="T91" fmla="*/ 38 h 918"/>
                  <a:gd name="T92" fmla="*/ 109 w 1103"/>
                  <a:gd name="T93" fmla="*/ 34 h 918"/>
                  <a:gd name="T94" fmla="*/ 291 w 1103"/>
                  <a:gd name="T95" fmla="*/ 29 h 918"/>
                  <a:gd name="T96" fmla="*/ 419 w 1103"/>
                  <a:gd name="T97" fmla="*/ 112 h 918"/>
                  <a:gd name="T98" fmla="*/ 450 w 1103"/>
                  <a:gd name="T99" fmla="*/ 168 h 918"/>
                  <a:gd name="T100" fmla="*/ 480 w 1103"/>
                  <a:gd name="T101" fmla="*/ 64 h 918"/>
                  <a:gd name="T102" fmla="*/ 553 w 1103"/>
                  <a:gd name="T103" fmla="*/ 4 h 918"/>
                  <a:gd name="T104" fmla="*/ 701 w 1103"/>
                  <a:gd name="T105" fmla="*/ 46 h 918"/>
                  <a:gd name="T106" fmla="*/ 612 w 1103"/>
                  <a:gd name="T107" fmla="*/ 79 h 918"/>
                  <a:gd name="T108" fmla="*/ 655 w 1103"/>
                  <a:gd name="T109" fmla="*/ 182 h 918"/>
                  <a:gd name="T110" fmla="*/ 691 w 1103"/>
                  <a:gd name="T111" fmla="*/ 113 h 918"/>
                  <a:gd name="T112" fmla="*/ 784 w 1103"/>
                  <a:gd name="T113" fmla="*/ 32 h 918"/>
                  <a:gd name="T114" fmla="*/ 802 w 1103"/>
                  <a:gd name="T115" fmla="*/ 29 h 918"/>
                  <a:gd name="T116" fmla="*/ 1092 w 1103"/>
                  <a:gd name="T117" fmla="*/ 29 h 918"/>
                  <a:gd name="T118" fmla="*/ 1103 w 1103"/>
                  <a:gd name="T119" fmla="*/ 3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03" h="918">
                    <a:moveTo>
                      <a:pt x="1103" y="30"/>
                    </a:moveTo>
                    <a:cubicBezTo>
                      <a:pt x="1085" y="84"/>
                      <a:pt x="1044" y="111"/>
                      <a:pt x="980" y="112"/>
                    </a:cubicBezTo>
                    <a:cubicBezTo>
                      <a:pt x="961" y="112"/>
                      <a:pt x="941" y="108"/>
                      <a:pt x="922" y="108"/>
                    </a:cubicBezTo>
                    <a:cubicBezTo>
                      <a:pt x="916" y="108"/>
                      <a:pt x="907" y="112"/>
                      <a:pt x="905" y="117"/>
                    </a:cubicBezTo>
                    <a:cubicBezTo>
                      <a:pt x="898" y="130"/>
                      <a:pt x="894" y="144"/>
                      <a:pt x="888" y="160"/>
                    </a:cubicBezTo>
                    <a:cubicBezTo>
                      <a:pt x="936" y="160"/>
                      <a:pt x="983" y="160"/>
                      <a:pt x="1030" y="160"/>
                    </a:cubicBezTo>
                    <a:cubicBezTo>
                      <a:pt x="1024" y="205"/>
                      <a:pt x="980" y="242"/>
                      <a:pt x="930" y="244"/>
                    </a:cubicBezTo>
                    <a:cubicBezTo>
                      <a:pt x="904" y="245"/>
                      <a:pt x="878" y="244"/>
                      <a:pt x="849" y="244"/>
                    </a:cubicBezTo>
                    <a:cubicBezTo>
                      <a:pt x="843" y="258"/>
                      <a:pt x="836" y="275"/>
                      <a:pt x="827" y="297"/>
                    </a:cubicBezTo>
                    <a:cubicBezTo>
                      <a:pt x="868" y="297"/>
                      <a:pt x="905" y="297"/>
                      <a:pt x="943" y="297"/>
                    </a:cubicBezTo>
                    <a:cubicBezTo>
                      <a:pt x="929" y="339"/>
                      <a:pt x="891" y="369"/>
                      <a:pt x="852" y="372"/>
                    </a:cubicBezTo>
                    <a:cubicBezTo>
                      <a:pt x="844" y="373"/>
                      <a:pt x="837" y="373"/>
                      <a:pt x="830" y="373"/>
                    </a:cubicBezTo>
                    <a:cubicBezTo>
                      <a:pt x="787" y="375"/>
                      <a:pt x="783" y="378"/>
                      <a:pt x="775" y="424"/>
                    </a:cubicBezTo>
                    <a:cubicBezTo>
                      <a:pt x="804" y="424"/>
                      <a:pt x="833" y="424"/>
                      <a:pt x="862" y="424"/>
                    </a:cubicBezTo>
                    <a:cubicBezTo>
                      <a:pt x="852" y="474"/>
                      <a:pt x="823" y="499"/>
                      <a:pt x="775" y="501"/>
                    </a:cubicBezTo>
                    <a:cubicBezTo>
                      <a:pt x="731" y="502"/>
                      <a:pt x="729" y="504"/>
                      <a:pt x="720" y="553"/>
                    </a:cubicBezTo>
                    <a:cubicBezTo>
                      <a:pt x="731" y="553"/>
                      <a:pt x="740" y="553"/>
                      <a:pt x="750" y="553"/>
                    </a:cubicBezTo>
                    <a:cubicBezTo>
                      <a:pt x="760" y="553"/>
                      <a:pt x="770" y="553"/>
                      <a:pt x="780" y="553"/>
                    </a:cubicBezTo>
                    <a:cubicBezTo>
                      <a:pt x="775" y="588"/>
                      <a:pt x="747" y="616"/>
                      <a:pt x="715" y="620"/>
                    </a:cubicBezTo>
                    <a:cubicBezTo>
                      <a:pt x="708" y="621"/>
                      <a:pt x="702" y="623"/>
                      <a:pt x="695" y="623"/>
                    </a:cubicBezTo>
                    <a:cubicBezTo>
                      <a:pt x="653" y="620"/>
                      <a:pt x="642" y="674"/>
                      <a:pt x="666" y="701"/>
                    </a:cubicBezTo>
                    <a:cubicBezTo>
                      <a:pt x="671" y="707"/>
                      <a:pt x="677" y="713"/>
                      <a:pt x="682" y="719"/>
                    </a:cubicBezTo>
                    <a:cubicBezTo>
                      <a:pt x="642" y="784"/>
                      <a:pt x="602" y="850"/>
                      <a:pt x="560" y="918"/>
                    </a:cubicBezTo>
                    <a:cubicBezTo>
                      <a:pt x="515" y="849"/>
                      <a:pt x="471" y="783"/>
                      <a:pt x="430" y="719"/>
                    </a:cubicBezTo>
                    <a:cubicBezTo>
                      <a:pt x="438" y="704"/>
                      <a:pt x="449" y="690"/>
                      <a:pt x="453" y="676"/>
                    </a:cubicBezTo>
                    <a:cubicBezTo>
                      <a:pt x="462" y="644"/>
                      <a:pt x="449" y="624"/>
                      <a:pt x="416" y="621"/>
                    </a:cubicBezTo>
                    <a:cubicBezTo>
                      <a:pt x="374" y="616"/>
                      <a:pt x="347" y="594"/>
                      <a:pt x="331" y="553"/>
                    </a:cubicBezTo>
                    <a:cubicBezTo>
                      <a:pt x="352" y="553"/>
                      <a:pt x="371" y="553"/>
                      <a:pt x="393" y="553"/>
                    </a:cubicBezTo>
                    <a:cubicBezTo>
                      <a:pt x="387" y="536"/>
                      <a:pt x="382" y="521"/>
                      <a:pt x="376" y="508"/>
                    </a:cubicBezTo>
                    <a:cubicBezTo>
                      <a:pt x="374" y="504"/>
                      <a:pt x="365" y="500"/>
                      <a:pt x="360" y="501"/>
                    </a:cubicBezTo>
                    <a:cubicBezTo>
                      <a:pt x="306" y="506"/>
                      <a:pt x="276" y="476"/>
                      <a:pt x="254" y="430"/>
                    </a:cubicBezTo>
                    <a:cubicBezTo>
                      <a:pt x="283" y="428"/>
                      <a:pt x="311" y="426"/>
                      <a:pt x="342" y="425"/>
                    </a:cubicBezTo>
                    <a:cubicBezTo>
                      <a:pt x="336" y="410"/>
                      <a:pt x="332" y="397"/>
                      <a:pt x="326" y="386"/>
                    </a:cubicBezTo>
                    <a:cubicBezTo>
                      <a:pt x="324" y="382"/>
                      <a:pt x="315" y="381"/>
                      <a:pt x="309" y="380"/>
                    </a:cubicBezTo>
                    <a:cubicBezTo>
                      <a:pt x="291" y="378"/>
                      <a:pt x="273" y="378"/>
                      <a:pt x="255" y="376"/>
                    </a:cubicBezTo>
                    <a:cubicBezTo>
                      <a:pt x="214" y="371"/>
                      <a:pt x="193" y="342"/>
                      <a:pt x="174" y="303"/>
                    </a:cubicBezTo>
                    <a:cubicBezTo>
                      <a:pt x="213" y="303"/>
                      <a:pt x="249" y="303"/>
                      <a:pt x="291" y="303"/>
                    </a:cubicBezTo>
                    <a:cubicBezTo>
                      <a:pt x="281" y="281"/>
                      <a:pt x="274" y="265"/>
                      <a:pt x="266" y="249"/>
                    </a:cubicBezTo>
                    <a:cubicBezTo>
                      <a:pt x="264" y="246"/>
                      <a:pt x="255" y="245"/>
                      <a:pt x="250" y="245"/>
                    </a:cubicBezTo>
                    <a:cubicBezTo>
                      <a:pt x="230" y="244"/>
                      <a:pt x="210" y="245"/>
                      <a:pt x="190" y="244"/>
                    </a:cubicBezTo>
                    <a:cubicBezTo>
                      <a:pt x="137" y="243"/>
                      <a:pt x="103" y="218"/>
                      <a:pt x="82" y="165"/>
                    </a:cubicBezTo>
                    <a:cubicBezTo>
                      <a:pt x="129" y="165"/>
                      <a:pt x="175" y="165"/>
                      <a:pt x="225" y="165"/>
                    </a:cubicBezTo>
                    <a:cubicBezTo>
                      <a:pt x="218" y="148"/>
                      <a:pt x="215" y="133"/>
                      <a:pt x="207" y="120"/>
                    </a:cubicBezTo>
                    <a:cubicBezTo>
                      <a:pt x="204" y="115"/>
                      <a:pt x="193" y="113"/>
                      <a:pt x="185" y="112"/>
                    </a:cubicBezTo>
                    <a:cubicBezTo>
                      <a:pt x="153" y="110"/>
                      <a:pt x="120" y="109"/>
                      <a:pt x="88" y="106"/>
                    </a:cubicBezTo>
                    <a:cubicBezTo>
                      <a:pt x="46" y="102"/>
                      <a:pt x="21" y="74"/>
                      <a:pt x="0" y="38"/>
                    </a:cubicBezTo>
                    <a:cubicBezTo>
                      <a:pt x="38" y="37"/>
                      <a:pt x="74" y="35"/>
                      <a:pt x="109" y="34"/>
                    </a:cubicBezTo>
                    <a:cubicBezTo>
                      <a:pt x="170" y="32"/>
                      <a:pt x="230" y="30"/>
                      <a:pt x="291" y="29"/>
                    </a:cubicBezTo>
                    <a:cubicBezTo>
                      <a:pt x="352" y="28"/>
                      <a:pt x="395" y="56"/>
                      <a:pt x="419" y="112"/>
                    </a:cubicBezTo>
                    <a:cubicBezTo>
                      <a:pt x="428" y="131"/>
                      <a:pt x="437" y="150"/>
                      <a:pt x="450" y="168"/>
                    </a:cubicBezTo>
                    <a:cubicBezTo>
                      <a:pt x="460" y="133"/>
                      <a:pt x="471" y="99"/>
                      <a:pt x="480" y="64"/>
                    </a:cubicBezTo>
                    <a:cubicBezTo>
                      <a:pt x="493" y="20"/>
                      <a:pt x="508" y="7"/>
                      <a:pt x="553" y="4"/>
                    </a:cubicBezTo>
                    <a:cubicBezTo>
                      <a:pt x="606" y="0"/>
                      <a:pt x="655" y="12"/>
                      <a:pt x="701" y="46"/>
                    </a:cubicBezTo>
                    <a:cubicBezTo>
                      <a:pt x="671" y="58"/>
                      <a:pt x="642" y="68"/>
                      <a:pt x="612" y="79"/>
                    </a:cubicBezTo>
                    <a:cubicBezTo>
                      <a:pt x="626" y="113"/>
                      <a:pt x="640" y="146"/>
                      <a:pt x="655" y="182"/>
                    </a:cubicBezTo>
                    <a:cubicBezTo>
                      <a:pt x="668" y="157"/>
                      <a:pt x="679" y="135"/>
                      <a:pt x="691" y="113"/>
                    </a:cubicBezTo>
                    <a:cubicBezTo>
                      <a:pt x="713" y="75"/>
                      <a:pt x="740" y="43"/>
                      <a:pt x="784" y="32"/>
                    </a:cubicBezTo>
                    <a:cubicBezTo>
                      <a:pt x="790" y="31"/>
                      <a:pt x="796" y="29"/>
                      <a:pt x="802" y="29"/>
                    </a:cubicBezTo>
                    <a:cubicBezTo>
                      <a:pt x="899" y="29"/>
                      <a:pt x="995" y="29"/>
                      <a:pt x="1092" y="29"/>
                    </a:cubicBezTo>
                    <a:cubicBezTo>
                      <a:pt x="1095" y="29"/>
                      <a:pt x="1098" y="30"/>
                      <a:pt x="110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79"/>
              <p:cNvSpPr/>
              <p:nvPr/>
            </p:nvSpPr>
            <p:spPr bwMode="auto">
              <a:xfrm>
                <a:off x="10196286" y="627062"/>
                <a:ext cx="4621213" cy="3867150"/>
              </a:xfrm>
              <a:custGeom>
                <a:avLst/>
                <a:gdLst>
                  <a:gd name="T0" fmla="*/ 1144 w 1463"/>
                  <a:gd name="T1" fmla="*/ 1224 h 1224"/>
                  <a:gd name="T2" fmla="*/ 1130 w 1463"/>
                  <a:gd name="T3" fmla="*/ 1207 h 1224"/>
                  <a:gd name="T4" fmla="*/ 1352 w 1463"/>
                  <a:gd name="T5" fmla="*/ 646 h 1224"/>
                  <a:gd name="T6" fmla="*/ 1129 w 1463"/>
                  <a:gd name="T7" fmla="*/ 238 h 1224"/>
                  <a:gd name="T8" fmla="*/ 275 w 1463"/>
                  <a:gd name="T9" fmla="*/ 290 h 1224"/>
                  <a:gd name="T10" fmla="*/ 104 w 1463"/>
                  <a:gd name="T11" fmla="*/ 760 h 1224"/>
                  <a:gd name="T12" fmla="*/ 331 w 1463"/>
                  <a:gd name="T13" fmla="*/ 1206 h 1224"/>
                  <a:gd name="T14" fmla="*/ 316 w 1463"/>
                  <a:gd name="T15" fmla="*/ 1223 h 1224"/>
                  <a:gd name="T16" fmla="*/ 233 w 1463"/>
                  <a:gd name="T17" fmla="*/ 301 h 1224"/>
                  <a:gd name="T18" fmla="*/ 1177 w 1463"/>
                  <a:gd name="T19" fmla="*/ 248 h 1224"/>
                  <a:gd name="T20" fmla="*/ 1144 w 1463"/>
                  <a:gd name="T21" fmla="*/ 1224 h 1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63" h="1224">
                    <a:moveTo>
                      <a:pt x="1144" y="1224"/>
                    </a:moveTo>
                    <a:cubicBezTo>
                      <a:pt x="1139" y="1218"/>
                      <a:pt x="1135" y="1213"/>
                      <a:pt x="1130" y="1207"/>
                    </a:cubicBezTo>
                    <a:cubicBezTo>
                      <a:pt x="1297" y="1057"/>
                      <a:pt x="1378" y="871"/>
                      <a:pt x="1352" y="646"/>
                    </a:cubicBezTo>
                    <a:cubicBezTo>
                      <a:pt x="1334" y="481"/>
                      <a:pt x="1258" y="343"/>
                      <a:pt x="1129" y="238"/>
                    </a:cubicBezTo>
                    <a:cubicBezTo>
                      <a:pt x="864" y="20"/>
                      <a:pt x="494" y="58"/>
                      <a:pt x="275" y="290"/>
                    </a:cubicBezTo>
                    <a:cubicBezTo>
                      <a:pt x="152" y="422"/>
                      <a:pt x="93" y="579"/>
                      <a:pt x="104" y="760"/>
                    </a:cubicBezTo>
                    <a:cubicBezTo>
                      <a:pt x="115" y="940"/>
                      <a:pt x="194" y="1088"/>
                      <a:pt x="331" y="1206"/>
                    </a:cubicBezTo>
                    <a:cubicBezTo>
                      <a:pt x="326" y="1212"/>
                      <a:pt x="321" y="1218"/>
                      <a:pt x="316" y="1223"/>
                    </a:cubicBezTo>
                    <a:cubicBezTo>
                      <a:pt x="32" y="988"/>
                      <a:pt x="0" y="575"/>
                      <a:pt x="233" y="301"/>
                    </a:cubicBezTo>
                    <a:cubicBezTo>
                      <a:pt x="491" y="0"/>
                      <a:pt x="922" y="5"/>
                      <a:pt x="1177" y="248"/>
                    </a:cubicBezTo>
                    <a:cubicBezTo>
                      <a:pt x="1463" y="521"/>
                      <a:pt x="1447" y="970"/>
                      <a:pt x="1144" y="1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80"/>
              <p:cNvSpPr/>
              <p:nvPr/>
            </p:nvSpPr>
            <p:spPr bwMode="auto">
              <a:xfrm>
                <a:off x="9645424" y="914400"/>
                <a:ext cx="998538" cy="1724025"/>
              </a:xfrm>
              <a:custGeom>
                <a:avLst/>
                <a:gdLst>
                  <a:gd name="T0" fmla="*/ 99 w 316"/>
                  <a:gd name="T1" fmla="*/ 206 h 546"/>
                  <a:gd name="T2" fmla="*/ 99 w 316"/>
                  <a:gd name="T3" fmla="*/ 151 h 546"/>
                  <a:gd name="T4" fmla="*/ 90 w 316"/>
                  <a:gd name="T5" fmla="*/ 134 h 546"/>
                  <a:gd name="T6" fmla="*/ 64 w 316"/>
                  <a:gd name="T7" fmla="*/ 104 h 546"/>
                  <a:gd name="T8" fmla="*/ 69 w 316"/>
                  <a:gd name="T9" fmla="*/ 62 h 546"/>
                  <a:gd name="T10" fmla="*/ 81 w 316"/>
                  <a:gd name="T11" fmla="*/ 54 h 546"/>
                  <a:gd name="T12" fmla="*/ 102 w 316"/>
                  <a:gd name="T13" fmla="*/ 20 h 546"/>
                  <a:gd name="T14" fmla="*/ 112 w 316"/>
                  <a:gd name="T15" fmla="*/ 0 h 546"/>
                  <a:gd name="T16" fmla="*/ 132 w 316"/>
                  <a:gd name="T17" fmla="*/ 17 h 546"/>
                  <a:gd name="T18" fmla="*/ 133 w 316"/>
                  <a:gd name="T19" fmla="*/ 48 h 546"/>
                  <a:gd name="T20" fmla="*/ 149 w 316"/>
                  <a:gd name="T21" fmla="*/ 100 h 546"/>
                  <a:gd name="T22" fmla="*/ 144 w 316"/>
                  <a:gd name="T23" fmla="*/ 76 h 546"/>
                  <a:gd name="T24" fmla="*/ 149 w 316"/>
                  <a:gd name="T25" fmla="*/ 44 h 546"/>
                  <a:gd name="T26" fmla="*/ 193 w 316"/>
                  <a:gd name="T27" fmla="*/ 23 h 546"/>
                  <a:gd name="T28" fmla="*/ 207 w 316"/>
                  <a:gd name="T29" fmla="*/ 46 h 546"/>
                  <a:gd name="T30" fmla="*/ 221 w 316"/>
                  <a:gd name="T31" fmla="*/ 70 h 546"/>
                  <a:gd name="T32" fmla="*/ 281 w 316"/>
                  <a:gd name="T33" fmla="*/ 109 h 546"/>
                  <a:gd name="T34" fmla="*/ 315 w 316"/>
                  <a:gd name="T35" fmla="*/ 176 h 546"/>
                  <a:gd name="T36" fmla="*/ 308 w 316"/>
                  <a:gd name="T37" fmla="*/ 190 h 546"/>
                  <a:gd name="T38" fmla="*/ 293 w 316"/>
                  <a:gd name="T39" fmla="*/ 186 h 546"/>
                  <a:gd name="T40" fmla="*/ 193 w 316"/>
                  <a:gd name="T41" fmla="*/ 122 h 546"/>
                  <a:gd name="T42" fmla="*/ 224 w 316"/>
                  <a:gd name="T43" fmla="*/ 182 h 546"/>
                  <a:gd name="T44" fmla="*/ 201 w 316"/>
                  <a:gd name="T45" fmla="*/ 221 h 546"/>
                  <a:gd name="T46" fmla="*/ 188 w 316"/>
                  <a:gd name="T47" fmla="*/ 215 h 546"/>
                  <a:gd name="T48" fmla="*/ 122 w 316"/>
                  <a:gd name="T49" fmla="*/ 165 h 546"/>
                  <a:gd name="T50" fmla="*/ 132 w 316"/>
                  <a:gd name="T51" fmla="*/ 211 h 546"/>
                  <a:gd name="T52" fmla="*/ 178 w 316"/>
                  <a:gd name="T53" fmla="*/ 295 h 546"/>
                  <a:gd name="T54" fmla="*/ 199 w 316"/>
                  <a:gd name="T55" fmla="*/ 345 h 546"/>
                  <a:gd name="T56" fmla="*/ 192 w 316"/>
                  <a:gd name="T57" fmla="*/ 363 h 546"/>
                  <a:gd name="T58" fmla="*/ 179 w 316"/>
                  <a:gd name="T59" fmla="*/ 352 h 546"/>
                  <a:gd name="T60" fmla="*/ 150 w 316"/>
                  <a:gd name="T61" fmla="*/ 317 h 546"/>
                  <a:gd name="T62" fmla="*/ 145 w 316"/>
                  <a:gd name="T63" fmla="*/ 319 h 546"/>
                  <a:gd name="T64" fmla="*/ 140 w 316"/>
                  <a:gd name="T65" fmla="*/ 362 h 546"/>
                  <a:gd name="T66" fmla="*/ 108 w 316"/>
                  <a:gd name="T67" fmla="*/ 393 h 546"/>
                  <a:gd name="T68" fmla="*/ 192 w 316"/>
                  <a:gd name="T69" fmla="*/ 502 h 546"/>
                  <a:gd name="T70" fmla="*/ 201 w 316"/>
                  <a:gd name="T71" fmla="*/ 525 h 546"/>
                  <a:gd name="T72" fmla="*/ 178 w 316"/>
                  <a:gd name="T73" fmla="*/ 539 h 546"/>
                  <a:gd name="T74" fmla="*/ 117 w 316"/>
                  <a:gd name="T75" fmla="*/ 491 h 546"/>
                  <a:gd name="T76" fmla="*/ 72 w 316"/>
                  <a:gd name="T77" fmla="*/ 376 h 546"/>
                  <a:gd name="T78" fmla="*/ 64 w 316"/>
                  <a:gd name="T79" fmla="*/ 350 h 546"/>
                  <a:gd name="T80" fmla="*/ 91 w 316"/>
                  <a:gd name="T81" fmla="*/ 365 h 546"/>
                  <a:gd name="T82" fmla="*/ 74 w 316"/>
                  <a:gd name="T83" fmla="*/ 261 h 546"/>
                  <a:gd name="T84" fmla="*/ 59 w 316"/>
                  <a:gd name="T85" fmla="*/ 289 h 546"/>
                  <a:gd name="T86" fmla="*/ 46 w 316"/>
                  <a:gd name="T87" fmla="*/ 295 h 546"/>
                  <a:gd name="T88" fmla="*/ 41 w 316"/>
                  <a:gd name="T89" fmla="*/ 282 h 546"/>
                  <a:gd name="T90" fmla="*/ 9 w 316"/>
                  <a:gd name="T91" fmla="*/ 207 h 546"/>
                  <a:gd name="T92" fmla="*/ 1 w 316"/>
                  <a:gd name="T93" fmla="*/ 189 h 546"/>
                  <a:gd name="T94" fmla="*/ 15 w 316"/>
                  <a:gd name="T95" fmla="*/ 176 h 546"/>
                  <a:gd name="T96" fmla="*/ 41 w 316"/>
                  <a:gd name="T97" fmla="*/ 172 h 546"/>
                  <a:gd name="T98" fmla="*/ 70 w 316"/>
                  <a:gd name="T99" fmla="*/ 170 h 546"/>
                  <a:gd name="T100" fmla="*/ 99 w 316"/>
                  <a:gd name="T101" fmla="*/ 206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6" h="546">
                    <a:moveTo>
                      <a:pt x="99" y="206"/>
                    </a:moveTo>
                    <a:cubicBezTo>
                      <a:pt x="99" y="187"/>
                      <a:pt x="100" y="169"/>
                      <a:pt x="99" y="151"/>
                    </a:cubicBezTo>
                    <a:cubicBezTo>
                      <a:pt x="98" y="145"/>
                      <a:pt x="94" y="139"/>
                      <a:pt x="90" y="134"/>
                    </a:cubicBezTo>
                    <a:cubicBezTo>
                      <a:pt x="82" y="124"/>
                      <a:pt x="72" y="115"/>
                      <a:pt x="64" y="104"/>
                    </a:cubicBezTo>
                    <a:cubicBezTo>
                      <a:pt x="48" y="86"/>
                      <a:pt x="50" y="76"/>
                      <a:pt x="69" y="62"/>
                    </a:cubicBezTo>
                    <a:cubicBezTo>
                      <a:pt x="73" y="59"/>
                      <a:pt x="77" y="56"/>
                      <a:pt x="81" y="54"/>
                    </a:cubicBezTo>
                    <a:cubicBezTo>
                      <a:pt x="98" y="49"/>
                      <a:pt x="102" y="37"/>
                      <a:pt x="102" y="20"/>
                    </a:cubicBezTo>
                    <a:cubicBezTo>
                      <a:pt x="102" y="14"/>
                      <a:pt x="108" y="7"/>
                      <a:pt x="112" y="0"/>
                    </a:cubicBezTo>
                    <a:cubicBezTo>
                      <a:pt x="119" y="5"/>
                      <a:pt x="129" y="10"/>
                      <a:pt x="132" y="17"/>
                    </a:cubicBezTo>
                    <a:cubicBezTo>
                      <a:pt x="136" y="26"/>
                      <a:pt x="133" y="38"/>
                      <a:pt x="133" y="48"/>
                    </a:cubicBezTo>
                    <a:cubicBezTo>
                      <a:pt x="132" y="65"/>
                      <a:pt x="125" y="84"/>
                      <a:pt x="149" y="100"/>
                    </a:cubicBezTo>
                    <a:cubicBezTo>
                      <a:pt x="147" y="89"/>
                      <a:pt x="147" y="82"/>
                      <a:pt x="144" y="76"/>
                    </a:cubicBezTo>
                    <a:cubicBezTo>
                      <a:pt x="136" y="64"/>
                      <a:pt x="140" y="53"/>
                      <a:pt x="149" y="44"/>
                    </a:cubicBezTo>
                    <a:cubicBezTo>
                      <a:pt x="162" y="33"/>
                      <a:pt x="174" y="17"/>
                      <a:pt x="193" y="23"/>
                    </a:cubicBezTo>
                    <a:cubicBezTo>
                      <a:pt x="200" y="25"/>
                      <a:pt x="203" y="38"/>
                      <a:pt x="207" y="46"/>
                    </a:cubicBezTo>
                    <a:cubicBezTo>
                      <a:pt x="212" y="54"/>
                      <a:pt x="214" y="65"/>
                      <a:pt x="221" y="70"/>
                    </a:cubicBezTo>
                    <a:cubicBezTo>
                      <a:pt x="240" y="84"/>
                      <a:pt x="261" y="96"/>
                      <a:pt x="281" y="109"/>
                    </a:cubicBezTo>
                    <a:cubicBezTo>
                      <a:pt x="306" y="124"/>
                      <a:pt x="311" y="150"/>
                      <a:pt x="315" y="176"/>
                    </a:cubicBezTo>
                    <a:cubicBezTo>
                      <a:pt x="316" y="180"/>
                      <a:pt x="312" y="188"/>
                      <a:pt x="308" y="190"/>
                    </a:cubicBezTo>
                    <a:cubicBezTo>
                      <a:pt x="304" y="192"/>
                      <a:pt x="297" y="189"/>
                      <a:pt x="293" y="186"/>
                    </a:cubicBezTo>
                    <a:cubicBezTo>
                      <a:pt x="260" y="166"/>
                      <a:pt x="227" y="144"/>
                      <a:pt x="193" y="122"/>
                    </a:cubicBezTo>
                    <a:cubicBezTo>
                      <a:pt x="204" y="143"/>
                      <a:pt x="215" y="162"/>
                      <a:pt x="224" y="182"/>
                    </a:cubicBezTo>
                    <a:cubicBezTo>
                      <a:pt x="233" y="202"/>
                      <a:pt x="222" y="219"/>
                      <a:pt x="201" y="221"/>
                    </a:cubicBezTo>
                    <a:cubicBezTo>
                      <a:pt x="196" y="221"/>
                      <a:pt x="189" y="218"/>
                      <a:pt x="188" y="215"/>
                    </a:cubicBezTo>
                    <a:cubicBezTo>
                      <a:pt x="177" y="185"/>
                      <a:pt x="149" y="178"/>
                      <a:pt x="122" y="165"/>
                    </a:cubicBezTo>
                    <a:cubicBezTo>
                      <a:pt x="125" y="180"/>
                      <a:pt x="130" y="195"/>
                      <a:pt x="132" y="211"/>
                    </a:cubicBezTo>
                    <a:cubicBezTo>
                      <a:pt x="137" y="245"/>
                      <a:pt x="153" y="271"/>
                      <a:pt x="178" y="295"/>
                    </a:cubicBezTo>
                    <a:cubicBezTo>
                      <a:pt x="190" y="308"/>
                      <a:pt x="194" y="328"/>
                      <a:pt x="199" y="345"/>
                    </a:cubicBezTo>
                    <a:cubicBezTo>
                      <a:pt x="201" y="350"/>
                      <a:pt x="195" y="357"/>
                      <a:pt x="192" y="363"/>
                    </a:cubicBezTo>
                    <a:cubicBezTo>
                      <a:pt x="187" y="360"/>
                      <a:pt x="182" y="357"/>
                      <a:pt x="179" y="352"/>
                    </a:cubicBezTo>
                    <a:cubicBezTo>
                      <a:pt x="169" y="341"/>
                      <a:pt x="160" y="329"/>
                      <a:pt x="150" y="317"/>
                    </a:cubicBezTo>
                    <a:cubicBezTo>
                      <a:pt x="149" y="318"/>
                      <a:pt x="147" y="318"/>
                      <a:pt x="145" y="319"/>
                    </a:cubicBezTo>
                    <a:cubicBezTo>
                      <a:pt x="144" y="333"/>
                      <a:pt x="146" y="350"/>
                      <a:pt x="140" y="362"/>
                    </a:cubicBezTo>
                    <a:cubicBezTo>
                      <a:pt x="134" y="374"/>
                      <a:pt x="120" y="382"/>
                      <a:pt x="108" y="393"/>
                    </a:cubicBezTo>
                    <a:cubicBezTo>
                      <a:pt x="134" y="426"/>
                      <a:pt x="163" y="464"/>
                      <a:pt x="192" y="502"/>
                    </a:cubicBezTo>
                    <a:cubicBezTo>
                      <a:pt x="197" y="508"/>
                      <a:pt x="204" y="520"/>
                      <a:pt x="201" y="525"/>
                    </a:cubicBezTo>
                    <a:cubicBezTo>
                      <a:pt x="198" y="532"/>
                      <a:pt x="187" y="537"/>
                      <a:pt x="178" y="539"/>
                    </a:cubicBezTo>
                    <a:cubicBezTo>
                      <a:pt x="147" y="546"/>
                      <a:pt x="130" y="530"/>
                      <a:pt x="117" y="491"/>
                    </a:cubicBezTo>
                    <a:cubicBezTo>
                      <a:pt x="103" y="452"/>
                      <a:pt x="87" y="415"/>
                      <a:pt x="72" y="376"/>
                    </a:cubicBezTo>
                    <a:cubicBezTo>
                      <a:pt x="69" y="370"/>
                      <a:pt x="68" y="363"/>
                      <a:pt x="64" y="350"/>
                    </a:cubicBezTo>
                    <a:cubicBezTo>
                      <a:pt x="77" y="357"/>
                      <a:pt x="84" y="361"/>
                      <a:pt x="91" y="365"/>
                    </a:cubicBezTo>
                    <a:cubicBezTo>
                      <a:pt x="109" y="344"/>
                      <a:pt x="98" y="275"/>
                      <a:pt x="74" y="261"/>
                    </a:cubicBezTo>
                    <a:cubicBezTo>
                      <a:pt x="69" y="271"/>
                      <a:pt x="65" y="280"/>
                      <a:pt x="59" y="289"/>
                    </a:cubicBezTo>
                    <a:cubicBezTo>
                      <a:pt x="57" y="292"/>
                      <a:pt x="50" y="293"/>
                      <a:pt x="46" y="295"/>
                    </a:cubicBezTo>
                    <a:cubicBezTo>
                      <a:pt x="44" y="291"/>
                      <a:pt x="41" y="286"/>
                      <a:pt x="41" y="282"/>
                    </a:cubicBezTo>
                    <a:cubicBezTo>
                      <a:pt x="46" y="250"/>
                      <a:pt x="39" y="224"/>
                      <a:pt x="9" y="207"/>
                    </a:cubicBezTo>
                    <a:cubicBezTo>
                      <a:pt x="4" y="204"/>
                      <a:pt x="0" y="194"/>
                      <a:pt x="1" y="189"/>
                    </a:cubicBezTo>
                    <a:cubicBezTo>
                      <a:pt x="2" y="184"/>
                      <a:pt x="9" y="178"/>
                      <a:pt x="15" y="176"/>
                    </a:cubicBezTo>
                    <a:cubicBezTo>
                      <a:pt x="23" y="173"/>
                      <a:pt x="32" y="173"/>
                      <a:pt x="41" y="172"/>
                    </a:cubicBezTo>
                    <a:cubicBezTo>
                      <a:pt x="49" y="171"/>
                      <a:pt x="56" y="171"/>
                      <a:pt x="70" y="170"/>
                    </a:cubicBezTo>
                    <a:cubicBezTo>
                      <a:pt x="80" y="176"/>
                      <a:pt x="76" y="204"/>
                      <a:pt x="99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81"/>
              <p:cNvSpPr/>
              <p:nvPr/>
            </p:nvSpPr>
            <p:spPr bwMode="auto">
              <a:xfrm>
                <a:off x="13196661" y="-7938"/>
                <a:ext cx="1047750" cy="858838"/>
              </a:xfrm>
              <a:custGeom>
                <a:avLst/>
                <a:gdLst>
                  <a:gd name="T0" fmla="*/ 36 w 332"/>
                  <a:gd name="T1" fmla="*/ 247 h 272"/>
                  <a:gd name="T2" fmla="*/ 149 w 332"/>
                  <a:gd name="T3" fmla="*/ 203 h 272"/>
                  <a:gd name="T4" fmla="*/ 78 w 332"/>
                  <a:gd name="T5" fmla="*/ 204 h 272"/>
                  <a:gd name="T6" fmla="*/ 3 w 332"/>
                  <a:gd name="T7" fmla="*/ 159 h 272"/>
                  <a:gd name="T8" fmla="*/ 3 w 332"/>
                  <a:gd name="T9" fmla="*/ 137 h 272"/>
                  <a:gd name="T10" fmla="*/ 22 w 332"/>
                  <a:gd name="T11" fmla="*/ 132 h 272"/>
                  <a:gd name="T12" fmla="*/ 153 w 332"/>
                  <a:gd name="T13" fmla="*/ 148 h 272"/>
                  <a:gd name="T14" fmla="*/ 214 w 332"/>
                  <a:gd name="T15" fmla="*/ 109 h 272"/>
                  <a:gd name="T16" fmla="*/ 249 w 332"/>
                  <a:gd name="T17" fmla="*/ 22 h 272"/>
                  <a:gd name="T18" fmla="*/ 269 w 332"/>
                  <a:gd name="T19" fmla="*/ 1 h 272"/>
                  <a:gd name="T20" fmla="*/ 293 w 332"/>
                  <a:gd name="T21" fmla="*/ 18 h 272"/>
                  <a:gd name="T22" fmla="*/ 308 w 332"/>
                  <a:gd name="T23" fmla="*/ 48 h 272"/>
                  <a:gd name="T24" fmla="*/ 298 w 332"/>
                  <a:gd name="T25" fmla="*/ 83 h 272"/>
                  <a:gd name="T26" fmla="*/ 255 w 332"/>
                  <a:gd name="T27" fmla="*/ 151 h 272"/>
                  <a:gd name="T28" fmla="*/ 307 w 332"/>
                  <a:gd name="T29" fmla="*/ 147 h 272"/>
                  <a:gd name="T30" fmla="*/ 331 w 332"/>
                  <a:gd name="T31" fmla="*/ 159 h 272"/>
                  <a:gd name="T32" fmla="*/ 309 w 332"/>
                  <a:gd name="T33" fmla="*/ 182 h 272"/>
                  <a:gd name="T34" fmla="*/ 253 w 332"/>
                  <a:gd name="T35" fmla="*/ 184 h 272"/>
                  <a:gd name="T36" fmla="*/ 229 w 332"/>
                  <a:gd name="T37" fmla="*/ 194 h 272"/>
                  <a:gd name="T38" fmla="*/ 36 w 332"/>
                  <a:gd name="T39" fmla="*/ 247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2" h="272">
                    <a:moveTo>
                      <a:pt x="36" y="247"/>
                    </a:moveTo>
                    <a:cubicBezTo>
                      <a:pt x="76" y="230"/>
                      <a:pt x="119" y="237"/>
                      <a:pt x="149" y="203"/>
                    </a:cubicBezTo>
                    <a:cubicBezTo>
                      <a:pt x="124" y="203"/>
                      <a:pt x="101" y="202"/>
                      <a:pt x="78" y="204"/>
                    </a:cubicBezTo>
                    <a:cubicBezTo>
                      <a:pt x="41" y="207"/>
                      <a:pt x="19" y="188"/>
                      <a:pt x="3" y="159"/>
                    </a:cubicBezTo>
                    <a:cubicBezTo>
                      <a:pt x="0" y="153"/>
                      <a:pt x="0" y="142"/>
                      <a:pt x="3" y="137"/>
                    </a:cubicBezTo>
                    <a:cubicBezTo>
                      <a:pt x="5" y="133"/>
                      <a:pt x="17" y="129"/>
                      <a:pt x="22" y="132"/>
                    </a:cubicBezTo>
                    <a:cubicBezTo>
                      <a:pt x="64" y="152"/>
                      <a:pt x="109" y="144"/>
                      <a:pt x="153" y="148"/>
                    </a:cubicBezTo>
                    <a:cubicBezTo>
                      <a:pt x="186" y="151"/>
                      <a:pt x="203" y="139"/>
                      <a:pt x="214" y="109"/>
                    </a:cubicBezTo>
                    <a:cubicBezTo>
                      <a:pt x="223" y="79"/>
                      <a:pt x="236" y="50"/>
                      <a:pt x="249" y="22"/>
                    </a:cubicBezTo>
                    <a:cubicBezTo>
                      <a:pt x="253" y="13"/>
                      <a:pt x="262" y="2"/>
                      <a:pt x="269" y="1"/>
                    </a:cubicBezTo>
                    <a:cubicBezTo>
                      <a:pt x="277" y="0"/>
                      <a:pt x="287" y="10"/>
                      <a:pt x="293" y="18"/>
                    </a:cubicBezTo>
                    <a:cubicBezTo>
                      <a:pt x="300" y="27"/>
                      <a:pt x="303" y="38"/>
                      <a:pt x="308" y="48"/>
                    </a:cubicBezTo>
                    <a:cubicBezTo>
                      <a:pt x="315" y="63"/>
                      <a:pt x="313" y="73"/>
                      <a:pt x="298" y="83"/>
                    </a:cubicBezTo>
                    <a:cubicBezTo>
                      <a:pt x="275" y="98"/>
                      <a:pt x="266" y="123"/>
                      <a:pt x="255" y="151"/>
                    </a:cubicBezTo>
                    <a:cubicBezTo>
                      <a:pt x="275" y="150"/>
                      <a:pt x="291" y="148"/>
                      <a:pt x="307" y="147"/>
                    </a:cubicBezTo>
                    <a:cubicBezTo>
                      <a:pt x="316" y="147"/>
                      <a:pt x="330" y="144"/>
                      <a:pt x="331" y="159"/>
                    </a:cubicBezTo>
                    <a:cubicBezTo>
                      <a:pt x="332" y="173"/>
                      <a:pt x="322" y="181"/>
                      <a:pt x="309" y="182"/>
                    </a:cubicBezTo>
                    <a:cubicBezTo>
                      <a:pt x="290" y="184"/>
                      <a:pt x="271" y="183"/>
                      <a:pt x="253" y="184"/>
                    </a:cubicBezTo>
                    <a:cubicBezTo>
                      <a:pt x="245" y="185"/>
                      <a:pt x="234" y="188"/>
                      <a:pt x="229" y="194"/>
                    </a:cubicBezTo>
                    <a:cubicBezTo>
                      <a:pt x="170" y="259"/>
                      <a:pt x="127" y="272"/>
                      <a:pt x="36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82"/>
              <p:cNvSpPr/>
              <p:nvPr/>
            </p:nvSpPr>
            <p:spPr bwMode="auto">
              <a:xfrm>
                <a:off x="10912249" y="5257800"/>
                <a:ext cx="663575" cy="809625"/>
              </a:xfrm>
              <a:custGeom>
                <a:avLst/>
                <a:gdLst>
                  <a:gd name="T0" fmla="*/ 30 w 210"/>
                  <a:gd name="T1" fmla="*/ 218 h 256"/>
                  <a:gd name="T2" fmla="*/ 0 w 210"/>
                  <a:gd name="T3" fmla="*/ 204 h 256"/>
                  <a:gd name="T4" fmla="*/ 103 w 210"/>
                  <a:gd name="T5" fmla="*/ 0 h 256"/>
                  <a:gd name="T6" fmla="*/ 129 w 210"/>
                  <a:gd name="T7" fmla="*/ 38 h 256"/>
                  <a:gd name="T8" fmla="*/ 123 w 210"/>
                  <a:gd name="T9" fmla="*/ 153 h 256"/>
                  <a:gd name="T10" fmla="*/ 185 w 210"/>
                  <a:gd name="T11" fmla="*/ 38 h 256"/>
                  <a:gd name="T12" fmla="*/ 210 w 210"/>
                  <a:gd name="T13" fmla="*/ 48 h 256"/>
                  <a:gd name="T14" fmla="*/ 109 w 210"/>
                  <a:gd name="T15" fmla="*/ 256 h 256"/>
                  <a:gd name="T16" fmla="*/ 80 w 210"/>
                  <a:gd name="T17" fmla="*/ 216 h 256"/>
                  <a:gd name="T18" fmla="*/ 90 w 210"/>
                  <a:gd name="T19" fmla="*/ 94 h 256"/>
                  <a:gd name="T20" fmla="*/ 30 w 210"/>
                  <a:gd name="T21" fmla="*/ 218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256">
                    <a:moveTo>
                      <a:pt x="30" y="218"/>
                    </a:moveTo>
                    <a:cubicBezTo>
                      <a:pt x="20" y="214"/>
                      <a:pt x="11" y="210"/>
                      <a:pt x="0" y="204"/>
                    </a:cubicBezTo>
                    <a:cubicBezTo>
                      <a:pt x="35" y="135"/>
                      <a:pt x="69" y="67"/>
                      <a:pt x="103" y="0"/>
                    </a:cubicBezTo>
                    <a:cubicBezTo>
                      <a:pt x="127" y="4"/>
                      <a:pt x="132" y="16"/>
                      <a:pt x="129" y="38"/>
                    </a:cubicBezTo>
                    <a:cubicBezTo>
                      <a:pt x="124" y="76"/>
                      <a:pt x="122" y="113"/>
                      <a:pt x="123" y="153"/>
                    </a:cubicBezTo>
                    <a:cubicBezTo>
                      <a:pt x="143" y="115"/>
                      <a:pt x="164" y="78"/>
                      <a:pt x="185" y="38"/>
                    </a:cubicBezTo>
                    <a:cubicBezTo>
                      <a:pt x="193" y="41"/>
                      <a:pt x="201" y="44"/>
                      <a:pt x="210" y="48"/>
                    </a:cubicBezTo>
                    <a:cubicBezTo>
                      <a:pt x="176" y="118"/>
                      <a:pt x="142" y="187"/>
                      <a:pt x="109" y="256"/>
                    </a:cubicBezTo>
                    <a:cubicBezTo>
                      <a:pt x="77" y="246"/>
                      <a:pt x="77" y="246"/>
                      <a:pt x="80" y="216"/>
                    </a:cubicBezTo>
                    <a:cubicBezTo>
                      <a:pt x="84" y="176"/>
                      <a:pt x="89" y="136"/>
                      <a:pt x="90" y="94"/>
                    </a:cubicBezTo>
                    <a:cubicBezTo>
                      <a:pt x="70" y="135"/>
                      <a:pt x="50" y="176"/>
                      <a:pt x="30" y="2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83"/>
              <p:cNvSpPr/>
              <p:nvPr/>
            </p:nvSpPr>
            <p:spPr bwMode="auto">
              <a:xfrm>
                <a:off x="12772799" y="5489575"/>
                <a:ext cx="433388" cy="757238"/>
              </a:xfrm>
              <a:custGeom>
                <a:avLst/>
                <a:gdLst>
                  <a:gd name="T0" fmla="*/ 137 w 137"/>
                  <a:gd name="T1" fmla="*/ 221 h 240"/>
                  <a:gd name="T2" fmla="*/ 112 w 137"/>
                  <a:gd name="T3" fmla="*/ 226 h 240"/>
                  <a:gd name="T4" fmla="*/ 38 w 137"/>
                  <a:gd name="T5" fmla="*/ 85 h 240"/>
                  <a:gd name="T6" fmla="*/ 35 w 137"/>
                  <a:gd name="T7" fmla="*/ 86 h 240"/>
                  <a:gd name="T8" fmla="*/ 46 w 137"/>
                  <a:gd name="T9" fmla="*/ 237 h 240"/>
                  <a:gd name="T10" fmla="*/ 17 w 137"/>
                  <a:gd name="T11" fmla="*/ 240 h 240"/>
                  <a:gd name="T12" fmla="*/ 0 w 137"/>
                  <a:gd name="T13" fmla="*/ 17 h 240"/>
                  <a:gd name="T14" fmla="*/ 49 w 137"/>
                  <a:gd name="T15" fmla="*/ 37 h 240"/>
                  <a:gd name="T16" fmla="*/ 95 w 137"/>
                  <a:gd name="T17" fmla="*/ 105 h 240"/>
                  <a:gd name="T18" fmla="*/ 86 w 137"/>
                  <a:gd name="T19" fmla="*/ 5 h 240"/>
                  <a:gd name="T20" fmla="*/ 110 w 137"/>
                  <a:gd name="T21" fmla="*/ 0 h 240"/>
                  <a:gd name="T22" fmla="*/ 137 w 137"/>
                  <a:gd name="T23" fmla="*/ 22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" h="240">
                    <a:moveTo>
                      <a:pt x="137" y="221"/>
                    </a:moveTo>
                    <a:cubicBezTo>
                      <a:pt x="127" y="223"/>
                      <a:pt x="120" y="224"/>
                      <a:pt x="112" y="226"/>
                    </a:cubicBezTo>
                    <a:cubicBezTo>
                      <a:pt x="87" y="179"/>
                      <a:pt x="63" y="132"/>
                      <a:pt x="38" y="85"/>
                    </a:cubicBezTo>
                    <a:cubicBezTo>
                      <a:pt x="37" y="85"/>
                      <a:pt x="36" y="86"/>
                      <a:pt x="35" y="86"/>
                    </a:cubicBezTo>
                    <a:cubicBezTo>
                      <a:pt x="39" y="136"/>
                      <a:pt x="42" y="185"/>
                      <a:pt x="46" y="237"/>
                    </a:cubicBezTo>
                    <a:cubicBezTo>
                      <a:pt x="36" y="238"/>
                      <a:pt x="28" y="238"/>
                      <a:pt x="17" y="240"/>
                    </a:cubicBezTo>
                    <a:cubicBezTo>
                      <a:pt x="11" y="164"/>
                      <a:pt x="5" y="91"/>
                      <a:pt x="0" y="17"/>
                    </a:cubicBezTo>
                    <a:cubicBezTo>
                      <a:pt x="33" y="10"/>
                      <a:pt x="33" y="10"/>
                      <a:pt x="49" y="37"/>
                    </a:cubicBezTo>
                    <a:cubicBezTo>
                      <a:pt x="63" y="60"/>
                      <a:pt x="77" y="83"/>
                      <a:pt x="95" y="105"/>
                    </a:cubicBezTo>
                    <a:cubicBezTo>
                      <a:pt x="92" y="72"/>
                      <a:pt x="89" y="39"/>
                      <a:pt x="86" y="5"/>
                    </a:cubicBezTo>
                    <a:cubicBezTo>
                      <a:pt x="94" y="3"/>
                      <a:pt x="101" y="2"/>
                      <a:pt x="110" y="0"/>
                    </a:cubicBezTo>
                    <a:cubicBezTo>
                      <a:pt x="119" y="73"/>
                      <a:pt x="128" y="146"/>
                      <a:pt x="137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84"/>
              <p:cNvSpPr>
                <a:spLocks noEditPoints="1"/>
              </p:cNvSpPr>
              <p:nvPr/>
            </p:nvSpPr>
            <p:spPr bwMode="auto">
              <a:xfrm>
                <a:off x="14103124" y="4878387"/>
                <a:ext cx="720725" cy="762000"/>
              </a:xfrm>
              <a:custGeom>
                <a:avLst/>
                <a:gdLst>
                  <a:gd name="T0" fmla="*/ 124 w 228"/>
                  <a:gd name="T1" fmla="*/ 122 h 241"/>
                  <a:gd name="T2" fmla="*/ 104 w 228"/>
                  <a:gd name="T3" fmla="*/ 142 h 241"/>
                  <a:gd name="T4" fmla="*/ 158 w 228"/>
                  <a:gd name="T5" fmla="*/ 216 h 241"/>
                  <a:gd name="T6" fmla="*/ 135 w 228"/>
                  <a:gd name="T7" fmla="*/ 241 h 241"/>
                  <a:gd name="T8" fmla="*/ 0 w 228"/>
                  <a:gd name="T9" fmla="*/ 51 h 241"/>
                  <a:gd name="T10" fmla="*/ 49 w 228"/>
                  <a:gd name="T11" fmla="*/ 16 h 241"/>
                  <a:gd name="T12" fmla="*/ 122 w 228"/>
                  <a:gd name="T13" fmla="*/ 15 h 241"/>
                  <a:gd name="T14" fmla="*/ 148 w 228"/>
                  <a:gd name="T15" fmla="*/ 87 h 241"/>
                  <a:gd name="T16" fmla="*/ 159 w 228"/>
                  <a:gd name="T17" fmla="*/ 115 h 241"/>
                  <a:gd name="T18" fmla="*/ 228 w 228"/>
                  <a:gd name="T19" fmla="*/ 169 h 241"/>
                  <a:gd name="T20" fmla="*/ 186 w 228"/>
                  <a:gd name="T21" fmla="*/ 174 h 241"/>
                  <a:gd name="T22" fmla="*/ 124 w 228"/>
                  <a:gd name="T23" fmla="*/ 122 h 241"/>
                  <a:gd name="T24" fmla="*/ 85 w 228"/>
                  <a:gd name="T25" fmla="*/ 113 h 241"/>
                  <a:gd name="T26" fmla="*/ 117 w 228"/>
                  <a:gd name="T27" fmla="*/ 72 h 241"/>
                  <a:gd name="T28" fmla="*/ 90 w 228"/>
                  <a:gd name="T29" fmla="*/ 39 h 241"/>
                  <a:gd name="T30" fmla="*/ 41 w 228"/>
                  <a:gd name="T31" fmla="*/ 55 h 241"/>
                  <a:gd name="T32" fmla="*/ 85 w 228"/>
                  <a:gd name="T33" fmla="*/ 113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8" h="241">
                    <a:moveTo>
                      <a:pt x="124" y="122"/>
                    </a:moveTo>
                    <a:cubicBezTo>
                      <a:pt x="116" y="129"/>
                      <a:pt x="111" y="135"/>
                      <a:pt x="104" y="142"/>
                    </a:cubicBezTo>
                    <a:cubicBezTo>
                      <a:pt x="122" y="167"/>
                      <a:pt x="140" y="191"/>
                      <a:pt x="158" y="216"/>
                    </a:cubicBezTo>
                    <a:cubicBezTo>
                      <a:pt x="150" y="225"/>
                      <a:pt x="143" y="232"/>
                      <a:pt x="135" y="241"/>
                    </a:cubicBezTo>
                    <a:cubicBezTo>
                      <a:pt x="90" y="177"/>
                      <a:pt x="46" y="115"/>
                      <a:pt x="0" y="51"/>
                    </a:cubicBezTo>
                    <a:cubicBezTo>
                      <a:pt x="17" y="39"/>
                      <a:pt x="33" y="27"/>
                      <a:pt x="49" y="16"/>
                    </a:cubicBezTo>
                    <a:cubicBezTo>
                      <a:pt x="73" y="1"/>
                      <a:pt x="97" y="0"/>
                      <a:pt x="122" y="15"/>
                    </a:cubicBezTo>
                    <a:cubicBezTo>
                      <a:pt x="150" y="33"/>
                      <a:pt x="153" y="60"/>
                      <a:pt x="148" y="87"/>
                    </a:cubicBezTo>
                    <a:cubicBezTo>
                      <a:pt x="145" y="101"/>
                      <a:pt x="150" y="107"/>
                      <a:pt x="159" y="115"/>
                    </a:cubicBezTo>
                    <a:cubicBezTo>
                      <a:pt x="183" y="132"/>
                      <a:pt x="205" y="151"/>
                      <a:pt x="228" y="169"/>
                    </a:cubicBezTo>
                    <a:cubicBezTo>
                      <a:pt x="208" y="191"/>
                      <a:pt x="208" y="191"/>
                      <a:pt x="186" y="174"/>
                    </a:cubicBezTo>
                    <a:cubicBezTo>
                      <a:pt x="166" y="157"/>
                      <a:pt x="145" y="140"/>
                      <a:pt x="124" y="122"/>
                    </a:cubicBezTo>
                    <a:close/>
                    <a:moveTo>
                      <a:pt x="85" y="113"/>
                    </a:moveTo>
                    <a:cubicBezTo>
                      <a:pt x="102" y="103"/>
                      <a:pt x="118" y="94"/>
                      <a:pt x="117" y="72"/>
                    </a:cubicBezTo>
                    <a:cubicBezTo>
                      <a:pt x="116" y="55"/>
                      <a:pt x="104" y="45"/>
                      <a:pt x="90" y="39"/>
                    </a:cubicBezTo>
                    <a:cubicBezTo>
                      <a:pt x="70" y="30"/>
                      <a:pt x="56" y="40"/>
                      <a:pt x="41" y="55"/>
                    </a:cubicBezTo>
                    <a:cubicBezTo>
                      <a:pt x="55" y="74"/>
                      <a:pt x="69" y="93"/>
                      <a:pt x="85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85"/>
              <p:cNvSpPr/>
              <p:nvPr/>
            </p:nvSpPr>
            <p:spPr bwMode="auto">
              <a:xfrm>
                <a:off x="9386661" y="3990975"/>
                <a:ext cx="820738" cy="669925"/>
              </a:xfrm>
              <a:custGeom>
                <a:avLst/>
                <a:gdLst>
                  <a:gd name="T0" fmla="*/ 108 w 260"/>
                  <a:gd name="T1" fmla="*/ 81 h 212"/>
                  <a:gd name="T2" fmla="*/ 12 w 260"/>
                  <a:gd name="T3" fmla="*/ 129 h 212"/>
                  <a:gd name="T4" fmla="*/ 0 w 260"/>
                  <a:gd name="T5" fmla="*/ 106 h 212"/>
                  <a:gd name="T6" fmla="*/ 204 w 260"/>
                  <a:gd name="T7" fmla="*/ 0 h 212"/>
                  <a:gd name="T8" fmla="*/ 217 w 260"/>
                  <a:gd name="T9" fmla="*/ 24 h 212"/>
                  <a:gd name="T10" fmla="*/ 131 w 260"/>
                  <a:gd name="T11" fmla="*/ 69 h 212"/>
                  <a:gd name="T12" fmla="*/ 161 w 260"/>
                  <a:gd name="T13" fmla="*/ 126 h 212"/>
                  <a:gd name="T14" fmla="*/ 247 w 260"/>
                  <a:gd name="T15" fmla="*/ 84 h 212"/>
                  <a:gd name="T16" fmla="*/ 260 w 260"/>
                  <a:gd name="T17" fmla="*/ 107 h 212"/>
                  <a:gd name="T18" fmla="*/ 55 w 260"/>
                  <a:gd name="T19" fmla="*/ 212 h 212"/>
                  <a:gd name="T20" fmla="*/ 42 w 260"/>
                  <a:gd name="T21" fmla="*/ 189 h 212"/>
                  <a:gd name="T22" fmla="*/ 138 w 260"/>
                  <a:gd name="T23" fmla="*/ 139 h 212"/>
                  <a:gd name="T24" fmla="*/ 108 w 260"/>
                  <a:gd name="T25" fmla="*/ 8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12">
                    <a:moveTo>
                      <a:pt x="108" y="81"/>
                    </a:moveTo>
                    <a:cubicBezTo>
                      <a:pt x="75" y="97"/>
                      <a:pt x="44" y="113"/>
                      <a:pt x="12" y="129"/>
                    </a:cubicBezTo>
                    <a:cubicBezTo>
                      <a:pt x="8" y="121"/>
                      <a:pt x="4" y="114"/>
                      <a:pt x="0" y="106"/>
                    </a:cubicBezTo>
                    <a:cubicBezTo>
                      <a:pt x="68" y="70"/>
                      <a:pt x="135" y="36"/>
                      <a:pt x="204" y="0"/>
                    </a:cubicBezTo>
                    <a:cubicBezTo>
                      <a:pt x="208" y="9"/>
                      <a:pt x="212" y="16"/>
                      <a:pt x="217" y="24"/>
                    </a:cubicBezTo>
                    <a:cubicBezTo>
                      <a:pt x="188" y="39"/>
                      <a:pt x="160" y="54"/>
                      <a:pt x="131" y="69"/>
                    </a:cubicBezTo>
                    <a:cubicBezTo>
                      <a:pt x="141" y="88"/>
                      <a:pt x="151" y="106"/>
                      <a:pt x="161" y="126"/>
                    </a:cubicBezTo>
                    <a:cubicBezTo>
                      <a:pt x="190" y="112"/>
                      <a:pt x="217" y="99"/>
                      <a:pt x="247" y="84"/>
                    </a:cubicBezTo>
                    <a:cubicBezTo>
                      <a:pt x="251" y="91"/>
                      <a:pt x="255" y="99"/>
                      <a:pt x="260" y="107"/>
                    </a:cubicBezTo>
                    <a:cubicBezTo>
                      <a:pt x="191" y="142"/>
                      <a:pt x="124" y="177"/>
                      <a:pt x="55" y="212"/>
                    </a:cubicBezTo>
                    <a:cubicBezTo>
                      <a:pt x="51" y="205"/>
                      <a:pt x="47" y="198"/>
                      <a:pt x="42" y="189"/>
                    </a:cubicBezTo>
                    <a:cubicBezTo>
                      <a:pt x="74" y="172"/>
                      <a:pt x="105" y="156"/>
                      <a:pt x="138" y="139"/>
                    </a:cubicBezTo>
                    <a:cubicBezTo>
                      <a:pt x="127" y="119"/>
                      <a:pt x="118" y="101"/>
                      <a:pt x="108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86"/>
              <p:cNvSpPr>
                <a:spLocks noEditPoints="1"/>
              </p:cNvSpPr>
              <p:nvPr/>
            </p:nvSpPr>
            <p:spPr bwMode="auto">
              <a:xfrm>
                <a:off x="10480449" y="5126037"/>
                <a:ext cx="615950" cy="741363"/>
              </a:xfrm>
              <a:custGeom>
                <a:avLst/>
                <a:gdLst>
                  <a:gd name="T0" fmla="*/ 0 w 195"/>
                  <a:gd name="T1" fmla="*/ 167 h 235"/>
                  <a:gd name="T2" fmla="*/ 160 w 195"/>
                  <a:gd name="T3" fmla="*/ 0 h 235"/>
                  <a:gd name="T4" fmla="*/ 195 w 195"/>
                  <a:gd name="T5" fmla="*/ 22 h 235"/>
                  <a:gd name="T6" fmla="*/ 107 w 195"/>
                  <a:gd name="T7" fmla="*/ 235 h 235"/>
                  <a:gd name="T8" fmla="*/ 79 w 195"/>
                  <a:gd name="T9" fmla="*/ 219 h 235"/>
                  <a:gd name="T10" fmla="*/ 98 w 195"/>
                  <a:gd name="T11" fmla="*/ 178 h 235"/>
                  <a:gd name="T12" fmla="*/ 90 w 195"/>
                  <a:gd name="T13" fmla="*/ 145 h 235"/>
                  <a:gd name="T14" fmla="*/ 70 w 195"/>
                  <a:gd name="T15" fmla="*/ 131 h 235"/>
                  <a:gd name="T16" fmla="*/ 25 w 195"/>
                  <a:gd name="T17" fmla="*/ 187 h 235"/>
                  <a:gd name="T18" fmla="*/ 0 w 195"/>
                  <a:gd name="T19" fmla="*/ 167 h 235"/>
                  <a:gd name="T20" fmla="*/ 121 w 195"/>
                  <a:gd name="T21" fmla="*/ 127 h 235"/>
                  <a:gd name="T22" fmla="*/ 154 w 195"/>
                  <a:gd name="T23" fmla="*/ 50 h 235"/>
                  <a:gd name="T24" fmla="*/ 95 w 195"/>
                  <a:gd name="T25" fmla="*/ 108 h 235"/>
                  <a:gd name="T26" fmla="*/ 121 w 195"/>
                  <a:gd name="T27" fmla="*/ 127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5" h="235">
                    <a:moveTo>
                      <a:pt x="0" y="167"/>
                    </a:moveTo>
                    <a:cubicBezTo>
                      <a:pt x="54" y="111"/>
                      <a:pt x="107" y="56"/>
                      <a:pt x="160" y="0"/>
                    </a:cubicBezTo>
                    <a:cubicBezTo>
                      <a:pt x="173" y="8"/>
                      <a:pt x="183" y="14"/>
                      <a:pt x="195" y="22"/>
                    </a:cubicBezTo>
                    <a:cubicBezTo>
                      <a:pt x="166" y="92"/>
                      <a:pt x="137" y="163"/>
                      <a:pt x="107" y="235"/>
                    </a:cubicBezTo>
                    <a:cubicBezTo>
                      <a:pt x="97" y="230"/>
                      <a:pt x="89" y="225"/>
                      <a:pt x="79" y="219"/>
                    </a:cubicBezTo>
                    <a:cubicBezTo>
                      <a:pt x="85" y="205"/>
                      <a:pt x="90" y="191"/>
                      <a:pt x="98" y="178"/>
                    </a:cubicBezTo>
                    <a:cubicBezTo>
                      <a:pt x="107" y="163"/>
                      <a:pt x="106" y="153"/>
                      <a:pt x="90" y="145"/>
                    </a:cubicBezTo>
                    <a:cubicBezTo>
                      <a:pt x="84" y="142"/>
                      <a:pt x="79" y="137"/>
                      <a:pt x="70" y="131"/>
                    </a:cubicBezTo>
                    <a:cubicBezTo>
                      <a:pt x="55" y="149"/>
                      <a:pt x="40" y="168"/>
                      <a:pt x="25" y="187"/>
                    </a:cubicBezTo>
                    <a:cubicBezTo>
                      <a:pt x="12" y="177"/>
                      <a:pt x="5" y="171"/>
                      <a:pt x="0" y="167"/>
                    </a:cubicBezTo>
                    <a:close/>
                    <a:moveTo>
                      <a:pt x="121" y="127"/>
                    </a:moveTo>
                    <a:cubicBezTo>
                      <a:pt x="132" y="100"/>
                      <a:pt x="143" y="76"/>
                      <a:pt x="154" y="50"/>
                    </a:cubicBezTo>
                    <a:cubicBezTo>
                      <a:pt x="133" y="71"/>
                      <a:pt x="115" y="89"/>
                      <a:pt x="95" y="108"/>
                    </a:cubicBezTo>
                    <a:cubicBezTo>
                      <a:pt x="103" y="114"/>
                      <a:pt x="111" y="119"/>
                      <a:pt x="12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87"/>
              <p:cNvSpPr/>
              <p:nvPr/>
            </p:nvSpPr>
            <p:spPr bwMode="auto">
              <a:xfrm>
                <a:off x="11399611" y="5441950"/>
                <a:ext cx="520700" cy="785813"/>
              </a:xfrm>
              <a:custGeom>
                <a:avLst/>
                <a:gdLst>
                  <a:gd name="T0" fmla="*/ 110 w 165"/>
                  <a:gd name="T1" fmla="*/ 156 h 249"/>
                  <a:gd name="T2" fmla="*/ 76 w 165"/>
                  <a:gd name="T3" fmla="*/ 143 h 249"/>
                  <a:gd name="T4" fmla="*/ 83 w 165"/>
                  <a:gd name="T5" fmla="*/ 120 h 249"/>
                  <a:gd name="T6" fmla="*/ 141 w 165"/>
                  <a:gd name="T7" fmla="*/ 139 h 249"/>
                  <a:gd name="T8" fmla="*/ 107 w 165"/>
                  <a:gd name="T9" fmla="*/ 249 h 249"/>
                  <a:gd name="T10" fmla="*/ 83 w 165"/>
                  <a:gd name="T11" fmla="*/ 227 h 249"/>
                  <a:gd name="T12" fmla="*/ 11 w 165"/>
                  <a:gd name="T13" fmla="*/ 147 h 249"/>
                  <a:gd name="T14" fmla="*/ 47 w 165"/>
                  <a:gd name="T15" fmla="*/ 47 h 249"/>
                  <a:gd name="T16" fmla="*/ 93 w 165"/>
                  <a:gd name="T17" fmla="*/ 12 h 249"/>
                  <a:gd name="T18" fmla="*/ 162 w 165"/>
                  <a:gd name="T19" fmla="*/ 55 h 249"/>
                  <a:gd name="T20" fmla="*/ 165 w 165"/>
                  <a:gd name="T21" fmla="*/ 93 h 249"/>
                  <a:gd name="T22" fmla="*/ 134 w 165"/>
                  <a:gd name="T23" fmla="*/ 90 h 249"/>
                  <a:gd name="T24" fmla="*/ 134 w 165"/>
                  <a:gd name="T25" fmla="*/ 69 h 249"/>
                  <a:gd name="T26" fmla="*/ 115 w 165"/>
                  <a:gd name="T27" fmla="*/ 38 h 249"/>
                  <a:gd name="T28" fmla="*/ 74 w 165"/>
                  <a:gd name="T29" fmla="*/ 54 h 249"/>
                  <a:gd name="T30" fmla="*/ 38 w 165"/>
                  <a:gd name="T31" fmla="*/ 159 h 249"/>
                  <a:gd name="T32" fmla="*/ 64 w 165"/>
                  <a:gd name="T33" fmla="*/ 205 h 249"/>
                  <a:gd name="T34" fmla="*/ 104 w 165"/>
                  <a:gd name="T35" fmla="*/ 175 h 249"/>
                  <a:gd name="T36" fmla="*/ 110 w 165"/>
                  <a:gd name="T3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5" h="249">
                    <a:moveTo>
                      <a:pt x="110" y="156"/>
                    </a:moveTo>
                    <a:cubicBezTo>
                      <a:pt x="99" y="151"/>
                      <a:pt x="88" y="147"/>
                      <a:pt x="76" y="143"/>
                    </a:cubicBezTo>
                    <a:cubicBezTo>
                      <a:pt x="78" y="136"/>
                      <a:pt x="80" y="129"/>
                      <a:pt x="83" y="120"/>
                    </a:cubicBezTo>
                    <a:cubicBezTo>
                      <a:pt x="102" y="126"/>
                      <a:pt x="121" y="132"/>
                      <a:pt x="141" y="139"/>
                    </a:cubicBezTo>
                    <a:cubicBezTo>
                      <a:pt x="130" y="175"/>
                      <a:pt x="119" y="210"/>
                      <a:pt x="107" y="249"/>
                    </a:cubicBezTo>
                    <a:cubicBezTo>
                      <a:pt x="97" y="241"/>
                      <a:pt x="91" y="234"/>
                      <a:pt x="83" y="227"/>
                    </a:cubicBezTo>
                    <a:cubicBezTo>
                      <a:pt x="36" y="234"/>
                      <a:pt x="0" y="200"/>
                      <a:pt x="11" y="147"/>
                    </a:cubicBezTo>
                    <a:cubicBezTo>
                      <a:pt x="18" y="112"/>
                      <a:pt x="31" y="78"/>
                      <a:pt x="47" y="47"/>
                    </a:cubicBezTo>
                    <a:cubicBezTo>
                      <a:pt x="56" y="31"/>
                      <a:pt x="76" y="18"/>
                      <a:pt x="93" y="12"/>
                    </a:cubicBezTo>
                    <a:cubicBezTo>
                      <a:pt x="127" y="0"/>
                      <a:pt x="154" y="19"/>
                      <a:pt x="162" y="55"/>
                    </a:cubicBezTo>
                    <a:cubicBezTo>
                      <a:pt x="164" y="66"/>
                      <a:pt x="164" y="78"/>
                      <a:pt x="165" y="93"/>
                    </a:cubicBezTo>
                    <a:cubicBezTo>
                      <a:pt x="153" y="92"/>
                      <a:pt x="144" y="91"/>
                      <a:pt x="134" y="90"/>
                    </a:cubicBezTo>
                    <a:cubicBezTo>
                      <a:pt x="134" y="82"/>
                      <a:pt x="134" y="76"/>
                      <a:pt x="134" y="69"/>
                    </a:cubicBezTo>
                    <a:cubicBezTo>
                      <a:pt x="134" y="55"/>
                      <a:pt x="130" y="42"/>
                      <a:pt x="115" y="38"/>
                    </a:cubicBezTo>
                    <a:cubicBezTo>
                      <a:pt x="98" y="34"/>
                      <a:pt x="80" y="38"/>
                      <a:pt x="74" y="54"/>
                    </a:cubicBezTo>
                    <a:cubicBezTo>
                      <a:pt x="60" y="88"/>
                      <a:pt x="48" y="123"/>
                      <a:pt x="38" y="159"/>
                    </a:cubicBezTo>
                    <a:cubicBezTo>
                      <a:pt x="33" y="181"/>
                      <a:pt x="46" y="201"/>
                      <a:pt x="64" y="205"/>
                    </a:cubicBezTo>
                    <a:cubicBezTo>
                      <a:pt x="80" y="210"/>
                      <a:pt x="96" y="198"/>
                      <a:pt x="104" y="175"/>
                    </a:cubicBezTo>
                    <a:cubicBezTo>
                      <a:pt x="107" y="170"/>
                      <a:pt x="108" y="164"/>
                      <a:pt x="110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88"/>
              <p:cNvSpPr/>
              <p:nvPr/>
            </p:nvSpPr>
            <p:spPr bwMode="auto">
              <a:xfrm>
                <a:off x="12312424" y="5551487"/>
                <a:ext cx="412750" cy="714375"/>
              </a:xfrm>
              <a:custGeom>
                <a:avLst/>
                <a:gdLst>
                  <a:gd name="T0" fmla="*/ 1 w 131"/>
                  <a:gd name="T1" fmla="*/ 0 h 226"/>
                  <a:gd name="T2" fmla="*/ 30 w 131"/>
                  <a:gd name="T3" fmla="*/ 0 h 226"/>
                  <a:gd name="T4" fmla="*/ 30 w 131"/>
                  <a:gd name="T5" fmla="*/ 98 h 226"/>
                  <a:gd name="T6" fmla="*/ 28 w 131"/>
                  <a:gd name="T7" fmla="*/ 164 h 226"/>
                  <a:gd name="T8" fmla="*/ 68 w 131"/>
                  <a:gd name="T9" fmla="*/ 199 h 226"/>
                  <a:gd name="T10" fmla="*/ 97 w 131"/>
                  <a:gd name="T11" fmla="*/ 163 h 226"/>
                  <a:gd name="T12" fmla="*/ 102 w 131"/>
                  <a:gd name="T13" fmla="*/ 15 h 226"/>
                  <a:gd name="T14" fmla="*/ 103 w 131"/>
                  <a:gd name="T15" fmla="*/ 4 h 226"/>
                  <a:gd name="T16" fmla="*/ 131 w 131"/>
                  <a:gd name="T17" fmla="*/ 4 h 226"/>
                  <a:gd name="T18" fmla="*/ 123 w 131"/>
                  <a:gd name="T19" fmla="*/ 176 h 226"/>
                  <a:gd name="T20" fmla="*/ 64 w 131"/>
                  <a:gd name="T21" fmla="*/ 226 h 226"/>
                  <a:gd name="T22" fmla="*/ 1 w 131"/>
                  <a:gd name="T23" fmla="*/ 172 h 226"/>
                  <a:gd name="T24" fmla="*/ 1 w 131"/>
                  <a:gd name="T2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" h="226">
                    <a:moveTo>
                      <a:pt x="1" y="0"/>
                    </a:moveTo>
                    <a:cubicBezTo>
                      <a:pt x="14" y="0"/>
                      <a:pt x="22" y="0"/>
                      <a:pt x="30" y="0"/>
                    </a:cubicBezTo>
                    <a:cubicBezTo>
                      <a:pt x="30" y="33"/>
                      <a:pt x="30" y="66"/>
                      <a:pt x="30" y="98"/>
                    </a:cubicBezTo>
                    <a:cubicBezTo>
                      <a:pt x="30" y="120"/>
                      <a:pt x="28" y="142"/>
                      <a:pt x="28" y="164"/>
                    </a:cubicBezTo>
                    <a:cubicBezTo>
                      <a:pt x="28" y="189"/>
                      <a:pt x="44" y="201"/>
                      <a:pt x="68" y="199"/>
                    </a:cubicBezTo>
                    <a:cubicBezTo>
                      <a:pt x="86" y="197"/>
                      <a:pt x="96" y="186"/>
                      <a:pt x="97" y="163"/>
                    </a:cubicBezTo>
                    <a:cubicBezTo>
                      <a:pt x="99" y="114"/>
                      <a:pt x="100" y="65"/>
                      <a:pt x="102" y="15"/>
                    </a:cubicBezTo>
                    <a:cubicBezTo>
                      <a:pt x="102" y="12"/>
                      <a:pt x="103" y="9"/>
                      <a:pt x="103" y="4"/>
                    </a:cubicBezTo>
                    <a:cubicBezTo>
                      <a:pt x="112" y="4"/>
                      <a:pt x="121" y="4"/>
                      <a:pt x="131" y="4"/>
                    </a:cubicBezTo>
                    <a:cubicBezTo>
                      <a:pt x="129" y="62"/>
                      <a:pt x="127" y="119"/>
                      <a:pt x="123" y="176"/>
                    </a:cubicBezTo>
                    <a:cubicBezTo>
                      <a:pt x="121" y="206"/>
                      <a:pt x="95" y="226"/>
                      <a:pt x="64" y="226"/>
                    </a:cubicBezTo>
                    <a:cubicBezTo>
                      <a:pt x="28" y="225"/>
                      <a:pt x="2" y="205"/>
                      <a:pt x="1" y="172"/>
                    </a:cubicBezTo>
                    <a:cubicBezTo>
                      <a:pt x="0" y="115"/>
                      <a:pt x="1" y="58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89"/>
              <p:cNvSpPr/>
              <p:nvPr/>
            </p:nvSpPr>
            <p:spPr bwMode="auto">
              <a:xfrm>
                <a:off x="9635899" y="4373562"/>
                <a:ext cx="825500" cy="698500"/>
              </a:xfrm>
              <a:custGeom>
                <a:avLst/>
                <a:gdLst>
                  <a:gd name="T0" fmla="*/ 192 w 261"/>
                  <a:gd name="T1" fmla="*/ 0 h 221"/>
                  <a:gd name="T2" fmla="*/ 261 w 261"/>
                  <a:gd name="T3" fmla="*/ 96 h 221"/>
                  <a:gd name="T4" fmla="*/ 240 w 261"/>
                  <a:gd name="T5" fmla="*/ 110 h 221"/>
                  <a:gd name="T6" fmla="*/ 196 w 261"/>
                  <a:gd name="T7" fmla="*/ 49 h 221"/>
                  <a:gd name="T8" fmla="*/ 175 w 261"/>
                  <a:gd name="T9" fmla="*/ 44 h 221"/>
                  <a:gd name="T10" fmla="*/ 128 w 261"/>
                  <a:gd name="T11" fmla="*/ 73 h 221"/>
                  <a:gd name="T12" fmla="*/ 175 w 261"/>
                  <a:gd name="T13" fmla="*/ 140 h 221"/>
                  <a:gd name="T14" fmla="*/ 156 w 261"/>
                  <a:gd name="T15" fmla="*/ 155 h 221"/>
                  <a:gd name="T16" fmla="*/ 106 w 261"/>
                  <a:gd name="T17" fmla="*/ 87 h 221"/>
                  <a:gd name="T18" fmla="*/ 38 w 261"/>
                  <a:gd name="T19" fmla="*/ 129 h 221"/>
                  <a:gd name="T20" fmla="*/ 93 w 261"/>
                  <a:gd name="T21" fmla="*/ 207 h 221"/>
                  <a:gd name="T22" fmla="*/ 73 w 261"/>
                  <a:gd name="T23" fmla="*/ 221 h 221"/>
                  <a:gd name="T24" fmla="*/ 0 w 261"/>
                  <a:gd name="T25" fmla="*/ 120 h 221"/>
                  <a:gd name="T26" fmla="*/ 192 w 261"/>
                  <a:gd name="T27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1" h="221">
                    <a:moveTo>
                      <a:pt x="192" y="0"/>
                    </a:moveTo>
                    <a:cubicBezTo>
                      <a:pt x="215" y="32"/>
                      <a:pt x="237" y="63"/>
                      <a:pt x="261" y="96"/>
                    </a:cubicBezTo>
                    <a:cubicBezTo>
                      <a:pt x="254" y="101"/>
                      <a:pt x="248" y="105"/>
                      <a:pt x="240" y="110"/>
                    </a:cubicBezTo>
                    <a:cubicBezTo>
                      <a:pt x="225" y="89"/>
                      <a:pt x="210" y="69"/>
                      <a:pt x="196" y="49"/>
                    </a:cubicBezTo>
                    <a:cubicBezTo>
                      <a:pt x="190" y="39"/>
                      <a:pt x="184" y="38"/>
                      <a:pt x="175" y="44"/>
                    </a:cubicBezTo>
                    <a:cubicBezTo>
                      <a:pt x="160" y="54"/>
                      <a:pt x="145" y="63"/>
                      <a:pt x="128" y="73"/>
                    </a:cubicBezTo>
                    <a:cubicBezTo>
                      <a:pt x="144" y="96"/>
                      <a:pt x="159" y="117"/>
                      <a:pt x="175" y="140"/>
                    </a:cubicBezTo>
                    <a:cubicBezTo>
                      <a:pt x="169" y="145"/>
                      <a:pt x="164" y="149"/>
                      <a:pt x="156" y="155"/>
                    </a:cubicBezTo>
                    <a:cubicBezTo>
                      <a:pt x="139" y="132"/>
                      <a:pt x="122" y="109"/>
                      <a:pt x="106" y="87"/>
                    </a:cubicBezTo>
                    <a:cubicBezTo>
                      <a:pt x="83" y="101"/>
                      <a:pt x="62" y="114"/>
                      <a:pt x="38" y="129"/>
                    </a:cubicBezTo>
                    <a:cubicBezTo>
                      <a:pt x="56" y="154"/>
                      <a:pt x="74" y="180"/>
                      <a:pt x="93" y="207"/>
                    </a:cubicBezTo>
                    <a:cubicBezTo>
                      <a:pt x="87" y="211"/>
                      <a:pt x="81" y="216"/>
                      <a:pt x="73" y="221"/>
                    </a:cubicBezTo>
                    <a:cubicBezTo>
                      <a:pt x="49" y="188"/>
                      <a:pt x="25" y="155"/>
                      <a:pt x="0" y="120"/>
                    </a:cubicBezTo>
                    <a:cubicBezTo>
                      <a:pt x="64" y="80"/>
                      <a:pt x="128" y="4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90"/>
              <p:cNvSpPr/>
              <p:nvPr/>
            </p:nvSpPr>
            <p:spPr bwMode="auto">
              <a:xfrm>
                <a:off x="13347474" y="5267325"/>
                <a:ext cx="487363" cy="777875"/>
              </a:xfrm>
              <a:custGeom>
                <a:avLst/>
                <a:gdLst>
                  <a:gd name="T0" fmla="*/ 117 w 154"/>
                  <a:gd name="T1" fmla="*/ 0 h 246"/>
                  <a:gd name="T2" fmla="*/ 135 w 154"/>
                  <a:gd name="T3" fmla="*/ 115 h 246"/>
                  <a:gd name="T4" fmla="*/ 149 w 154"/>
                  <a:gd name="T5" fmla="*/ 208 h 246"/>
                  <a:gd name="T6" fmla="*/ 124 w 154"/>
                  <a:gd name="T7" fmla="*/ 246 h 246"/>
                  <a:gd name="T8" fmla="*/ 0 w 154"/>
                  <a:gd name="T9" fmla="*/ 48 h 246"/>
                  <a:gd name="T10" fmla="*/ 27 w 154"/>
                  <a:gd name="T11" fmla="*/ 36 h 246"/>
                  <a:gd name="T12" fmla="*/ 108 w 154"/>
                  <a:gd name="T13" fmla="*/ 162 h 246"/>
                  <a:gd name="T14" fmla="*/ 112 w 154"/>
                  <a:gd name="T15" fmla="*/ 160 h 246"/>
                  <a:gd name="T16" fmla="*/ 99 w 154"/>
                  <a:gd name="T17" fmla="*/ 70 h 246"/>
                  <a:gd name="T18" fmla="*/ 92 w 154"/>
                  <a:gd name="T19" fmla="*/ 28 h 246"/>
                  <a:gd name="T20" fmla="*/ 117 w 154"/>
                  <a:gd name="T21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246">
                    <a:moveTo>
                      <a:pt x="117" y="0"/>
                    </a:moveTo>
                    <a:cubicBezTo>
                      <a:pt x="123" y="39"/>
                      <a:pt x="129" y="77"/>
                      <a:pt x="135" y="115"/>
                    </a:cubicBezTo>
                    <a:cubicBezTo>
                      <a:pt x="140" y="146"/>
                      <a:pt x="144" y="177"/>
                      <a:pt x="149" y="208"/>
                    </a:cubicBezTo>
                    <a:cubicBezTo>
                      <a:pt x="153" y="236"/>
                      <a:pt x="154" y="236"/>
                      <a:pt x="124" y="246"/>
                    </a:cubicBezTo>
                    <a:cubicBezTo>
                      <a:pt x="83" y="181"/>
                      <a:pt x="42" y="115"/>
                      <a:pt x="0" y="48"/>
                    </a:cubicBezTo>
                    <a:cubicBezTo>
                      <a:pt x="9" y="44"/>
                      <a:pt x="17" y="40"/>
                      <a:pt x="27" y="36"/>
                    </a:cubicBezTo>
                    <a:cubicBezTo>
                      <a:pt x="54" y="78"/>
                      <a:pt x="81" y="120"/>
                      <a:pt x="108" y="162"/>
                    </a:cubicBezTo>
                    <a:cubicBezTo>
                      <a:pt x="109" y="161"/>
                      <a:pt x="111" y="161"/>
                      <a:pt x="112" y="160"/>
                    </a:cubicBezTo>
                    <a:cubicBezTo>
                      <a:pt x="108" y="130"/>
                      <a:pt x="103" y="100"/>
                      <a:pt x="99" y="70"/>
                    </a:cubicBezTo>
                    <a:cubicBezTo>
                      <a:pt x="97" y="56"/>
                      <a:pt x="94" y="42"/>
                      <a:pt x="92" y="28"/>
                    </a:cubicBezTo>
                    <a:cubicBezTo>
                      <a:pt x="90" y="7"/>
                      <a:pt x="91" y="7"/>
                      <a:pt x="1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91"/>
              <p:cNvSpPr/>
              <p:nvPr/>
            </p:nvSpPr>
            <p:spPr bwMode="auto">
              <a:xfrm>
                <a:off x="11237686" y="209550"/>
                <a:ext cx="533400" cy="842963"/>
              </a:xfrm>
              <a:custGeom>
                <a:avLst/>
                <a:gdLst>
                  <a:gd name="T0" fmla="*/ 169 w 169"/>
                  <a:gd name="T1" fmla="*/ 10 h 267"/>
                  <a:gd name="T2" fmla="*/ 164 w 169"/>
                  <a:gd name="T3" fmla="*/ 22 h 267"/>
                  <a:gd name="T4" fmla="*/ 144 w 169"/>
                  <a:gd name="T5" fmla="*/ 89 h 267"/>
                  <a:gd name="T6" fmla="*/ 121 w 169"/>
                  <a:gd name="T7" fmla="*/ 163 h 267"/>
                  <a:gd name="T8" fmla="*/ 94 w 169"/>
                  <a:gd name="T9" fmla="*/ 233 h 267"/>
                  <a:gd name="T10" fmla="*/ 47 w 169"/>
                  <a:gd name="T11" fmla="*/ 252 h 267"/>
                  <a:gd name="T12" fmla="*/ 34 w 169"/>
                  <a:gd name="T13" fmla="*/ 188 h 267"/>
                  <a:gd name="T14" fmla="*/ 100 w 169"/>
                  <a:gd name="T15" fmla="*/ 98 h 267"/>
                  <a:gd name="T16" fmla="*/ 141 w 169"/>
                  <a:gd name="T17" fmla="*/ 11 h 267"/>
                  <a:gd name="T18" fmla="*/ 157 w 169"/>
                  <a:gd name="T19" fmla="*/ 0 h 267"/>
                  <a:gd name="T20" fmla="*/ 169 w 169"/>
                  <a:gd name="T21" fmla="*/ 1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9" h="267">
                    <a:moveTo>
                      <a:pt x="169" y="10"/>
                    </a:moveTo>
                    <a:cubicBezTo>
                      <a:pt x="166" y="16"/>
                      <a:pt x="165" y="19"/>
                      <a:pt x="164" y="22"/>
                    </a:cubicBezTo>
                    <a:cubicBezTo>
                      <a:pt x="157" y="44"/>
                      <a:pt x="150" y="67"/>
                      <a:pt x="144" y="89"/>
                    </a:cubicBezTo>
                    <a:cubicBezTo>
                      <a:pt x="136" y="114"/>
                      <a:pt x="129" y="139"/>
                      <a:pt x="121" y="163"/>
                    </a:cubicBezTo>
                    <a:cubicBezTo>
                      <a:pt x="113" y="187"/>
                      <a:pt x="103" y="210"/>
                      <a:pt x="94" y="233"/>
                    </a:cubicBezTo>
                    <a:cubicBezTo>
                      <a:pt x="84" y="261"/>
                      <a:pt x="72" y="267"/>
                      <a:pt x="47" y="252"/>
                    </a:cubicBezTo>
                    <a:cubicBezTo>
                      <a:pt x="9" y="228"/>
                      <a:pt x="0" y="230"/>
                      <a:pt x="34" y="188"/>
                    </a:cubicBezTo>
                    <a:cubicBezTo>
                      <a:pt x="57" y="159"/>
                      <a:pt x="81" y="130"/>
                      <a:pt x="100" y="98"/>
                    </a:cubicBezTo>
                    <a:cubicBezTo>
                      <a:pt x="117" y="71"/>
                      <a:pt x="127" y="40"/>
                      <a:pt x="141" y="11"/>
                    </a:cubicBezTo>
                    <a:cubicBezTo>
                      <a:pt x="144" y="6"/>
                      <a:pt x="151" y="1"/>
                      <a:pt x="157" y="0"/>
                    </a:cubicBezTo>
                    <a:cubicBezTo>
                      <a:pt x="160" y="0"/>
                      <a:pt x="165" y="7"/>
                      <a:pt x="16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92"/>
              <p:cNvSpPr/>
              <p:nvPr/>
            </p:nvSpPr>
            <p:spPr bwMode="auto">
              <a:xfrm>
                <a:off x="14469836" y="4581525"/>
                <a:ext cx="693738" cy="644525"/>
              </a:xfrm>
              <a:custGeom>
                <a:avLst/>
                <a:gdLst>
                  <a:gd name="T0" fmla="*/ 116 w 220"/>
                  <a:gd name="T1" fmla="*/ 190 h 204"/>
                  <a:gd name="T2" fmla="*/ 126 w 220"/>
                  <a:gd name="T3" fmla="*/ 168 h 204"/>
                  <a:gd name="T4" fmla="*/ 154 w 220"/>
                  <a:gd name="T5" fmla="*/ 170 h 204"/>
                  <a:gd name="T6" fmla="*/ 188 w 220"/>
                  <a:gd name="T7" fmla="*/ 138 h 204"/>
                  <a:gd name="T8" fmla="*/ 158 w 220"/>
                  <a:gd name="T9" fmla="*/ 102 h 204"/>
                  <a:gd name="T10" fmla="*/ 105 w 220"/>
                  <a:gd name="T11" fmla="*/ 112 h 204"/>
                  <a:gd name="T12" fmla="*/ 63 w 220"/>
                  <a:gd name="T13" fmla="*/ 124 h 204"/>
                  <a:gd name="T14" fmla="*/ 9 w 220"/>
                  <a:gd name="T15" fmla="*/ 86 h 204"/>
                  <a:gd name="T16" fmla="*/ 28 w 220"/>
                  <a:gd name="T17" fmla="*/ 13 h 204"/>
                  <a:gd name="T18" fmla="*/ 97 w 220"/>
                  <a:gd name="T19" fmla="*/ 13 h 204"/>
                  <a:gd name="T20" fmla="*/ 87 w 220"/>
                  <a:gd name="T21" fmla="*/ 35 h 204"/>
                  <a:gd name="T22" fmla="*/ 63 w 220"/>
                  <a:gd name="T23" fmla="*/ 33 h 204"/>
                  <a:gd name="T24" fmla="*/ 32 w 220"/>
                  <a:gd name="T25" fmla="*/ 65 h 204"/>
                  <a:gd name="T26" fmla="*/ 65 w 220"/>
                  <a:gd name="T27" fmla="*/ 94 h 204"/>
                  <a:gd name="T28" fmla="*/ 109 w 220"/>
                  <a:gd name="T29" fmla="*/ 77 h 204"/>
                  <a:gd name="T30" fmla="*/ 213 w 220"/>
                  <a:gd name="T31" fmla="*/ 120 h 204"/>
                  <a:gd name="T32" fmla="*/ 189 w 220"/>
                  <a:gd name="T33" fmla="*/ 187 h 204"/>
                  <a:gd name="T34" fmla="*/ 116 w 220"/>
                  <a:gd name="T35" fmla="*/ 19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0" h="204">
                    <a:moveTo>
                      <a:pt x="116" y="190"/>
                    </a:moveTo>
                    <a:cubicBezTo>
                      <a:pt x="120" y="182"/>
                      <a:pt x="123" y="175"/>
                      <a:pt x="126" y="168"/>
                    </a:cubicBezTo>
                    <a:cubicBezTo>
                      <a:pt x="135" y="169"/>
                      <a:pt x="145" y="171"/>
                      <a:pt x="154" y="170"/>
                    </a:cubicBezTo>
                    <a:cubicBezTo>
                      <a:pt x="173" y="170"/>
                      <a:pt x="187" y="156"/>
                      <a:pt x="188" y="138"/>
                    </a:cubicBezTo>
                    <a:cubicBezTo>
                      <a:pt x="188" y="120"/>
                      <a:pt x="176" y="101"/>
                      <a:pt x="158" y="102"/>
                    </a:cubicBezTo>
                    <a:cubicBezTo>
                      <a:pt x="140" y="102"/>
                      <a:pt x="122" y="108"/>
                      <a:pt x="105" y="112"/>
                    </a:cubicBezTo>
                    <a:cubicBezTo>
                      <a:pt x="91" y="116"/>
                      <a:pt x="77" y="123"/>
                      <a:pt x="63" y="124"/>
                    </a:cubicBezTo>
                    <a:cubicBezTo>
                      <a:pt x="35" y="125"/>
                      <a:pt x="18" y="111"/>
                      <a:pt x="9" y="86"/>
                    </a:cubicBezTo>
                    <a:cubicBezTo>
                      <a:pt x="0" y="59"/>
                      <a:pt x="8" y="29"/>
                      <a:pt x="28" y="13"/>
                    </a:cubicBezTo>
                    <a:cubicBezTo>
                      <a:pt x="44" y="0"/>
                      <a:pt x="74" y="0"/>
                      <a:pt x="97" y="13"/>
                    </a:cubicBezTo>
                    <a:cubicBezTo>
                      <a:pt x="94" y="20"/>
                      <a:pt x="91" y="27"/>
                      <a:pt x="87" y="35"/>
                    </a:cubicBezTo>
                    <a:cubicBezTo>
                      <a:pt x="79" y="34"/>
                      <a:pt x="71" y="33"/>
                      <a:pt x="63" y="33"/>
                    </a:cubicBezTo>
                    <a:cubicBezTo>
                      <a:pt x="41" y="33"/>
                      <a:pt x="30" y="44"/>
                      <a:pt x="32" y="65"/>
                    </a:cubicBezTo>
                    <a:cubicBezTo>
                      <a:pt x="33" y="86"/>
                      <a:pt x="44" y="97"/>
                      <a:pt x="65" y="94"/>
                    </a:cubicBezTo>
                    <a:cubicBezTo>
                      <a:pt x="80" y="91"/>
                      <a:pt x="95" y="84"/>
                      <a:pt x="109" y="77"/>
                    </a:cubicBezTo>
                    <a:cubicBezTo>
                      <a:pt x="152" y="57"/>
                      <a:pt x="202" y="77"/>
                      <a:pt x="213" y="120"/>
                    </a:cubicBezTo>
                    <a:cubicBezTo>
                      <a:pt x="220" y="146"/>
                      <a:pt x="210" y="171"/>
                      <a:pt x="189" y="187"/>
                    </a:cubicBezTo>
                    <a:cubicBezTo>
                      <a:pt x="168" y="203"/>
                      <a:pt x="141" y="204"/>
                      <a:pt x="116" y="1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93"/>
              <p:cNvSpPr/>
              <p:nvPr/>
            </p:nvSpPr>
            <p:spPr bwMode="auto">
              <a:xfrm>
                <a:off x="13752286" y="5072062"/>
                <a:ext cx="695325" cy="788988"/>
              </a:xfrm>
              <a:custGeom>
                <a:avLst/>
                <a:gdLst>
                  <a:gd name="T0" fmla="*/ 208 w 220"/>
                  <a:gd name="T1" fmla="*/ 171 h 250"/>
                  <a:gd name="T2" fmla="*/ 220 w 220"/>
                  <a:gd name="T3" fmla="*/ 194 h 250"/>
                  <a:gd name="T4" fmla="*/ 115 w 220"/>
                  <a:gd name="T5" fmla="*/ 250 h 250"/>
                  <a:gd name="T6" fmla="*/ 0 w 220"/>
                  <a:gd name="T7" fmla="*/ 53 h 250"/>
                  <a:gd name="T8" fmla="*/ 99 w 220"/>
                  <a:gd name="T9" fmla="*/ 0 h 250"/>
                  <a:gd name="T10" fmla="*/ 113 w 220"/>
                  <a:gd name="T11" fmla="*/ 21 h 250"/>
                  <a:gd name="T12" fmla="*/ 37 w 220"/>
                  <a:gd name="T13" fmla="*/ 63 h 250"/>
                  <a:gd name="T14" fmla="*/ 72 w 220"/>
                  <a:gd name="T15" fmla="*/ 123 h 250"/>
                  <a:gd name="T16" fmla="*/ 142 w 220"/>
                  <a:gd name="T17" fmla="*/ 86 h 250"/>
                  <a:gd name="T18" fmla="*/ 155 w 220"/>
                  <a:gd name="T19" fmla="*/ 108 h 250"/>
                  <a:gd name="T20" fmla="*/ 86 w 220"/>
                  <a:gd name="T21" fmla="*/ 145 h 250"/>
                  <a:gd name="T22" fmla="*/ 125 w 220"/>
                  <a:gd name="T23" fmla="*/ 215 h 250"/>
                  <a:gd name="T24" fmla="*/ 208 w 220"/>
                  <a:gd name="T25" fmla="*/ 171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250">
                    <a:moveTo>
                      <a:pt x="208" y="171"/>
                    </a:moveTo>
                    <a:cubicBezTo>
                      <a:pt x="212" y="179"/>
                      <a:pt x="216" y="186"/>
                      <a:pt x="220" y="194"/>
                    </a:cubicBezTo>
                    <a:cubicBezTo>
                      <a:pt x="185" y="212"/>
                      <a:pt x="151" y="231"/>
                      <a:pt x="115" y="250"/>
                    </a:cubicBezTo>
                    <a:cubicBezTo>
                      <a:pt x="77" y="184"/>
                      <a:pt x="39" y="119"/>
                      <a:pt x="0" y="53"/>
                    </a:cubicBezTo>
                    <a:cubicBezTo>
                      <a:pt x="33" y="35"/>
                      <a:pt x="66" y="18"/>
                      <a:pt x="99" y="0"/>
                    </a:cubicBezTo>
                    <a:cubicBezTo>
                      <a:pt x="104" y="6"/>
                      <a:pt x="108" y="13"/>
                      <a:pt x="113" y="21"/>
                    </a:cubicBezTo>
                    <a:cubicBezTo>
                      <a:pt x="88" y="35"/>
                      <a:pt x="64" y="48"/>
                      <a:pt x="37" y="63"/>
                    </a:cubicBezTo>
                    <a:cubicBezTo>
                      <a:pt x="49" y="83"/>
                      <a:pt x="60" y="102"/>
                      <a:pt x="72" y="123"/>
                    </a:cubicBezTo>
                    <a:cubicBezTo>
                      <a:pt x="96" y="111"/>
                      <a:pt x="118" y="99"/>
                      <a:pt x="142" y="86"/>
                    </a:cubicBezTo>
                    <a:cubicBezTo>
                      <a:pt x="146" y="93"/>
                      <a:pt x="150" y="100"/>
                      <a:pt x="155" y="108"/>
                    </a:cubicBezTo>
                    <a:cubicBezTo>
                      <a:pt x="131" y="120"/>
                      <a:pt x="109" y="132"/>
                      <a:pt x="86" y="145"/>
                    </a:cubicBezTo>
                    <a:cubicBezTo>
                      <a:pt x="99" y="168"/>
                      <a:pt x="111" y="190"/>
                      <a:pt x="125" y="215"/>
                    </a:cubicBezTo>
                    <a:cubicBezTo>
                      <a:pt x="152" y="201"/>
                      <a:pt x="179" y="187"/>
                      <a:pt x="208" y="1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94"/>
              <p:cNvSpPr/>
              <p:nvPr/>
            </p:nvSpPr>
            <p:spPr bwMode="auto">
              <a:xfrm>
                <a:off x="9172349" y="3549650"/>
                <a:ext cx="827088" cy="603250"/>
              </a:xfrm>
              <a:custGeom>
                <a:avLst/>
                <a:gdLst>
                  <a:gd name="T0" fmla="*/ 198 w 262"/>
                  <a:gd name="T1" fmla="*/ 10 h 191"/>
                  <a:gd name="T2" fmla="*/ 221 w 262"/>
                  <a:gd name="T3" fmla="*/ 0 h 191"/>
                  <a:gd name="T4" fmla="*/ 262 w 262"/>
                  <a:gd name="T5" fmla="*/ 108 h 191"/>
                  <a:gd name="T6" fmla="*/ 207 w 262"/>
                  <a:gd name="T7" fmla="*/ 114 h 191"/>
                  <a:gd name="T8" fmla="*/ 35 w 262"/>
                  <a:gd name="T9" fmla="*/ 88 h 191"/>
                  <a:gd name="T10" fmla="*/ 69 w 262"/>
                  <a:gd name="T11" fmla="*/ 180 h 191"/>
                  <a:gd name="T12" fmla="*/ 46 w 262"/>
                  <a:gd name="T13" fmla="*/ 191 h 191"/>
                  <a:gd name="T14" fmla="*/ 0 w 262"/>
                  <a:gd name="T15" fmla="*/ 69 h 191"/>
                  <a:gd name="T16" fmla="*/ 39 w 262"/>
                  <a:gd name="T17" fmla="*/ 65 h 191"/>
                  <a:gd name="T18" fmla="*/ 214 w 262"/>
                  <a:gd name="T19" fmla="*/ 91 h 191"/>
                  <a:gd name="T20" fmla="*/ 228 w 262"/>
                  <a:gd name="T21" fmla="*/ 92 h 191"/>
                  <a:gd name="T22" fmla="*/ 198 w 262"/>
                  <a:gd name="T23" fmla="*/ 1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91">
                    <a:moveTo>
                      <a:pt x="198" y="10"/>
                    </a:moveTo>
                    <a:cubicBezTo>
                      <a:pt x="205" y="7"/>
                      <a:pt x="212" y="4"/>
                      <a:pt x="221" y="0"/>
                    </a:cubicBezTo>
                    <a:cubicBezTo>
                      <a:pt x="235" y="37"/>
                      <a:pt x="248" y="72"/>
                      <a:pt x="262" y="108"/>
                    </a:cubicBezTo>
                    <a:cubicBezTo>
                      <a:pt x="245" y="123"/>
                      <a:pt x="225" y="117"/>
                      <a:pt x="207" y="114"/>
                    </a:cubicBezTo>
                    <a:cubicBezTo>
                      <a:pt x="151" y="106"/>
                      <a:pt x="95" y="97"/>
                      <a:pt x="35" y="88"/>
                    </a:cubicBezTo>
                    <a:cubicBezTo>
                      <a:pt x="47" y="121"/>
                      <a:pt x="58" y="150"/>
                      <a:pt x="69" y="180"/>
                    </a:cubicBezTo>
                    <a:cubicBezTo>
                      <a:pt x="62" y="183"/>
                      <a:pt x="55" y="186"/>
                      <a:pt x="46" y="191"/>
                    </a:cubicBezTo>
                    <a:cubicBezTo>
                      <a:pt x="31" y="151"/>
                      <a:pt x="16" y="112"/>
                      <a:pt x="0" y="69"/>
                    </a:cubicBezTo>
                    <a:cubicBezTo>
                      <a:pt x="14" y="67"/>
                      <a:pt x="27" y="63"/>
                      <a:pt x="39" y="65"/>
                    </a:cubicBezTo>
                    <a:cubicBezTo>
                      <a:pt x="97" y="73"/>
                      <a:pt x="156" y="82"/>
                      <a:pt x="214" y="91"/>
                    </a:cubicBezTo>
                    <a:cubicBezTo>
                      <a:pt x="217" y="92"/>
                      <a:pt x="221" y="92"/>
                      <a:pt x="228" y="92"/>
                    </a:cubicBezTo>
                    <a:cubicBezTo>
                      <a:pt x="217" y="64"/>
                      <a:pt x="208" y="37"/>
                      <a:pt x="19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95"/>
              <p:cNvSpPr/>
              <p:nvPr/>
            </p:nvSpPr>
            <p:spPr bwMode="auto">
              <a:xfrm>
                <a:off x="15009586" y="3498850"/>
                <a:ext cx="749300" cy="492125"/>
              </a:xfrm>
              <a:custGeom>
                <a:avLst/>
                <a:gdLst>
                  <a:gd name="T0" fmla="*/ 1 w 237"/>
                  <a:gd name="T1" fmla="*/ 123 h 156"/>
                  <a:gd name="T2" fmla="*/ 27 w 237"/>
                  <a:gd name="T3" fmla="*/ 100 h 156"/>
                  <a:gd name="T4" fmla="*/ 107 w 237"/>
                  <a:gd name="T5" fmla="*/ 101 h 156"/>
                  <a:gd name="T6" fmla="*/ 114 w 237"/>
                  <a:gd name="T7" fmla="*/ 98 h 156"/>
                  <a:gd name="T8" fmla="*/ 57 w 237"/>
                  <a:gd name="T9" fmla="*/ 45 h 156"/>
                  <a:gd name="T10" fmla="*/ 50 w 237"/>
                  <a:gd name="T11" fmla="*/ 0 h 156"/>
                  <a:gd name="T12" fmla="*/ 237 w 237"/>
                  <a:gd name="T13" fmla="*/ 128 h 156"/>
                  <a:gd name="T14" fmla="*/ 226 w 237"/>
                  <a:gd name="T15" fmla="*/ 156 h 156"/>
                  <a:gd name="T16" fmla="*/ 1 w 237"/>
                  <a:gd name="T17" fmla="*/ 12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" h="156">
                    <a:moveTo>
                      <a:pt x="1" y="123"/>
                    </a:moveTo>
                    <a:cubicBezTo>
                      <a:pt x="0" y="104"/>
                      <a:pt x="9" y="99"/>
                      <a:pt x="27" y="100"/>
                    </a:cubicBezTo>
                    <a:cubicBezTo>
                      <a:pt x="53" y="102"/>
                      <a:pt x="80" y="101"/>
                      <a:pt x="107" y="101"/>
                    </a:cubicBezTo>
                    <a:cubicBezTo>
                      <a:pt x="108" y="101"/>
                      <a:pt x="109" y="100"/>
                      <a:pt x="114" y="98"/>
                    </a:cubicBezTo>
                    <a:cubicBezTo>
                      <a:pt x="94" y="80"/>
                      <a:pt x="76" y="63"/>
                      <a:pt x="57" y="45"/>
                    </a:cubicBezTo>
                    <a:cubicBezTo>
                      <a:pt x="38" y="27"/>
                      <a:pt x="38" y="27"/>
                      <a:pt x="50" y="0"/>
                    </a:cubicBezTo>
                    <a:cubicBezTo>
                      <a:pt x="110" y="47"/>
                      <a:pt x="157" y="112"/>
                      <a:pt x="237" y="128"/>
                    </a:cubicBezTo>
                    <a:cubicBezTo>
                      <a:pt x="233" y="138"/>
                      <a:pt x="230" y="145"/>
                      <a:pt x="226" y="156"/>
                    </a:cubicBezTo>
                    <a:cubicBezTo>
                      <a:pt x="155" y="113"/>
                      <a:pt x="77" y="133"/>
                      <a:pt x="1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96"/>
              <p:cNvSpPr>
                <a:spLocks noEditPoints="1"/>
              </p:cNvSpPr>
              <p:nvPr/>
            </p:nvSpPr>
            <p:spPr bwMode="auto">
              <a:xfrm>
                <a:off x="11859986" y="4851400"/>
                <a:ext cx="496888" cy="469900"/>
              </a:xfrm>
              <a:custGeom>
                <a:avLst/>
                <a:gdLst>
                  <a:gd name="T0" fmla="*/ 129 w 157"/>
                  <a:gd name="T1" fmla="*/ 71 h 149"/>
                  <a:gd name="T2" fmla="*/ 148 w 157"/>
                  <a:gd name="T3" fmla="*/ 114 h 149"/>
                  <a:gd name="T4" fmla="*/ 105 w 157"/>
                  <a:gd name="T5" fmla="*/ 145 h 149"/>
                  <a:gd name="T6" fmla="*/ 25 w 157"/>
                  <a:gd name="T7" fmla="*/ 129 h 149"/>
                  <a:gd name="T8" fmla="*/ 32 w 157"/>
                  <a:gd name="T9" fmla="*/ 70 h 149"/>
                  <a:gd name="T10" fmla="*/ 47 w 157"/>
                  <a:gd name="T11" fmla="*/ 63 h 149"/>
                  <a:gd name="T12" fmla="*/ 44 w 157"/>
                  <a:gd name="T13" fmla="*/ 59 h 149"/>
                  <a:gd name="T14" fmla="*/ 30 w 157"/>
                  <a:gd name="T15" fmla="*/ 26 h 149"/>
                  <a:gd name="T16" fmla="*/ 67 w 157"/>
                  <a:gd name="T17" fmla="*/ 2 h 149"/>
                  <a:gd name="T18" fmla="*/ 133 w 157"/>
                  <a:gd name="T19" fmla="*/ 11 h 149"/>
                  <a:gd name="T20" fmla="*/ 156 w 157"/>
                  <a:gd name="T21" fmla="*/ 41 h 149"/>
                  <a:gd name="T22" fmla="*/ 133 w 157"/>
                  <a:gd name="T23" fmla="*/ 68 h 149"/>
                  <a:gd name="T24" fmla="*/ 129 w 157"/>
                  <a:gd name="T25" fmla="*/ 71 h 149"/>
                  <a:gd name="T26" fmla="*/ 92 w 157"/>
                  <a:gd name="T27" fmla="*/ 136 h 149"/>
                  <a:gd name="T28" fmla="*/ 118 w 157"/>
                  <a:gd name="T29" fmla="*/ 112 h 149"/>
                  <a:gd name="T30" fmla="*/ 100 w 157"/>
                  <a:gd name="T31" fmla="*/ 84 h 149"/>
                  <a:gd name="T32" fmla="*/ 80 w 157"/>
                  <a:gd name="T33" fmla="*/ 76 h 149"/>
                  <a:gd name="T34" fmla="*/ 39 w 157"/>
                  <a:gd name="T35" fmla="*/ 92 h 149"/>
                  <a:gd name="T36" fmla="*/ 58 w 157"/>
                  <a:gd name="T37" fmla="*/ 127 h 149"/>
                  <a:gd name="T38" fmla="*/ 92 w 157"/>
                  <a:gd name="T39" fmla="*/ 136 h 149"/>
                  <a:gd name="T40" fmla="*/ 81 w 157"/>
                  <a:gd name="T41" fmla="*/ 11 h 149"/>
                  <a:gd name="T42" fmla="*/ 59 w 157"/>
                  <a:gd name="T43" fmla="*/ 28 h 149"/>
                  <a:gd name="T44" fmla="*/ 76 w 157"/>
                  <a:gd name="T45" fmla="*/ 55 h 149"/>
                  <a:gd name="T46" fmla="*/ 91 w 157"/>
                  <a:gd name="T47" fmla="*/ 61 h 149"/>
                  <a:gd name="T48" fmla="*/ 128 w 157"/>
                  <a:gd name="T49" fmla="*/ 44 h 149"/>
                  <a:gd name="T50" fmla="*/ 107 w 157"/>
                  <a:gd name="T51" fmla="*/ 16 h 149"/>
                  <a:gd name="T52" fmla="*/ 81 w 157"/>
                  <a:gd name="T53" fmla="*/ 11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7" h="149">
                    <a:moveTo>
                      <a:pt x="129" y="71"/>
                    </a:moveTo>
                    <a:cubicBezTo>
                      <a:pt x="136" y="86"/>
                      <a:pt x="150" y="101"/>
                      <a:pt x="148" y="114"/>
                    </a:cubicBezTo>
                    <a:cubicBezTo>
                      <a:pt x="145" y="134"/>
                      <a:pt x="125" y="143"/>
                      <a:pt x="105" y="145"/>
                    </a:cubicBezTo>
                    <a:cubicBezTo>
                      <a:pt x="76" y="149"/>
                      <a:pt x="49" y="146"/>
                      <a:pt x="25" y="129"/>
                    </a:cubicBezTo>
                    <a:cubicBezTo>
                      <a:pt x="0" y="110"/>
                      <a:pt x="3" y="84"/>
                      <a:pt x="32" y="70"/>
                    </a:cubicBezTo>
                    <a:cubicBezTo>
                      <a:pt x="37" y="68"/>
                      <a:pt x="42" y="66"/>
                      <a:pt x="47" y="63"/>
                    </a:cubicBezTo>
                    <a:cubicBezTo>
                      <a:pt x="46" y="61"/>
                      <a:pt x="45" y="60"/>
                      <a:pt x="44" y="59"/>
                    </a:cubicBezTo>
                    <a:cubicBezTo>
                      <a:pt x="35" y="49"/>
                      <a:pt x="20" y="39"/>
                      <a:pt x="30" y="26"/>
                    </a:cubicBezTo>
                    <a:cubicBezTo>
                      <a:pt x="38" y="14"/>
                      <a:pt x="54" y="3"/>
                      <a:pt x="67" y="2"/>
                    </a:cubicBezTo>
                    <a:cubicBezTo>
                      <a:pt x="89" y="0"/>
                      <a:pt x="112" y="4"/>
                      <a:pt x="133" y="11"/>
                    </a:cubicBezTo>
                    <a:cubicBezTo>
                      <a:pt x="144" y="14"/>
                      <a:pt x="156" y="30"/>
                      <a:pt x="156" y="41"/>
                    </a:cubicBezTo>
                    <a:cubicBezTo>
                      <a:pt x="157" y="49"/>
                      <a:pt x="142" y="59"/>
                      <a:pt x="133" y="68"/>
                    </a:cubicBezTo>
                    <a:cubicBezTo>
                      <a:pt x="131" y="71"/>
                      <a:pt x="127" y="71"/>
                      <a:pt x="129" y="71"/>
                    </a:cubicBezTo>
                    <a:close/>
                    <a:moveTo>
                      <a:pt x="92" y="136"/>
                    </a:moveTo>
                    <a:cubicBezTo>
                      <a:pt x="100" y="129"/>
                      <a:pt x="113" y="123"/>
                      <a:pt x="118" y="112"/>
                    </a:cubicBezTo>
                    <a:cubicBezTo>
                      <a:pt x="125" y="97"/>
                      <a:pt x="110" y="90"/>
                      <a:pt x="100" y="84"/>
                    </a:cubicBezTo>
                    <a:cubicBezTo>
                      <a:pt x="94" y="80"/>
                      <a:pt x="86" y="78"/>
                      <a:pt x="80" y="76"/>
                    </a:cubicBezTo>
                    <a:cubicBezTo>
                      <a:pt x="65" y="69"/>
                      <a:pt x="44" y="78"/>
                      <a:pt x="39" y="92"/>
                    </a:cubicBezTo>
                    <a:cubicBezTo>
                      <a:pt x="34" y="106"/>
                      <a:pt x="42" y="121"/>
                      <a:pt x="58" y="127"/>
                    </a:cubicBezTo>
                    <a:cubicBezTo>
                      <a:pt x="67" y="130"/>
                      <a:pt x="76" y="132"/>
                      <a:pt x="92" y="136"/>
                    </a:cubicBezTo>
                    <a:close/>
                    <a:moveTo>
                      <a:pt x="81" y="11"/>
                    </a:moveTo>
                    <a:cubicBezTo>
                      <a:pt x="75" y="15"/>
                      <a:pt x="63" y="20"/>
                      <a:pt x="59" y="28"/>
                    </a:cubicBezTo>
                    <a:cubicBezTo>
                      <a:pt x="53" y="42"/>
                      <a:pt x="66" y="49"/>
                      <a:pt x="76" y="55"/>
                    </a:cubicBezTo>
                    <a:cubicBezTo>
                      <a:pt x="81" y="57"/>
                      <a:pt x="86" y="59"/>
                      <a:pt x="91" y="61"/>
                    </a:cubicBezTo>
                    <a:cubicBezTo>
                      <a:pt x="106" y="68"/>
                      <a:pt x="124" y="60"/>
                      <a:pt x="128" y="44"/>
                    </a:cubicBezTo>
                    <a:cubicBezTo>
                      <a:pt x="133" y="27"/>
                      <a:pt x="121" y="20"/>
                      <a:pt x="107" y="16"/>
                    </a:cubicBezTo>
                    <a:cubicBezTo>
                      <a:pt x="100" y="14"/>
                      <a:pt x="93" y="14"/>
                      <a:pt x="8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97"/>
              <p:cNvSpPr/>
              <p:nvPr/>
            </p:nvSpPr>
            <p:spPr bwMode="auto">
              <a:xfrm>
                <a:off x="11859986" y="-317500"/>
                <a:ext cx="423863" cy="431800"/>
              </a:xfrm>
              <a:custGeom>
                <a:avLst/>
                <a:gdLst>
                  <a:gd name="T0" fmla="*/ 64 w 134"/>
                  <a:gd name="T1" fmla="*/ 137 h 137"/>
                  <a:gd name="T2" fmla="*/ 64 w 134"/>
                  <a:gd name="T3" fmla="*/ 92 h 137"/>
                  <a:gd name="T4" fmla="*/ 8 w 134"/>
                  <a:gd name="T5" fmla="*/ 79 h 137"/>
                  <a:gd name="T6" fmla="*/ 14 w 134"/>
                  <a:gd name="T7" fmla="*/ 51 h 137"/>
                  <a:gd name="T8" fmla="*/ 68 w 134"/>
                  <a:gd name="T9" fmla="*/ 14 h 137"/>
                  <a:gd name="T10" fmla="*/ 112 w 134"/>
                  <a:gd name="T11" fmla="*/ 10 h 137"/>
                  <a:gd name="T12" fmla="*/ 129 w 134"/>
                  <a:gd name="T13" fmla="*/ 53 h 137"/>
                  <a:gd name="T14" fmla="*/ 64 w 134"/>
                  <a:gd name="T15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4" h="137">
                    <a:moveTo>
                      <a:pt x="64" y="137"/>
                    </a:moveTo>
                    <a:cubicBezTo>
                      <a:pt x="64" y="123"/>
                      <a:pt x="64" y="109"/>
                      <a:pt x="64" y="92"/>
                    </a:cubicBezTo>
                    <a:cubicBezTo>
                      <a:pt x="40" y="103"/>
                      <a:pt x="22" y="98"/>
                      <a:pt x="8" y="79"/>
                    </a:cubicBezTo>
                    <a:cubicBezTo>
                      <a:pt x="0" y="68"/>
                      <a:pt x="3" y="58"/>
                      <a:pt x="14" y="51"/>
                    </a:cubicBezTo>
                    <a:cubicBezTo>
                      <a:pt x="32" y="39"/>
                      <a:pt x="51" y="27"/>
                      <a:pt x="68" y="14"/>
                    </a:cubicBezTo>
                    <a:cubicBezTo>
                      <a:pt x="83" y="3"/>
                      <a:pt x="98" y="0"/>
                      <a:pt x="112" y="10"/>
                    </a:cubicBezTo>
                    <a:cubicBezTo>
                      <a:pt x="125" y="20"/>
                      <a:pt x="134" y="34"/>
                      <a:pt x="129" y="53"/>
                    </a:cubicBezTo>
                    <a:cubicBezTo>
                      <a:pt x="119" y="89"/>
                      <a:pt x="91" y="126"/>
                      <a:pt x="6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98"/>
              <p:cNvSpPr/>
              <p:nvPr/>
            </p:nvSpPr>
            <p:spPr bwMode="auto">
              <a:xfrm>
                <a:off x="9926411" y="4838700"/>
                <a:ext cx="758825" cy="536575"/>
              </a:xfrm>
              <a:custGeom>
                <a:avLst/>
                <a:gdLst>
                  <a:gd name="T0" fmla="*/ 217 w 240"/>
                  <a:gd name="T1" fmla="*/ 0 h 170"/>
                  <a:gd name="T2" fmla="*/ 235 w 240"/>
                  <a:gd name="T3" fmla="*/ 22 h 170"/>
                  <a:gd name="T4" fmla="*/ 240 w 240"/>
                  <a:gd name="T5" fmla="*/ 28 h 170"/>
                  <a:gd name="T6" fmla="*/ 198 w 240"/>
                  <a:gd name="T7" fmla="*/ 63 h 170"/>
                  <a:gd name="T8" fmla="*/ 107 w 240"/>
                  <a:gd name="T9" fmla="*/ 150 h 170"/>
                  <a:gd name="T10" fmla="*/ 30 w 240"/>
                  <a:gd name="T11" fmla="*/ 149 h 170"/>
                  <a:gd name="T12" fmla="*/ 14 w 240"/>
                  <a:gd name="T13" fmla="*/ 73 h 170"/>
                  <a:gd name="T14" fmla="*/ 36 w 240"/>
                  <a:gd name="T15" fmla="*/ 102 h 170"/>
                  <a:gd name="T16" fmla="*/ 87 w 240"/>
                  <a:gd name="T17" fmla="*/ 128 h 170"/>
                  <a:gd name="T18" fmla="*/ 135 w 240"/>
                  <a:gd name="T19" fmla="*/ 83 h 170"/>
                  <a:gd name="T20" fmla="*/ 217 w 240"/>
                  <a:gd name="T2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70">
                    <a:moveTo>
                      <a:pt x="217" y="0"/>
                    </a:moveTo>
                    <a:cubicBezTo>
                      <a:pt x="224" y="9"/>
                      <a:pt x="230" y="15"/>
                      <a:pt x="235" y="22"/>
                    </a:cubicBezTo>
                    <a:cubicBezTo>
                      <a:pt x="237" y="24"/>
                      <a:pt x="239" y="26"/>
                      <a:pt x="240" y="28"/>
                    </a:cubicBezTo>
                    <a:cubicBezTo>
                      <a:pt x="226" y="39"/>
                      <a:pt x="211" y="51"/>
                      <a:pt x="198" y="63"/>
                    </a:cubicBezTo>
                    <a:cubicBezTo>
                      <a:pt x="167" y="92"/>
                      <a:pt x="138" y="122"/>
                      <a:pt x="107" y="150"/>
                    </a:cubicBezTo>
                    <a:cubicBezTo>
                      <a:pt x="83" y="170"/>
                      <a:pt x="52" y="168"/>
                      <a:pt x="30" y="149"/>
                    </a:cubicBezTo>
                    <a:cubicBezTo>
                      <a:pt x="6" y="128"/>
                      <a:pt x="0" y="100"/>
                      <a:pt x="14" y="73"/>
                    </a:cubicBezTo>
                    <a:cubicBezTo>
                      <a:pt x="27" y="78"/>
                      <a:pt x="39" y="81"/>
                      <a:pt x="36" y="102"/>
                    </a:cubicBezTo>
                    <a:cubicBezTo>
                      <a:pt x="33" y="127"/>
                      <a:pt x="66" y="143"/>
                      <a:pt x="87" y="128"/>
                    </a:cubicBezTo>
                    <a:cubicBezTo>
                      <a:pt x="104" y="115"/>
                      <a:pt x="119" y="99"/>
                      <a:pt x="135" y="83"/>
                    </a:cubicBezTo>
                    <a:cubicBezTo>
                      <a:pt x="162" y="57"/>
                      <a:pt x="188" y="29"/>
                      <a:pt x="2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99"/>
              <p:cNvSpPr>
                <a:spLocks noEditPoints="1"/>
              </p:cNvSpPr>
              <p:nvPr/>
            </p:nvSpPr>
            <p:spPr bwMode="auto">
              <a:xfrm>
                <a:off x="12596586" y="4835525"/>
                <a:ext cx="476250" cy="476250"/>
              </a:xfrm>
              <a:custGeom>
                <a:avLst/>
                <a:gdLst>
                  <a:gd name="T0" fmla="*/ 20 w 151"/>
                  <a:gd name="T1" fmla="*/ 148 h 151"/>
                  <a:gd name="T2" fmla="*/ 20 w 151"/>
                  <a:gd name="T3" fmla="*/ 132 h 151"/>
                  <a:gd name="T4" fmla="*/ 105 w 151"/>
                  <a:gd name="T5" fmla="*/ 93 h 151"/>
                  <a:gd name="T6" fmla="*/ 45 w 151"/>
                  <a:gd name="T7" fmla="*/ 95 h 151"/>
                  <a:gd name="T8" fmla="*/ 1 w 151"/>
                  <a:gd name="T9" fmla="*/ 56 h 151"/>
                  <a:gd name="T10" fmla="*/ 41 w 151"/>
                  <a:gd name="T11" fmla="*/ 9 h 151"/>
                  <a:gd name="T12" fmla="*/ 116 w 151"/>
                  <a:gd name="T13" fmla="*/ 19 h 151"/>
                  <a:gd name="T14" fmla="*/ 101 w 151"/>
                  <a:gd name="T15" fmla="*/ 137 h 151"/>
                  <a:gd name="T16" fmla="*/ 20 w 151"/>
                  <a:gd name="T17" fmla="*/ 148 h 151"/>
                  <a:gd name="T18" fmla="*/ 73 w 151"/>
                  <a:gd name="T19" fmla="*/ 82 h 151"/>
                  <a:gd name="T20" fmla="*/ 109 w 151"/>
                  <a:gd name="T21" fmla="*/ 62 h 151"/>
                  <a:gd name="T22" fmla="*/ 68 w 151"/>
                  <a:gd name="T23" fmla="*/ 19 h 151"/>
                  <a:gd name="T24" fmla="*/ 29 w 151"/>
                  <a:gd name="T25" fmla="*/ 51 h 151"/>
                  <a:gd name="T26" fmla="*/ 73 w 151"/>
                  <a:gd name="T27" fmla="*/ 8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1" h="151">
                    <a:moveTo>
                      <a:pt x="20" y="148"/>
                    </a:moveTo>
                    <a:cubicBezTo>
                      <a:pt x="20" y="142"/>
                      <a:pt x="20" y="137"/>
                      <a:pt x="20" y="132"/>
                    </a:cubicBezTo>
                    <a:cubicBezTo>
                      <a:pt x="72" y="141"/>
                      <a:pt x="104" y="125"/>
                      <a:pt x="105" y="93"/>
                    </a:cubicBezTo>
                    <a:cubicBezTo>
                      <a:pt x="85" y="94"/>
                      <a:pt x="65" y="97"/>
                      <a:pt x="45" y="95"/>
                    </a:cubicBezTo>
                    <a:cubicBezTo>
                      <a:pt x="17" y="92"/>
                      <a:pt x="3" y="77"/>
                      <a:pt x="1" y="56"/>
                    </a:cubicBezTo>
                    <a:cubicBezTo>
                      <a:pt x="0" y="34"/>
                      <a:pt x="14" y="14"/>
                      <a:pt x="41" y="9"/>
                    </a:cubicBezTo>
                    <a:cubicBezTo>
                      <a:pt x="66" y="3"/>
                      <a:pt x="94" y="0"/>
                      <a:pt x="116" y="19"/>
                    </a:cubicBezTo>
                    <a:cubicBezTo>
                      <a:pt x="151" y="49"/>
                      <a:pt x="142" y="113"/>
                      <a:pt x="101" y="137"/>
                    </a:cubicBezTo>
                    <a:cubicBezTo>
                      <a:pt x="76" y="151"/>
                      <a:pt x="50" y="151"/>
                      <a:pt x="20" y="148"/>
                    </a:cubicBezTo>
                    <a:close/>
                    <a:moveTo>
                      <a:pt x="73" y="82"/>
                    </a:moveTo>
                    <a:cubicBezTo>
                      <a:pt x="82" y="74"/>
                      <a:pt x="107" y="88"/>
                      <a:pt x="109" y="62"/>
                    </a:cubicBezTo>
                    <a:cubicBezTo>
                      <a:pt x="112" y="37"/>
                      <a:pt x="93" y="19"/>
                      <a:pt x="68" y="19"/>
                    </a:cubicBezTo>
                    <a:cubicBezTo>
                      <a:pt x="45" y="19"/>
                      <a:pt x="30" y="32"/>
                      <a:pt x="29" y="51"/>
                    </a:cubicBezTo>
                    <a:cubicBezTo>
                      <a:pt x="29" y="70"/>
                      <a:pt x="44" y="82"/>
                      <a:pt x="7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00"/>
              <p:cNvSpPr/>
              <p:nvPr/>
            </p:nvSpPr>
            <p:spPr bwMode="auto">
              <a:xfrm>
                <a:off x="14814324" y="3927475"/>
                <a:ext cx="757238" cy="582613"/>
              </a:xfrm>
              <a:custGeom>
                <a:avLst/>
                <a:gdLst>
                  <a:gd name="T0" fmla="*/ 240 w 240"/>
                  <a:gd name="T1" fmla="*/ 161 h 184"/>
                  <a:gd name="T2" fmla="*/ 228 w 240"/>
                  <a:gd name="T3" fmla="*/ 184 h 184"/>
                  <a:gd name="T4" fmla="*/ 45 w 240"/>
                  <a:gd name="T5" fmla="*/ 77 h 184"/>
                  <a:gd name="T6" fmla="*/ 23 w 240"/>
                  <a:gd name="T7" fmla="*/ 116 h 184"/>
                  <a:gd name="T8" fmla="*/ 0 w 240"/>
                  <a:gd name="T9" fmla="*/ 102 h 184"/>
                  <a:gd name="T10" fmla="*/ 55 w 240"/>
                  <a:gd name="T11" fmla="*/ 0 h 184"/>
                  <a:gd name="T12" fmla="*/ 76 w 240"/>
                  <a:gd name="T13" fmla="*/ 12 h 184"/>
                  <a:gd name="T14" fmla="*/ 76 w 240"/>
                  <a:gd name="T15" fmla="*/ 17 h 184"/>
                  <a:gd name="T16" fmla="*/ 94 w 240"/>
                  <a:gd name="T17" fmla="*/ 75 h 184"/>
                  <a:gd name="T18" fmla="*/ 167 w 240"/>
                  <a:gd name="T19" fmla="*/ 118 h 184"/>
                  <a:gd name="T20" fmla="*/ 240 w 240"/>
                  <a:gd name="T21" fmla="*/ 16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84">
                    <a:moveTo>
                      <a:pt x="240" y="161"/>
                    </a:moveTo>
                    <a:cubicBezTo>
                      <a:pt x="235" y="169"/>
                      <a:pt x="232" y="176"/>
                      <a:pt x="228" y="184"/>
                    </a:cubicBezTo>
                    <a:cubicBezTo>
                      <a:pt x="166" y="148"/>
                      <a:pt x="106" y="113"/>
                      <a:pt x="45" y="77"/>
                    </a:cubicBezTo>
                    <a:cubicBezTo>
                      <a:pt x="37" y="90"/>
                      <a:pt x="30" y="102"/>
                      <a:pt x="23" y="116"/>
                    </a:cubicBezTo>
                    <a:cubicBezTo>
                      <a:pt x="15" y="111"/>
                      <a:pt x="8" y="107"/>
                      <a:pt x="0" y="102"/>
                    </a:cubicBezTo>
                    <a:cubicBezTo>
                      <a:pt x="19" y="68"/>
                      <a:pt x="37" y="34"/>
                      <a:pt x="55" y="0"/>
                    </a:cubicBezTo>
                    <a:cubicBezTo>
                      <a:pt x="64" y="5"/>
                      <a:pt x="71" y="9"/>
                      <a:pt x="76" y="12"/>
                    </a:cubicBezTo>
                    <a:cubicBezTo>
                      <a:pt x="76" y="15"/>
                      <a:pt x="76" y="16"/>
                      <a:pt x="76" y="17"/>
                    </a:cubicBezTo>
                    <a:cubicBezTo>
                      <a:pt x="59" y="54"/>
                      <a:pt x="58" y="54"/>
                      <a:pt x="94" y="75"/>
                    </a:cubicBezTo>
                    <a:cubicBezTo>
                      <a:pt x="118" y="90"/>
                      <a:pt x="143" y="104"/>
                      <a:pt x="167" y="118"/>
                    </a:cubicBezTo>
                    <a:cubicBezTo>
                      <a:pt x="191" y="132"/>
                      <a:pt x="215" y="146"/>
                      <a:pt x="240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01"/>
              <p:cNvSpPr/>
              <p:nvPr/>
            </p:nvSpPr>
            <p:spPr bwMode="auto">
              <a:xfrm>
                <a:off x="10302649" y="4960937"/>
                <a:ext cx="523875" cy="609600"/>
              </a:xfrm>
              <a:custGeom>
                <a:avLst/>
                <a:gdLst>
                  <a:gd name="T0" fmla="*/ 142 w 166"/>
                  <a:gd name="T1" fmla="*/ 0 h 193"/>
                  <a:gd name="T2" fmla="*/ 166 w 166"/>
                  <a:gd name="T3" fmla="*/ 21 h 193"/>
                  <a:gd name="T4" fmla="*/ 26 w 166"/>
                  <a:gd name="T5" fmla="*/ 193 h 193"/>
                  <a:gd name="T6" fmla="*/ 19 w 166"/>
                  <a:gd name="T7" fmla="*/ 152 h 193"/>
                  <a:gd name="T8" fmla="*/ 142 w 166"/>
                  <a:gd name="T9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93">
                    <a:moveTo>
                      <a:pt x="142" y="0"/>
                    </a:moveTo>
                    <a:cubicBezTo>
                      <a:pt x="151" y="8"/>
                      <a:pt x="158" y="14"/>
                      <a:pt x="166" y="21"/>
                    </a:cubicBezTo>
                    <a:cubicBezTo>
                      <a:pt x="119" y="80"/>
                      <a:pt x="72" y="137"/>
                      <a:pt x="26" y="193"/>
                    </a:cubicBezTo>
                    <a:cubicBezTo>
                      <a:pt x="0" y="176"/>
                      <a:pt x="0" y="176"/>
                      <a:pt x="19" y="152"/>
                    </a:cubicBezTo>
                    <a:cubicBezTo>
                      <a:pt x="59" y="102"/>
                      <a:pt x="100" y="52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02"/>
              <p:cNvSpPr/>
              <p:nvPr/>
            </p:nvSpPr>
            <p:spPr bwMode="auto">
              <a:xfrm>
                <a:off x="13190311" y="5445125"/>
                <a:ext cx="280988" cy="698500"/>
              </a:xfrm>
              <a:custGeom>
                <a:avLst/>
                <a:gdLst>
                  <a:gd name="T0" fmla="*/ 0 w 89"/>
                  <a:gd name="T1" fmla="*/ 8 h 221"/>
                  <a:gd name="T2" fmla="*/ 29 w 89"/>
                  <a:gd name="T3" fmla="*/ 0 h 221"/>
                  <a:gd name="T4" fmla="*/ 89 w 89"/>
                  <a:gd name="T5" fmla="*/ 212 h 221"/>
                  <a:gd name="T6" fmla="*/ 60 w 89"/>
                  <a:gd name="T7" fmla="*/ 221 h 221"/>
                  <a:gd name="T8" fmla="*/ 0 w 89"/>
                  <a:gd name="T9" fmla="*/ 8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221">
                    <a:moveTo>
                      <a:pt x="0" y="8"/>
                    </a:moveTo>
                    <a:cubicBezTo>
                      <a:pt x="11" y="5"/>
                      <a:pt x="18" y="3"/>
                      <a:pt x="29" y="0"/>
                    </a:cubicBezTo>
                    <a:cubicBezTo>
                      <a:pt x="49" y="70"/>
                      <a:pt x="69" y="140"/>
                      <a:pt x="89" y="212"/>
                    </a:cubicBezTo>
                    <a:cubicBezTo>
                      <a:pt x="80" y="215"/>
                      <a:pt x="71" y="217"/>
                      <a:pt x="60" y="221"/>
                    </a:cubicBezTo>
                    <a:cubicBezTo>
                      <a:pt x="40" y="150"/>
                      <a:pt x="20" y="80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03"/>
              <p:cNvSpPr/>
              <p:nvPr/>
            </p:nvSpPr>
            <p:spPr bwMode="auto">
              <a:xfrm>
                <a:off x="14706374" y="4360862"/>
                <a:ext cx="663575" cy="449263"/>
              </a:xfrm>
              <a:custGeom>
                <a:avLst/>
                <a:gdLst>
                  <a:gd name="T0" fmla="*/ 210 w 210"/>
                  <a:gd name="T1" fmla="*/ 122 h 142"/>
                  <a:gd name="T2" fmla="*/ 192 w 210"/>
                  <a:gd name="T3" fmla="*/ 142 h 142"/>
                  <a:gd name="T4" fmla="*/ 0 w 210"/>
                  <a:gd name="T5" fmla="*/ 22 h 142"/>
                  <a:gd name="T6" fmla="*/ 15 w 210"/>
                  <a:gd name="T7" fmla="*/ 0 h 142"/>
                  <a:gd name="T8" fmla="*/ 210 w 210"/>
                  <a:gd name="T9" fmla="*/ 12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42">
                    <a:moveTo>
                      <a:pt x="210" y="122"/>
                    </a:moveTo>
                    <a:cubicBezTo>
                      <a:pt x="204" y="130"/>
                      <a:pt x="198" y="136"/>
                      <a:pt x="192" y="142"/>
                    </a:cubicBezTo>
                    <a:cubicBezTo>
                      <a:pt x="129" y="102"/>
                      <a:pt x="65" y="63"/>
                      <a:pt x="0" y="22"/>
                    </a:cubicBezTo>
                    <a:cubicBezTo>
                      <a:pt x="5" y="14"/>
                      <a:pt x="10" y="8"/>
                      <a:pt x="15" y="0"/>
                    </a:cubicBezTo>
                    <a:cubicBezTo>
                      <a:pt x="80" y="40"/>
                      <a:pt x="144" y="80"/>
                      <a:pt x="21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04"/>
              <p:cNvSpPr/>
              <p:nvPr/>
            </p:nvSpPr>
            <p:spPr bwMode="auto">
              <a:xfrm>
                <a:off x="13203011" y="4594225"/>
                <a:ext cx="357188" cy="522288"/>
              </a:xfrm>
              <a:custGeom>
                <a:avLst/>
                <a:gdLst>
                  <a:gd name="T0" fmla="*/ 0 w 113"/>
                  <a:gd name="T1" fmla="*/ 54 h 165"/>
                  <a:gd name="T2" fmla="*/ 93 w 113"/>
                  <a:gd name="T3" fmla="*/ 6 h 165"/>
                  <a:gd name="T4" fmla="*/ 113 w 113"/>
                  <a:gd name="T5" fmla="*/ 17 h 165"/>
                  <a:gd name="T6" fmla="*/ 110 w 113"/>
                  <a:gd name="T7" fmla="*/ 141 h 165"/>
                  <a:gd name="T8" fmla="*/ 97 w 113"/>
                  <a:gd name="T9" fmla="*/ 165 h 165"/>
                  <a:gd name="T10" fmla="*/ 90 w 113"/>
                  <a:gd name="T11" fmla="*/ 162 h 165"/>
                  <a:gd name="T12" fmla="*/ 90 w 113"/>
                  <a:gd name="T13" fmla="*/ 30 h 165"/>
                  <a:gd name="T14" fmla="*/ 18 w 113"/>
                  <a:gd name="T15" fmla="*/ 65 h 165"/>
                  <a:gd name="T16" fmla="*/ 0 w 113"/>
                  <a:gd name="T17" fmla="*/ 54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3" h="165">
                    <a:moveTo>
                      <a:pt x="0" y="54"/>
                    </a:moveTo>
                    <a:cubicBezTo>
                      <a:pt x="31" y="38"/>
                      <a:pt x="62" y="22"/>
                      <a:pt x="93" y="6"/>
                    </a:cubicBezTo>
                    <a:cubicBezTo>
                      <a:pt x="105" y="0"/>
                      <a:pt x="113" y="1"/>
                      <a:pt x="113" y="17"/>
                    </a:cubicBezTo>
                    <a:cubicBezTo>
                      <a:pt x="112" y="59"/>
                      <a:pt x="112" y="100"/>
                      <a:pt x="110" y="141"/>
                    </a:cubicBezTo>
                    <a:cubicBezTo>
                      <a:pt x="109" y="149"/>
                      <a:pt x="101" y="157"/>
                      <a:pt x="97" y="165"/>
                    </a:cubicBezTo>
                    <a:cubicBezTo>
                      <a:pt x="94" y="164"/>
                      <a:pt x="92" y="163"/>
                      <a:pt x="90" y="162"/>
                    </a:cubicBezTo>
                    <a:cubicBezTo>
                      <a:pt x="90" y="119"/>
                      <a:pt x="90" y="77"/>
                      <a:pt x="90" y="30"/>
                    </a:cubicBezTo>
                    <a:cubicBezTo>
                      <a:pt x="64" y="43"/>
                      <a:pt x="41" y="53"/>
                      <a:pt x="18" y="65"/>
                    </a:cubicBezTo>
                    <a:cubicBezTo>
                      <a:pt x="8" y="71"/>
                      <a:pt x="1" y="70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05"/>
              <p:cNvSpPr/>
              <p:nvPr/>
            </p:nvSpPr>
            <p:spPr bwMode="auto">
              <a:xfrm>
                <a:off x="11958411" y="50800"/>
                <a:ext cx="328613" cy="312738"/>
              </a:xfrm>
              <a:custGeom>
                <a:avLst/>
                <a:gdLst>
                  <a:gd name="T0" fmla="*/ 104 w 104"/>
                  <a:gd name="T1" fmla="*/ 17 h 99"/>
                  <a:gd name="T2" fmla="*/ 63 w 104"/>
                  <a:gd name="T3" fmla="*/ 88 h 99"/>
                  <a:gd name="T4" fmla="*/ 2 w 104"/>
                  <a:gd name="T5" fmla="*/ 68 h 99"/>
                  <a:gd name="T6" fmla="*/ 11 w 104"/>
                  <a:gd name="T7" fmla="*/ 48 h 99"/>
                  <a:gd name="T8" fmla="*/ 80 w 104"/>
                  <a:gd name="T9" fmla="*/ 6 h 99"/>
                  <a:gd name="T10" fmla="*/ 98 w 104"/>
                  <a:gd name="T11" fmla="*/ 2 h 99"/>
                  <a:gd name="T12" fmla="*/ 104 w 104"/>
                  <a:gd name="T13" fmla="*/ 1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99">
                    <a:moveTo>
                      <a:pt x="104" y="17"/>
                    </a:moveTo>
                    <a:cubicBezTo>
                      <a:pt x="100" y="48"/>
                      <a:pt x="85" y="71"/>
                      <a:pt x="63" y="88"/>
                    </a:cubicBezTo>
                    <a:cubicBezTo>
                      <a:pt x="49" y="99"/>
                      <a:pt x="6" y="85"/>
                      <a:pt x="2" y="68"/>
                    </a:cubicBezTo>
                    <a:cubicBezTo>
                      <a:pt x="0" y="62"/>
                      <a:pt x="6" y="49"/>
                      <a:pt x="11" y="48"/>
                    </a:cubicBezTo>
                    <a:cubicBezTo>
                      <a:pt x="39" y="40"/>
                      <a:pt x="58" y="21"/>
                      <a:pt x="80" y="6"/>
                    </a:cubicBezTo>
                    <a:cubicBezTo>
                      <a:pt x="85" y="3"/>
                      <a:pt x="94" y="0"/>
                      <a:pt x="98" y="2"/>
                    </a:cubicBezTo>
                    <a:cubicBezTo>
                      <a:pt x="102" y="4"/>
                      <a:pt x="103" y="13"/>
                      <a:pt x="104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06"/>
              <p:cNvSpPr/>
              <p:nvPr/>
            </p:nvSpPr>
            <p:spPr bwMode="auto">
              <a:xfrm>
                <a:off x="13885636" y="838200"/>
                <a:ext cx="239713" cy="303213"/>
              </a:xfrm>
              <a:custGeom>
                <a:avLst/>
                <a:gdLst>
                  <a:gd name="T0" fmla="*/ 75 w 76"/>
                  <a:gd name="T1" fmla="*/ 60 h 96"/>
                  <a:gd name="T2" fmla="*/ 55 w 76"/>
                  <a:gd name="T3" fmla="*/ 90 h 96"/>
                  <a:gd name="T4" fmla="*/ 2 w 76"/>
                  <a:gd name="T5" fmla="*/ 82 h 96"/>
                  <a:gd name="T6" fmla="*/ 0 w 76"/>
                  <a:gd name="T7" fmla="*/ 73 h 96"/>
                  <a:gd name="T8" fmla="*/ 6 w 76"/>
                  <a:gd name="T9" fmla="*/ 26 h 96"/>
                  <a:gd name="T10" fmla="*/ 36 w 76"/>
                  <a:gd name="T11" fmla="*/ 5 h 96"/>
                  <a:gd name="T12" fmla="*/ 75 w 76"/>
                  <a:gd name="T13" fmla="*/ 6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96">
                    <a:moveTo>
                      <a:pt x="75" y="60"/>
                    </a:moveTo>
                    <a:cubicBezTo>
                      <a:pt x="76" y="73"/>
                      <a:pt x="71" y="85"/>
                      <a:pt x="55" y="90"/>
                    </a:cubicBezTo>
                    <a:cubicBezTo>
                      <a:pt x="36" y="96"/>
                      <a:pt x="18" y="94"/>
                      <a:pt x="2" y="82"/>
                    </a:cubicBezTo>
                    <a:cubicBezTo>
                      <a:pt x="0" y="80"/>
                      <a:pt x="0" y="76"/>
                      <a:pt x="0" y="73"/>
                    </a:cubicBezTo>
                    <a:cubicBezTo>
                      <a:pt x="2" y="57"/>
                      <a:pt x="4" y="42"/>
                      <a:pt x="6" y="26"/>
                    </a:cubicBezTo>
                    <a:cubicBezTo>
                      <a:pt x="8" y="9"/>
                      <a:pt x="19" y="0"/>
                      <a:pt x="36" y="5"/>
                    </a:cubicBezTo>
                    <a:cubicBezTo>
                      <a:pt x="63" y="13"/>
                      <a:pt x="74" y="28"/>
                      <a:pt x="7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07"/>
              <p:cNvSpPr/>
              <p:nvPr/>
            </p:nvSpPr>
            <p:spPr bwMode="auto">
              <a:xfrm>
                <a:off x="11288486" y="4664075"/>
                <a:ext cx="360363" cy="490538"/>
              </a:xfrm>
              <a:custGeom>
                <a:avLst/>
                <a:gdLst>
                  <a:gd name="T0" fmla="*/ 55 w 114"/>
                  <a:gd name="T1" fmla="*/ 119 h 155"/>
                  <a:gd name="T2" fmla="*/ 82 w 114"/>
                  <a:gd name="T3" fmla="*/ 138 h 155"/>
                  <a:gd name="T4" fmla="*/ 61 w 114"/>
                  <a:gd name="T5" fmla="*/ 140 h 155"/>
                  <a:gd name="T6" fmla="*/ 6 w 114"/>
                  <a:gd name="T7" fmla="*/ 91 h 155"/>
                  <a:gd name="T8" fmla="*/ 35 w 114"/>
                  <a:gd name="T9" fmla="*/ 106 h 155"/>
                  <a:gd name="T10" fmla="*/ 81 w 114"/>
                  <a:gd name="T11" fmla="*/ 26 h 155"/>
                  <a:gd name="T12" fmla="*/ 48 w 114"/>
                  <a:gd name="T13" fmla="*/ 4 h 155"/>
                  <a:gd name="T14" fmla="*/ 66 w 114"/>
                  <a:gd name="T15" fmla="*/ 1 h 155"/>
                  <a:gd name="T16" fmla="*/ 99 w 114"/>
                  <a:gd name="T17" fmla="*/ 3 h 155"/>
                  <a:gd name="T18" fmla="*/ 112 w 114"/>
                  <a:gd name="T19" fmla="*/ 8 h 155"/>
                  <a:gd name="T20" fmla="*/ 111 w 114"/>
                  <a:gd name="T21" fmla="*/ 22 h 155"/>
                  <a:gd name="T22" fmla="*/ 55 w 114"/>
                  <a:gd name="T23" fmla="*/ 119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" h="155">
                    <a:moveTo>
                      <a:pt x="55" y="119"/>
                    </a:moveTo>
                    <a:cubicBezTo>
                      <a:pt x="65" y="126"/>
                      <a:pt x="74" y="132"/>
                      <a:pt x="82" y="138"/>
                    </a:cubicBezTo>
                    <a:cubicBezTo>
                      <a:pt x="77" y="155"/>
                      <a:pt x="68" y="144"/>
                      <a:pt x="61" y="140"/>
                    </a:cubicBezTo>
                    <a:cubicBezTo>
                      <a:pt x="0" y="104"/>
                      <a:pt x="0" y="104"/>
                      <a:pt x="6" y="91"/>
                    </a:cubicBezTo>
                    <a:cubicBezTo>
                      <a:pt x="15" y="95"/>
                      <a:pt x="25" y="100"/>
                      <a:pt x="35" y="106"/>
                    </a:cubicBezTo>
                    <a:cubicBezTo>
                      <a:pt x="50" y="79"/>
                      <a:pt x="65" y="53"/>
                      <a:pt x="81" y="26"/>
                    </a:cubicBezTo>
                    <a:cubicBezTo>
                      <a:pt x="71" y="20"/>
                      <a:pt x="62" y="13"/>
                      <a:pt x="48" y="4"/>
                    </a:cubicBezTo>
                    <a:cubicBezTo>
                      <a:pt x="57" y="2"/>
                      <a:pt x="61" y="0"/>
                      <a:pt x="66" y="1"/>
                    </a:cubicBezTo>
                    <a:cubicBezTo>
                      <a:pt x="77" y="1"/>
                      <a:pt x="88" y="2"/>
                      <a:pt x="99" y="3"/>
                    </a:cubicBezTo>
                    <a:cubicBezTo>
                      <a:pt x="104" y="4"/>
                      <a:pt x="110" y="5"/>
                      <a:pt x="112" y="8"/>
                    </a:cubicBezTo>
                    <a:cubicBezTo>
                      <a:pt x="114" y="11"/>
                      <a:pt x="113" y="18"/>
                      <a:pt x="111" y="22"/>
                    </a:cubicBezTo>
                    <a:cubicBezTo>
                      <a:pt x="93" y="54"/>
                      <a:pt x="75" y="85"/>
                      <a:pt x="55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08"/>
              <p:cNvSpPr/>
              <p:nvPr/>
            </p:nvSpPr>
            <p:spPr bwMode="auto">
              <a:xfrm>
                <a:off x="11380561" y="-306388"/>
                <a:ext cx="261938" cy="298450"/>
              </a:xfrm>
              <a:custGeom>
                <a:avLst/>
                <a:gdLst>
                  <a:gd name="T0" fmla="*/ 27 w 83"/>
                  <a:gd name="T1" fmla="*/ 94 h 94"/>
                  <a:gd name="T2" fmla="*/ 5 w 83"/>
                  <a:gd name="T3" fmla="*/ 33 h 94"/>
                  <a:gd name="T4" fmla="*/ 32 w 83"/>
                  <a:gd name="T5" fmla="*/ 6 h 94"/>
                  <a:gd name="T6" fmla="*/ 80 w 83"/>
                  <a:gd name="T7" fmla="*/ 41 h 94"/>
                  <a:gd name="T8" fmla="*/ 43 w 83"/>
                  <a:gd name="T9" fmla="*/ 86 h 94"/>
                  <a:gd name="T10" fmla="*/ 27 w 83"/>
                  <a:gd name="T11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94">
                    <a:moveTo>
                      <a:pt x="27" y="94"/>
                    </a:moveTo>
                    <a:cubicBezTo>
                      <a:pt x="19" y="71"/>
                      <a:pt x="10" y="52"/>
                      <a:pt x="5" y="33"/>
                    </a:cubicBezTo>
                    <a:cubicBezTo>
                      <a:pt x="0" y="11"/>
                      <a:pt x="11" y="0"/>
                      <a:pt x="32" y="6"/>
                    </a:cubicBezTo>
                    <a:cubicBezTo>
                      <a:pt x="52" y="12"/>
                      <a:pt x="78" y="18"/>
                      <a:pt x="80" y="41"/>
                    </a:cubicBezTo>
                    <a:cubicBezTo>
                      <a:pt x="83" y="63"/>
                      <a:pt x="61" y="75"/>
                      <a:pt x="43" y="86"/>
                    </a:cubicBezTo>
                    <a:cubicBezTo>
                      <a:pt x="39" y="89"/>
                      <a:pt x="33" y="91"/>
                      <a:pt x="27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109"/>
              <p:cNvSpPr/>
              <p:nvPr/>
            </p:nvSpPr>
            <p:spPr bwMode="auto">
              <a:xfrm>
                <a:off x="11355161" y="57150"/>
                <a:ext cx="249238" cy="303213"/>
              </a:xfrm>
              <a:custGeom>
                <a:avLst/>
                <a:gdLst>
                  <a:gd name="T0" fmla="*/ 0 w 79"/>
                  <a:gd name="T1" fmla="*/ 30 h 96"/>
                  <a:gd name="T2" fmla="*/ 12 w 79"/>
                  <a:gd name="T3" fmla="*/ 12 h 96"/>
                  <a:gd name="T4" fmla="*/ 67 w 79"/>
                  <a:gd name="T5" fmla="*/ 25 h 96"/>
                  <a:gd name="T6" fmla="*/ 68 w 79"/>
                  <a:gd name="T7" fmla="*/ 66 h 96"/>
                  <a:gd name="T8" fmla="*/ 58 w 79"/>
                  <a:gd name="T9" fmla="*/ 79 h 96"/>
                  <a:gd name="T10" fmla="*/ 16 w 79"/>
                  <a:gd name="T11" fmla="*/ 71 h 96"/>
                  <a:gd name="T12" fmla="*/ 0 w 79"/>
                  <a:gd name="T13" fmla="*/ 3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96">
                    <a:moveTo>
                      <a:pt x="0" y="30"/>
                    </a:moveTo>
                    <a:cubicBezTo>
                      <a:pt x="4" y="24"/>
                      <a:pt x="7" y="16"/>
                      <a:pt x="12" y="12"/>
                    </a:cubicBezTo>
                    <a:cubicBezTo>
                      <a:pt x="26" y="0"/>
                      <a:pt x="49" y="6"/>
                      <a:pt x="67" y="25"/>
                    </a:cubicBezTo>
                    <a:cubicBezTo>
                      <a:pt x="79" y="38"/>
                      <a:pt x="77" y="52"/>
                      <a:pt x="68" y="66"/>
                    </a:cubicBezTo>
                    <a:cubicBezTo>
                      <a:pt x="65" y="71"/>
                      <a:pt x="62" y="75"/>
                      <a:pt x="58" y="79"/>
                    </a:cubicBezTo>
                    <a:cubicBezTo>
                      <a:pt x="40" y="96"/>
                      <a:pt x="26" y="94"/>
                      <a:pt x="16" y="71"/>
                    </a:cubicBezTo>
                    <a:cubicBezTo>
                      <a:pt x="10" y="58"/>
                      <a:pt x="5" y="45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10"/>
              <p:cNvSpPr/>
              <p:nvPr/>
            </p:nvSpPr>
            <p:spPr bwMode="auto">
              <a:xfrm>
                <a:off x="9291411" y="1674812"/>
                <a:ext cx="269875" cy="228600"/>
              </a:xfrm>
              <a:custGeom>
                <a:avLst/>
                <a:gdLst>
                  <a:gd name="T0" fmla="*/ 75 w 85"/>
                  <a:gd name="T1" fmla="*/ 72 h 72"/>
                  <a:gd name="T2" fmla="*/ 37 w 85"/>
                  <a:gd name="T3" fmla="*/ 59 h 72"/>
                  <a:gd name="T4" fmla="*/ 1 w 85"/>
                  <a:gd name="T5" fmla="*/ 23 h 72"/>
                  <a:gd name="T6" fmla="*/ 9 w 85"/>
                  <a:gd name="T7" fmla="*/ 10 h 72"/>
                  <a:gd name="T8" fmla="*/ 51 w 85"/>
                  <a:gd name="T9" fmla="*/ 3 h 72"/>
                  <a:gd name="T10" fmla="*/ 84 w 85"/>
                  <a:gd name="T11" fmla="*/ 30 h 72"/>
                  <a:gd name="T12" fmla="*/ 75 w 85"/>
                  <a:gd name="T13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72">
                    <a:moveTo>
                      <a:pt x="75" y="72"/>
                    </a:moveTo>
                    <a:cubicBezTo>
                      <a:pt x="59" y="66"/>
                      <a:pt x="48" y="62"/>
                      <a:pt x="37" y="59"/>
                    </a:cubicBezTo>
                    <a:cubicBezTo>
                      <a:pt x="18" y="53"/>
                      <a:pt x="4" y="43"/>
                      <a:pt x="1" y="23"/>
                    </a:cubicBezTo>
                    <a:cubicBezTo>
                      <a:pt x="0" y="19"/>
                      <a:pt x="5" y="11"/>
                      <a:pt x="9" y="10"/>
                    </a:cubicBezTo>
                    <a:cubicBezTo>
                      <a:pt x="23" y="6"/>
                      <a:pt x="37" y="6"/>
                      <a:pt x="51" y="3"/>
                    </a:cubicBezTo>
                    <a:cubicBezTo>
                      <a:pt x="71" y="0"/>
                      <a:pt x="85" y="10"/>
                      <a:pt x="84" y="30"/>
                    </a:cubicBezTo>
                    <a:cubicBezTo>
                      <a:pt x="82" y="45"/>
                      <a:pt x="78" y="59"/>
                      <a:pt x="75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111"/>
              <p:cNvSpPr/>
              <p:nvPr/>
            </p:nvSpPr>
            <p:spPr bwMode="auto">
              <a:xfrm>
                <a:off x="9510486" y="1884362"/>
                <a:ext cx="280988" cy="239713"/>
              </a:xfrm>
              <a:custGeom>
                <a:avLst/>
                <a:gdLst>
                  <a:gd name="T0" fmla="*/ 77 w 89"/>
                  <a:gd name="T1" fmla="*/ 76 h 76"/>
                  <a:gd name="T2" fmla="*/ 29 w 89"/>
                  <a:gd name="T3" fmla="*/ 56 h 76"/>
                  <a:gd name="T4" fmla="*/ 17 w 89"/>
                  <a:gd name="T5" fmla="*/ 50 h 76"/>
                  <a:gd name="T6" fmla="*/ 0 w 89"/>
                  <a:gd name="T7" fmla="*/ 26 h 76"/>
                  <a:gd name="T8" fmla="*/ 23 w 89"/>
                  <a:gd name="T9" fmla="*/ 14 h 76"/>
                  <a:gd name="T10" fmla="*/ 75 w 89"/>
                  <a:gd name="T11" fmla="*/ 18 h 76"/>
                  <a:gd name="T12" fmla="*/ 77 w 89"/>
                  <a:gd name="T13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76">
                    <a:moveTo>
                      <a:pt x="77" y="76"/>
                    </a:moveTo>
                    <a:cubicBezTo>
                      <a:pt x="61" y="69"/>
                      <a:pt x="45" y="63"/>
                      <a:pt x="29" y="56"/>
                    </a:cubicBezTo>
                    <a:cubicBezTo>
                      <a:pt x="25" y="54"/>
                      <a:pt x="20" y="53"/>
                      <a:pt x="17" y="50"/>
                    </a:cubicBezTo>
                    <a:cubicBezTo>
                      <a:pt x="11" y="43"/>
                      <a:pt x="6" y="34"/>
                      <a:pt x="0" y="26"/>
                    </a:cubicBezTo>
                    <a:cubicBezTo>
                      <a:pt x="8" y="22"/>
                      <a:pt x="15" y="16"/>
                      <a:pt x="23" y="14"/>
                    </a:cubicBezTo>
                    <a:cubicBezTo>
                      <a:pt x="41" y="10"/>
                      <a:pt x="61" y="0"/>
                      <a:pt x="75" y="18"/>
                    </a:cubicBezTo>
                    <a:cubicBezTo>
                      <a:pt x="89" y="37"/>
                      <a:pt x="84" y="58"/>
                      <a:pt x="77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112"/>
              <p:cNvSpPr/>
              <p:nvPr/>
            </p:nvSpPr>
            <p:spPr bwMode="auto">
              <a:xfrm>
                <a:off x="14734949" y="1489075"/>
                <a:ext cx="188913" cy="217488"/>
              </a:xfrm>
              <a:custGeom>
                <a:avLst/>
                <a:gdLst>
                  <a:gd name="T0" fmla="*/ 60 w 60"/>
                  <a:gd name="T1" fmla="*/ 27 h 69"/>
                  <a:gd name="T2" fmla="*/ 49 w 60"/>
                  <a:gd name="T3" fmla="*/ 51 h 69"/>
                  <a:gd name="T4" fmla="*/ 11 w 60"/>
                  <a:gd name="T5" fmla="*/ 61 h 69"/>
                  <a:gd name="T6" fmla="*/ 13 w 60"/>
                  <a:gd name="T7" fmla="*/ 22 h 69"/>
                  <a:gd name="T8" fmla="*/ 25 w 60"/>
                  <a:gd name="T9" fmla="*/ 11 h 69"/>
                  <a:gd name="T10" fmla="*/ 46 w 60"/>
                  <a:gd name="T11" fmla="*/ 3 h 69"/>
                  <a:gd name="T12" fmla="*/ 60 w 60"/>
                  <a:gd name="T13" fmla="*/ 2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69">
                    <a:moveTo>
                      <a:pt x="60" y="27"/>
                    </a:moveTo>
                    <a:cubicBezTo>
                      <a:pt x="56" y="37"/>
                      <a:pt x="54" y="45"/>
                      <a:pt x="49" y="51"/>
                    </a:cubicBezTo>
                    <a:cubicBezTo>
                      <a:pt x="39" y="65"/>
                      <a:pt x="22" y="69"/>
                      <a:pt x="11" y="61"/>
                    </a:cubicBezTo>
                    <a:cubicBezTo>
                      <a:pt x="0" y="52"/>
                      <a:pt x="1" y="37"/>
                      <a:pt x="13" y="22"/>
                    </a:cubicBezTo>
                    <a:cubicBezTo>
                      <a:pt x="17" y="18"/>
                      <a:pt x="20" y="13"/>
                      <a:pt x="25" y="11"/>
                    </a:cubicBezTo>
                    <a:cubicBezTo>
                      <a:pt x="32" y="7"/>
                      <a:pt x="43" y="0"/>
                      <a:pt x="46" y="3"/>
                    </a:cubicBezTo>
                    <a:cubicBezTo>
                      <a:pt x="53" y="8"/>
                      <a:pt x="56" y="19"/>
                      <a:pt x="6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703" name="组合 702"/>
            <p:cNvGrpSpPr/>
            <p:nvPr/>
          </p:nvGrpSpPr>
          <p:grpSpPr>
            <a:xfrm>
              <a:off x="5634" y="2542"/>
              <a:ext cx="3490" cy="1224"/>
              <a:chOff x="6815138" y="1806575"/>
              <a:chExt cx="2881312" cy="1009650"/>
            </a:xfrm>
            <a:grpFill/>
          </p:grpSpPr>
          <p:sp>
            <p:nvSpPr>
              <p:cNvPr id="704" name="Freeform 12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Freeform 12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Freeform 12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Freeform 12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Freeform 12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Freeform 12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Freeform 12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Freeform 12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Freeform 12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Freeform 13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Freeform 13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Freeform 13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6" name="Freeform 13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7" name="Freeform 13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Freeform 13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Freeform 13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Freeform 13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Freeform 13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13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14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Freeform 14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Freeform 14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Freeform 14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Freeform 14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Freeform 14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Freeform 14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0" name="Freeform 14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1" name="Freeform 14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Freeform 14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Freeform 15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Freeform 15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5" name="Freeform 15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6" name="Freeform 15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7" name="Freeform 15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8" name="Freeform 15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9" name="Freeform 15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0" name="Freeform 15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1" name="Freeform 15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2" name="Freeform 15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3" name="Freeform 16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4" name="Freeform 16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5" name="Freeform 16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6" name="Freeform 16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7" name="Freeform 16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16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Freeform 16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16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16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16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17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4" name="Freeform 17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17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17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17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17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17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0" name="Freeform 17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Freeform 17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17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18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2" name="文本框 51"/>
          <p:cNvSpPr txBox="1"/>
          <p:nvPr/>
        </p:nvSpPr>
        <p:spPr>
          <a:xfrm>
            <a:off x="391795" y="363855"/>
            <a:ext cx="2308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>
                <a:solidFill>
                  <a:schemeClr val="bg1"/>
                </a:solidFill>
                <a:latin typeface="Impact" panose="020B0806030902050204" charset="0"/>
                <a:ea typeface="微软雅黑" panose="020B0503020204020204" charset="-122"/>
                <a:cs typeface="Impact" panose="020B0806030902050204" charset="0"/>
              </a:rPr>
              <a:t>01  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Background</a:t>
            </a:r>
            <a:endParaRPr lang="en-US" altLang="zh-CN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3260" y="1230630"/>
            <a:ext cx="23088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solidFill>
                  <a:schemeClr val="tx1"/>
                </a:solidFill>
                <a:ea typeface="微软雅黑" panose="020B0503020204020204" charset="-122"/>
                <a:cs typeface="+mn-lt"/>
              </a:rPr>
              <a:t>Risk of agent</a:t>
            </a:r>
            <a:endParaRPr lang="en-US" altLang="zh-CN" sz="2400" b="1">
              <a:solidFill>
                <a:schemeClr val="tx1"/>
              </a:solidFill>
              <a:ea typeface="微软雅黑" panose="020B0503020204020204" charset="-122"/>
              <a:cs typeface="+mn-lt"/>
            </a:endParaRPr>
          </a:p>
        </p:txBody>
      </p:sp>
      <p:pic>
        <p:nvPicPr>
          <p:cNvPr id="62" name="图片 1" descr="风险"/>
          <p:cNvPicPr>
            <a:picLocks noChangeAspect="1"/>
          </p:cNvPicPr>
          <p:nvPr/>
        </p:nvPicPr>
        <p:blipFill>
          <a:blip r:embed="rId1"/>
          <a:srcRect l="5350" t="26853" r="5796"/>
          <a:stretch>
            <a:fillRect/>
          </a:stretch>
        </p:blipFill>
        <p:spPr>
          <a:xfrm>
            <a:off x="641350" y="1577975"/>
            <a:ext cx="10645140" cy="50469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266700"/>
            <a:ext cx="12187555" cy="607695"/>
            <a:chOff x="0" y="420"/>
            <a:chExt cx="19193" cy="746"/>
          </a:xfrm>
        </p:grpSpPr>
        <p:sp>
          <p:nvSpPr>
            <p:cNvPr id="19" name="任意多边形 18"/>
            <p:cNvSpPr/>
            <p:nvPr/>
          </p:nvSpPr>
          <p:spPr>
            <a:xfrm>
              <a:off x="0" y="420"/>
              <a:ext cx="4870" cy="746"/>
            </a:xfrm>
            <a:custGeom>
              <a:avLst/>
              <a:gdLst>
                <a:gd name="connsiteX0" fmla="*/ 0 w 4900"/>
                <a:gd name="connsiteY0" fmla="*/ 7 h 746"/>
                <a:gd name="connsiteX1" fmla="*/ 4900 w 4900"/>
                <a:gd name="connsiteY1" fmla="*/ 0 h 746"/>
                <a:gd name="connsiteX2" fmla="*/ 4619 w 4900"/>
                <a:gd name="connsiteY2" fmla="*/ 746 h 746"/>
                <a:gd name="connsiteX3" fmla="*/ 0 w 4900"/>
                <a:gd name="connsiteY3" fmla="*/ 746 h 746"/>
                <a:gd name="connsiteX4" fmla="*/ 0 w 4900"/>
                <a:gd name="connsiteY4" fmla="*/ 7 h 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0" h="746">
                  <a:moveTo>
                    <a:pt x="0" y="7"/>
                  </a:moveTo>
                  <a:lnTo>
                    <a:pt x="4900" y="0"/>
                  </a:lnTo>
                  <a:lnTo>
                    <a:pt x="4619" y="746"/>
                  </a:lnTo>
                  <a:lnTo>
                    <a:pt x="0" y="746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/>
          </p:nvSpPr>
          <p:spPr>
            <a:xfrm flipH="1" flipV="1">
              <a:off x="4712" y="427"/>
              <a:ext cx="14481" cy="739"/>
            </a:xfrm>
            <a:custGeom>
              <a:avLst/>
              <a:gdLst>
                <a:gd name="adj" fmla="val 25000"/>
                <a:gd name="maxAdj" fmla="*/ 100000 w ss"/>
                <a:gd name="a" fmla="pin 0 adj maxAdj"/>
                <a:gd name="x1" fmla="*/ ss a 200000"/>
                <a:gd name="x2" fmla="*/ ss a 100000"/>
                <a:gd name="x6" fmla="+- r 0 x1"/>
                <a:gd name="x5" fmla="+- r 0 x2"/>
                <a:gd name="x3" fmla="*/ x5 1 2"/>
                <a:gd name="x4" fmla="+- r 0 x3"/>
                <a:gd name="il" fmla="*/ wd2 a maxAdj"/>
                <a:gd name="q1" fmla="*/ 5 a maxAdj"/>
                <a:gd name="q2" fmla="+/ 1 q1 12"/>
                <a:gd name="il-1" fmla="*/ q2 w 1"/>
                <a:gd name="it" fmla="*/ q2 h 1"/>
                <a:gd name="ir" fmla="+- r 0 il-1"/>
                <a:gd name="ib" fmla="+- b 0 it"/>
                <a:gd name="q3" fmla="*/ h hc x2"/>
                <a:gd name="y1" fmla="pin 0 q3 h"/>
                <a:gd name="y2" fmla="+- b 0 y1"/>
              </a:gdLst>
              <a:ahLst/>
              <a:cxnLst>
                <a:cxn ang="3">
                  <a:pos x="hc" y="y2"/>
                </a:cxn>
                <a:cxn ang="3">
                  <a:pos x="x4" y="t"/>
                </a:cxn>
                <a:cxn ang="0">
                  <a:pos x="x6" y="vc"/>
                </a:cxn>
                <a:cxn ang="cd4">
                  <a:pos x="x3" y="b"/>
                </a:cxn>
                <a:cxn ang="cd4">
                  <a:pos x="hc" y="y1"/>
                </a:cxn>
                <a:cxn ang="cd2">
                  <a:pos x="x1" y="vc"/>
                </a:cxn>
              </a:cxnLst>
              <a:rect l="l" t="t" r="r" b="b"/>
              <a:pathLst>
                <a:path w="9420" h="739">
                  <a:moveTo>
                    <a:pt x="0" y="0"/>
                  </a:moveTo>
                  <a:lnTo>
                    <a:pt x="9420" y="0"/>
                  </a:lnTo>
                  <a:lnTo>
                    <a:pt x="9235" y="739"/>
                  </a:lnTo>
                  <a:lnTo>
                    <a:pt x="0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0423525" y="360680"/>
            <a:ext cx="1424305" cy="438150"/>
            <a:chOff x="3585" y="2394"/>
            <a:chExt cx="5539" cy="1704"/>
          </a:xfrm>
          <a:solidFill>
            <a:schemeClr val="bg1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3585" y="2394"/>
              <a:ext cx="1707" cy="1705"/>
              <a:chOff x="8645299" y="-830263"/>
              <a:chExt cx="7618413" cy="7602538"/>
            </a:xfrm>
            <a:grpFill/>
          </p:grpSpPr>
          <p:sp>
            <p:nvSpPr>
              <p:cNvPr id="5" name="Freeform 75"/>
              <p:cNvSpPr>
                <a:spLocks noEditPoints="1"/>
              </p:cNvSpPr>
              <p:nvPr/>
            </p:nvSpPr>
            <p:spPr bwMode="auto">
              <a:xfrm>
                <a:off x="8645299" y="-830263"/>
                <a:ext cx="7618413" cy="7602538"/>
              </a:xfrm>
              <a:custGeom>
                <a:avLst/>
                <a:gdLst>
                  <a:gd name="T0" fmla="*/ 1106 w 2412"/>
                  <a:gd name="T1" fmla="*/ 2355 h 2406"/>
                  <a:gd name="T2" fmla="*/ 435 w 2412"/>
                  <a:gd name="T3" fmla="*/ 2057 h 2406"/>
                  <a:gd name="T4" fmla="*/ 57 w 2412"/>
                  <a:gd name="T5" fmla="*/ 1368 h 2406"/>
                  <a:gd name="T6" fmla="*/ 118 w 2412"/>
                  <a:gd name="T7" fmla="*/ 767 h 2406"/>
                  <a:gd name="T8" fmla="*/ 811 w 2412"/>
                  <a:gd name="T9" fmla="*/ 78 h 2406"/>
                  <a:gd name="T10" fmla="*/ 1443 w 2412"/>
                  <a:gd name="T11" fmla="*/ 26 h 2406"/>
                  <a:gd name="T12" fmla="*/ 2296 w 2412"/>
                  <a:gd name="T13" fmla="*/ 701 h 2406"/>
                  <a:gd name="T14" fmla="*/ 2304 w 2412"/>
                  <a:gd name="T15" fmla="*/ 1645 h 2406"/>
                  <a:gd name="T16" fmla="*/ 1649 w 2412"/>
                  <a:gd name="T17" fmla="*/ 2280 h 2406"/>
                  <a:gd name="T18" fmla="*/ 1257 w 2412"/>
                  <a:gd name="T19" fmla="*/ 2363 h 2406"/>
                  <a:gd name="T20" fmla="*/ 2266 w 2412"/>
                  <a:gd name="T21" fmla="*/ 754 h 2406"/>
                  <a:gd name="T22" fmla="*/ 121 w 2412"/>
                  <a:gd name="T23" fmla="*/ 919 h 2406"/>
                  <a:gd name="T24" fmla="*/ 2125 w 2412"/>
                  <a:gd name="T25" fmla="*/ 1861 h 2406"/>
                  <a:gd name="T26" fmla="*/ 2275 w 2412"/>
                  <a:gd name="T27" fmla="*/ 773 h 2406"/>
                  <a:gd name="T28" fmla="*/ 2259 w 2412"/>
                  <a:gd name="T29" fmla="*/ 853 h 2406"/>
                  <a:gd name="T30" fmla="*/ 2163 w 2412"/>
                  <a:gd name="T31" fmla="*/ 912 h 2406"/>
                  <a:gd name="T32" fmla="*/ 2031 w 2412"/>
                  <a:gd name="T33" fmla="*/ 918 h 2406"/>
                  <a:gd name="T34" fmla="*/ 2013 w 2412"/>
                  <a:gd name="T35" fmla="*/ 929 h 2406"/>
                  <a:gd name="T36" fmla="*/ 2035 w 2412"/>
                  <a:gd name="T37" fmla="*/ 966 h 2406"/>
                  <a:gd name="T38" fmla="*/ 1970 w 2412"/>
                  <a:gd name="T39" fmla="*/ 979 h 2406"/>
                  <a:gd name="T40" fmla="*/ 1872 w 2412"/>
                  <a:gd name="T41" fmla="*/ 996 h 2406"/>
                  <a:gd name="T42" fmla="*/ 1842 w 2412"/>
                  <a:gd name="T43" fmla="*/ 942 h 2406"/>
                  <a:gd name="T44" fmla="*/ 1925 w 2412"/>
                  <a:gd name="T45" fmla="*/ 935 h 2406"/>
                  <a:gd name="T46" fmla="*/ 1826 w 2412"/>
                  <a:gd name="T47" fmla="*/ 852 h 2406"/>
                  <a:gd name="T48" fmla="*/ 1886 w 2412"/>
                  <a:gd name="T49" fmla="*/ 861 h 2406"/>
                  <a:gd name="T50" fmla="*/ 1987 w 2412"/>
                  <a:gd name="T51" fmla="*/ 894 h 2406"/>
                  <a:gd name="T52" fmla="*/ 2074 w 2412"/>
                  <a:gd name="T53" fmla="*/ 910 h 2406"/>
                  <a:gd name="T54" fmla="*/ 2018 w 2412"/>
                  <a:gd name="T55" fmla="*/ 883 h 2406"/>
                  <a:gd name="T56" fmla="*/ 1910 w 2412"/>
                  <a:gd name="T57" fmla="*/ 815 h 2406"/>
                  <a:gd name="T58" fmla="*/ 2081 w 2412"/>
                  <a:gd name="T59" fmla="*/ 840 h 2406"/>
                  <a:gd name="T60" fmla="*/ 1994 w 2412"/>
                  <a:gd name="T61" fmla="*/ 808 h 2406"/>
                  <a:gd name="T62" fmla="*/ 2031 w 2412"/>
                  <a:gd name="T63" fmla="*/ 716 h 2406"/>
                  <a:gd name="T64" fmla="*/ 2059 w 2412"/>
                  <a:gd name="T65" fmla="*/ 689 h 2406"/>
                  <a:gd name="T66" fmla="*/ 2049 w 2412"/>
                  <a:gd name="T67" fmla="*/ 805 h 2406"/>
                  <a:gd name="T68" fmla="*/ 2101 w 2412"/>
                  <a:gd name="T69" fmla="*/ 781 h 2406"/>
                  <a:gd name="T70" fmla="*/ 2122 w 2412"/>
                  <a:gd name="T71" fmla="*/ 746 h 2406"/>
                  <a:gd name="T72" fmla="*/ 2167 w 2412"/>
                  <a:gd name="T73" fmla="*/ 753 h 2406"/>
                  <a:gd name="T74" fmla="*/ 2266 w 2412"/>
                  <a:gd name="T75" fmla="*/ 754 h 2406"/>
                  <a:gd name="T76" fmla="*/ 2158 w 2412"/>
                  <a:gd name="T77" fmla="*/ 848 h 2406"/>
                  <a:gd name="T78" fmla="*/ 2151 w 2412"/>
                  <a:gd name="T79" fmla="*/ 869 h 2406"/>
                  <a:gd name="T80" fmla="*/ 2169 w 2412"/>
                  <a:gd name="T81" fmla="*/ 822 h 2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12" h="2406">
                    <a:moveTo>
                      <a:pt x="1189" y="2363"/>
                    </a:moveTo>
                    <a:cubicBezTo>
                      <a:pt x="1161" y="2360"/>
                      <a:pt x="1134" y="2358"/>
                      <a:pt x="1106" y="2355"/>
                    </a:cubicBezTo>
                    <a:cubicBezTo>
                      <a:pt x="947" y="2340"/>
                      <a:pt x="797" y="2293"/>
                      <a:pt x="657" y="2217"/>
                    </a:cubicBezTo>
                    <a:cubicBezTo>
                      <a:pt x="577" y="2172"/>
                      <a:pt x="503" y="2119"/>
                      <a:pt x="435" y="2057"/>
                    </a:cubicBezTo>
                    <a:cubicBezTo>
                      <a:pt x="330" y="1963"/>
                      <a:pt x="245" y="1855"/>
                      <a:pt x="179" y="1731"/>
                    </a:cubicBezTo>
                    <a:cubicBezTo>
                      <a:pt x="118" y="1617"/>
                      <a:pt x="78" y="1496"/>
                      <a:pt x="57" y="1368"/>
                    </a:cubicBezTo>
                    <a:cubicBezTo>
                      <a:pt x="42" y="1274"/>
                      <a:pt x="40" y="1178"/>
                      <a:pt x="47" y="1083"/>
                    </a:cubicBezTo>
                    <a:cubicBezTo>
                      <a:pt x="55" y="975"/>
                      <a:pt x="79" y="869"/>
                      <a:pt x="118" y="767"/>
                    </a:cubicBezTo>
                    <a:cubicBezTo>
                      <a:pt x="171" y="631"/>
                      <a:pt x="245" y="507"/>
                      <a:pt x="343" y="398"/>
                    </a:cubicBezTo>
                    <a:cubicBezTo>
                      <a:pt x="473" y="254"/>
                      <a:pt x="629" y="146"/>
                      <a:pt x="811" y="78"/>
                    </a:cubicBezTo>
                    <a:cubicBezTo>
                      <a:pt x="904" y="43"/>
                      <a:pt x="1001" y="21"/>
                      <a:pt x="1099" y="11"/>
                    </a:cubicBezTo>
                    <a:cubicBezTo>
                      <a:pt x="1215" y="0"/>
                      <a:pt x="1329" y="4"/>
                      <a:pt x="1443" y="26"/>
                    </a:cubicBezTo>
                    <a:cubicBezTo>
                      <a:pt x="1633" y="62"/>
                      <a:pt x="1803" y="141"/>
                      <a:pt x="1955" y="262"/>
                    </a:cubicBezTo>
                    <a:cubicBezTo>
                      <a:pt x="2104" y="381"/>
                      <a:pt x="2217" y="528"/>
                      <a:pt x="2296" y="701"/>
                    </a:cubicBezTo>
                    <a:cubicBezTo>
                      <a:pt x="2348" y="816"/>
                      <a:pt x="2381" y="936"/>
                      <a:pt x="2393" y="1061"/>
                    </a:cubicBezTo>
                    <a:cubicBezTo>
                      <a:pt x="2412" y="1263"/>
                      <a:pt x="2385" y="1458"/>
                      <a:pt x="2304" y="1645"/>
                    </a:cubicBezTo>
                    <a:cubicBezTo>
                      <a:pt x="2259" y="1751"/>
                      <a:pt x="2199" y="1849"/>
                      <a:pt x="2124" y="1937"/>
                    </a:cubicBezTo>
                    <a:cubicBezTo>
                      <a:pt x="1994" y="2091"/>
                      <a:pt x="1836" y="2206"/>
                      <a:pt x="1649" y="2280"/>
                    </a:cubicBezTo>
                    <a:cubicBezTo>
                      <a:pt x="1532" y="2326"/>
                      <a:pt x="1410" y="2353"/>
                      <a:pt x="1284" y="2358"/>
                    </a:cubicBezTo>
                    <a:cubicBezTo>
                      <a:pt x="1275" y="2359"/>
                      <a:pt x="1266" y="2361"/>
                      <a:pt x="1257" y="2363"/>
                    </a:cubicBezTo>
                    <a:cubicBezTo>
                      <a:pt x="1234" y="2363"/>
                      <a:pt x="1212" y="2363"/>
                      <a:pt x="1189" y="2363"/>
                    </a:cubicBezTo>
                    <a:close/>
                    <a:moveTo>
                      <a:pt x="2266" y="754"/>
                    </a:moveTo>
                    <a:cubicBezTo>
                      <a:pt x="2129" y="397"/>
                      <a:pt x="1740" y="51"/>
                      <a:pt x="1218" y="52"/>
                    </a:cubicBezTo>
                    <a:cubicBezTo>
                      <a:pt x="699" y="52"/>
                      <a:pt x="246" y="408"/>
                      <a:pt x="121" y="919"/>
                    </a:cubicBezTo>
                    <a:cubicBezTo>
                      <a:pt x="0" y="1416"/>
                      <a:pt x="233" y="1979"/>
                      <a:pt x="768" y="2219"/>
                    </a:cubicBezTo>
                    <a:cubicBezTo>
                      <a:pt x="1188" y="2406"/>
                      <a:pt x="1766" y="2330"/>
                      <a:pt x="2125" y="1861"/>
                    </a:cubicBezTo>
                    <a:cubicBezTo>
                      <a:pt x="2244" y="1706"/>
                      <a:pt x="2315" y="1529"/>
                      <a:pt x="2341" y="1334"/>
                    </a:cubicBezTo>
                    <a:cubicBezTo>
                      <a:pt x="2367" y="1140"/>
                      <a:pt x="2345" y="952"/>
                      <a:pt x="2275" y="773"/>
                    </a:cubicBezTo>
                    <a:cubicBezTo>
                      <a:pt x="2261" y="788"/>
                      <a:pt x="2247" y="802"/>
                      <a:pt x="2233" y="816"/>
                    </a:cubicBezTo>
                    <a:cubicBezTo>
                      <a:pt x="2250" y="820"/>
                      <a:pt x="2260" y="827"/>
                      <a:pt x="2259" y="853"/>
                    </a:cubicBezTo>
                    <a:cubicBezTo>
                      <a:pt x="2258" y="874"/>
                      <a:pt x="2252" y="881"/>
                      <a:pt x="2236" y="887"/>
                    </a:cubicBezTo>
                    <a:cubicBezTo>
                      <a:pt x="2212" y="896"/>
                      <a:pt x="2187" y="904"/>
                      <a:pt x="2163" y="912"/>
                    </a:cubicBezTo>
                    <a:cubicBezTo>
                      <a:pt x="2155" y="945"/>
                      <a:pt x="2133" y="967"/>
                      <a:pt x="2098" y="942"/>
                    </a:cubicBezTo>
                    <a:cubicBezTo>
                      <a:pt x="2079" y="929"/>
                      <a:pt x="2054" y="925"/>
                      <a:pt x="2031" y="918"/>
                    </a:cubicBezTo>
                    <a:cubicBezTo>
                      <a:pt x="2027" y="917"/>
                      <a:pt x="2022" y="921"/>
                      <a:pt x="2017" y="922"/>
                    </a:cubicBezTo>
                    <a:cubicBezTo>
                      <a:pt x="2016" y="924"/>
                      <a:pt x="2014" y="927"/>
                      <a:pt x="2013" y="929"/>
                    </a:cubicBezTo>
                    <a:cubicBezTo>
                      <a:pt x="2019" y="932"/>
                      <a:pt x="2025" y="935"/>
                      <a:pt x="2030" y="939"/>
                    </a:cubicBezTo>
                    <a:cubicBezTo>
                      <a:pt x="2041" y="946"/>
                      <a:pt x="2044" y="955"/>
                      <a:pt x="2035" y="966"/>
                    </a:cubicBezTo>
                    <a:cubicBezTo>
                      <a:pt x="2026" y="975"/>
                      <a:pt x="2017" y="985"/>
                      <a:pt x="2003" y="974"/>
                    </a:cubicBezTo>
                    <a:cubicBezTo>
                      <a:pt x="1990" y="964"/>
                      <a:pt x="1980" y="968"/>
                      <a:pt x="1970" y="979"/>
                    </a:cubicBezTo>
                    <a:cubicBezTo>
                      <a:pt x="1966" y="984"/>
                      <a:pt x="1961" y="989"/>
                      <a:pt x="1957" y="994"/>
                    </a:cubicBezTo>
                    <a:cubicBezTo>
                      <a:pt x="1922" y="1036"/>
                      <a:pt x="1908" y="1040"/>
                      <a:pt x="1872" y="996"/>
                    </a:cubicBezTo>
                    <a:cubicBezTo>
                      <a:pt x="1859" y="980"/>
                      <a:pt x="1849" y="963"/>
                      <a:pt x="1837" y="947"/>
                    </a:cubicBezTo>
                    <a:cubicBezTo>
                      <a:pt x="1839" y="946"/>
                      <a:pt x="1841" y="944"/>
                      <a:pt x="1842" y="942"/>
                    </a:cubicBezTo>
                    <a:cubicBezTo>
                      <a:pt x="1857" y="948"/>
                      <a:pt x="1870" y="955"/>
                      <a:pt x="1885" y="960"/>
                    </a:cubicBezTo>
                    <a:cubicBezTo>
                      <a:pt x="1906" y="968"/>
                      <a:pt x="1912" y="946"/>
                      <a:pt x="1925" y="935"/>
                    </a:cubicBezTo>
                    <a:cubicBezTo>
                      <a:pt x="1911" y="928"/>
                      <a:pt x="1896" y="921"/>
                      <a:pt x="1881" y="918"/>
                    </a:cubicBezTo>
                    <a:cubicBezTo>
                      <a:pt x="1840" y="911"/>
                      <a:pt x="1832" y="893"/>
                      <a:pt x="1826" y="852"/>
                    </a:cubicBezTo>
                    <a:cubicBezTo>
                      <a:pt x="1825" y="844"/>
                      <a:pt x="1833" y="834"/>
                      <a:pt x="1837" y="826"/>
                    </a:cubicBezTo>
                    <a:cubicBezTo>
                      <a:pt x="1856" y="840"/>
                      <a:pt x="1870" y="853"/>
                      <a:pt x="1886" y="861"/>
                    </a:cubicBezTo>
                    <a:cubicBezTo>
                      <a:pt x="1914" y="874"/>
                      <a:pt x="1943" y="883"/>
                      <a:pt x="1971" y="894"/>
                    </a:cubicBezTo>
                    <a:cubicBezTo>
                      <a:pt x="1976" y="895"/>
                      <a:pt x="1983" y="896"/>
                      <a:pt x="1987" y="894"/>
                    </a:cubicBezTo>
                    <a:cubicBezTo>
                      <a:pt x="2003" y="885"/>
                      <a:pt x="2016" y="891"/>
                      <a:pt x="2030" y="897"/>
                    </a:cubicBezTo>
                    <a:cubicBezTo>
                      <a:pt x="2044" y="903"/>
                      <a:pt x="2059" y="906"/>
                      <a:pt x="2074" y="910"/>
                    </a:cubicBezTo>
                    <a:cubicBezTo>
                      <a:pt x="2075" y="907"/>
                      <a:pt x="2075" y="904"/>
                      <a:pt x="2076" y="901"/>
                    </a:cubicBezTo>
                    <a:cubicBezTo>
                      <a:pt x="2057" y="895"/>
                      <a:pt x="2037" y="883"/>
                      <a:pt x="2018" y="883"/>
                    </a:cubicBezTo>
                    <a:cubicBezTo>
                      <a:pt x="1970" y="884"/>
                      <a:pt x="1939" y="858"/>
                      <a:pt x="1911" y="825"/>
                    </a:cubicBezTo>
                    <a:cubicBezTo>
                      <a:pt x="1910" y="823"/>
                      <a:pt x="1910" y="820"/>
                      <a:pt x="1910" y="815"/>
                    </a:cubicBezTo>
                    <a:cubicBezTo>
                      <a:pt x="1964" y="828"/>
                      <a:pt x="2016" y="841"/>
                      <a:pt x="2070" y="855"/>
                    </a:cubicBezTo>
                    <a:cubicBezTo>
                      <a:pt x="2073" y="849"/>
                      <a:pt x="2078" y="844"/>
                      <a:pt x="2081" y="840"/>
                    </a:cubicBezTo>
                    <a:cubicBezTo>
                      <a:pt x="2064" y="833"/>
                      <a:pt x="2049" y="826"/>
                      <a:pt x="2032" y="818"/>
                    </a:cubicBezTo>
                    <a:cubicBezTo>
                      <a:pt x="2020" y="815"/>
                      <a:pt x="2007" y="811"/>
                      <a:pt x="1994" y="808"/>
                    </a:cubicBezTo>
                    <a:cubicBezTo>
                      <a:pt x="1998" y="794"/>
                      <a:pt x="2000" y="780"/>
                      <a:pt x="2006" y="767"/>
                    </a:cubicBezTo>
                    <a:cubicBezTo>
                      <a:pt x="2013" y="750"/>
                      <a:pt x="2022" y="733"/>
                      <a:pt x="2031" y="716"/>
                    </a:cubicBezTo>
                    <a:cubicBezTo>
                      <a:pt x="2034" y="709"/>
                      <a:pt x="2034" y="701"/>
                      <a:pt x="2039" y="696"/>
                    </a:cubicBezTo>
                    <a:cubicBezTo>
                      <a:pt x="2044" y="691"/>
                      <a:pt x="2053" y="688"/>
                      <a:pt x="2059" y="689"/>
                    </a:cubicBezTo>
                    <a:cubicBezTo>
                      <a:pt x="2063" y="689"/>
                      <a:pt x="2068" y="699"/>
                      <a:pt x="2069" y="705"/>
                    </a:cubicBezTo>
                    <a:cubicBezTo>
                      <a:pt x="2073" y="740"/>
                      <a:pt x="2072" y="774"/>
                      <a:pt x="2049" y="805"/>
                    </a:cubicBezTo>
                    <a:cubicBezTo>
                      <a:pt x="2064" y="807"/>
                      <a:pt x="2075" y="809"/>
                      <a:pt x="2077" y="791"/>
                    </a:cubicBezTo>
                    <a:cubicBezTo>
                      <a:pt x="2079" y="776"/>
                      <a:pt x="2089" y="775"/>
                      <a:pt x="2101" y="781"/>
                    </a:cubicBezTo>
                    <a:cubicBezTo>
                      <a:pt x="2104" y="783"/>
                      <a:pt x="2108" y="786"/>
                      <a:pt x="2112" y="789"/>
                    </a:cubicBezTo>
                    <a:cubicBezTo>
                      <a:pt x="2116" y="774"/>
                      <a:pt x="2118" y="760"/>
                      <a:pt x="2122" y="746"/>
                    </a:cubicBezTo>
                    <a:cubicBezTo>
                      <a:pt x="2125" y="737"/>
                      <a:pt x="2131" y="730"/>
                      <a:pt x="2143" y="738"/>
                    </a:cubicBezTo>
                    <a:cubicBezTo>
                      <a:pt x="2151" y="744"/>
                      <a:pt x="2159" y="748"/>
                      <a:pt x="2167" y="753"/>
                    </a:cubicBezTo>
                    <a:cubicBezTo>
                      <a:pt x="2185" y="764"/>
                      <a:pt x="2202" y="765"/>
                      <a:pt x="2222" y="759"/>
                    </a:cubicBezTo>
                    <a:cubicBezTo>
                      <a:pt x="2236" y="755"/>
                      <a:pt x="2250" y="756"/>
                      <a:pt x="2266" y="754"/>
                    </a:cubicBezTo>
                    <a:close/>
                    <a:moveTo>
                      <a:pt x="2140" y="834"/>
                    </a:moveTo>
                    <a:cubicBezTo>
                      <a:pt x="2148" y="840"/>
                      <a:pt x="2153" y="843"/>
                      <a:pt x="2158" y="848"/>
                    </a:cubicBezTo>
                    <a:cubicBezTo>
                      <a:pt x="2154" y="854"/>
                      <a:pt x="2151" y="859"/>
                      <a:pt x="2148" y="863"/>
                    </a:cubicBezTo>
                    <a:cubicBezTo>
                      <a:pt x="2149" y="865"/>
                      <a:pt x="2150" y="867"/>
                      <a:pt x="2151" y="869"/>
                    </a:cubicBezTo>
                    <a:cubicBezTo>
                      <a:pt x="2161" y="864"/>
                      <a:pt x="2176" y="861"/>
                      <a:pt x="2179" y="854"/>
                    </a:cubicBezTo>
                    <a:cubicBezTo>
                      <a:pt x="2182" y="846"/>
                      <a:pt x="2173" y="834"/>
                      <a:pt x="2169" y="822"/>
                    </a:cubicBezTo>
                    <a:cubicBezTo>
                      <a:pt x="2158" y="827"/>
                      <a:pt x="2150" y="830"/>
                      <a:pt x="2140" y="8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78"/>
              <p:cNvSpPr/>
              <p:nvPr/>
            </p:nvSpPr>
            <p:spPr bwMode="auto">
              <a:xfrm>
                <a:off x="10745561" y="1906587"/>
                <a:ext cx="3482975" cy="2900363"/>
              </a:xfrm>
              <a:custGeom>
                <a:avLst/>
                <a:gdLst>
                  <a:gd name="T0" fmla="*/ 1103 w 1103"/>
                  <a:gd name="T1" fmla="*/ 30 h 918"/>
                  <a:gd name="T2" fmla="*/ 980 w 1103"/>
                  <a:gd name="T3" fmla="*/ 112 h 918"/>
                  <a:gd name="T4" fmla="*/ 922 w 1103"/>
                  <a:gd name="T5" fmla="*/ 108 h 918"/>
                  <a:gd name="T6" fmla="*/ 905 w 1103"/>
                  <a:gd name="T7" fmla="*/ 117 h 918"/>
                  <a:gd name="T8" fmla="*/ 888 w 1103"/>
                  <a:gd name="T9" fmla="*/ 160 h 918"/>
                  <a:gd name="T10" fmla="*/ 1030 w 1103"/>
                  <a:gd name="T11" fmla="*/ 160 h 918"/>
                  <a:gd name="T12" fmla="*/ 930 w 1103"/>
                  <a:gd name="T13" fmla="*/ 244 h 918"/>
                  <a:gd name="T14" fmla="*/ 849 w 1103"/>
                  <a:gd name="T15" fmla="*/ 244 h 918"/>
                  <a:gd name="T16" fmla="*/ 827 w 1103"/>
                  <a:gd name="T17" fmla="*/ 297 h 918"/>
                  <a:gd name="T18" fmla="*/ 943 w 1103"/>
                  <a:gd name="T19" fmla="*/ 297 h 918"/>
                  <a:gd name="T20" fmla="*/ 852 w 1103"/>
                  <a:gd name="T21" fmla="*/ 372 h 918"/>
                  <a:gd name="T22" fmla="*/ 830 w 1103"/>
                  <a:gd name="T23" fmla="*/ 373 h 918"/>
                  <a:gd name="T24" fmla="*/ 775 w 1103"/>
                  <a:gd name="T25" fmla="*/ 424 h 918"/>
                  <a:gd name="T26" fmla="*/ 862 w 1103"/>
                  <a:gd name="T27" fmla="*/ 424 h 918"/>
                  <a:gd name="T28" fmla="*/ 775 w 1103"/>
                  <a:gd name="T29" fmla="*/ 501 h 918"/>
                  <a:gd name="T30" fmla="*/ 720 w 1103"/>
                  <a:gd name="T31" fmla="*/ 553 h 918"/>
                  <a:gd name="T32" fmla="*/ 750 w 1103"/>
                  <a:gd name="T33" fmla="*/ 553 h 918"/>
                  <a:gd name="T34" fmla="*/ 780 w 1103"/>
                  <a:gd name="T35" fmla="*/ 553 h 918"/>
                  <a:gd name="T36" fmla="*/ 715 w 1103"/>
                  <a:gd name="T37" fmla="*/ 620 h 918"/>
                  <a:gd name="T38" fmla="*/ 695 w 1103"/>
                  <a:gd name="T39" fmla="*/ 623 h 918"/>
                  <a:gd name="T40" fmla="*/ 666 w 1103"/>
                  <a:gd name="T41" fmla="*/ 701 h 918"/>
                  <a:gd name="T42" fmla="*/ 682 w 1103"/>
                  <a:gd name="T43" fmla="*/ 719 h 918"/>
                  <a:gd name="T44" fmla="*/ 560 w 1103"/>
                  <a:gd name="T45" fmla="*/ 918 h 918"/>
                  <a:gd name="T46" fmla="*/ 430 w 1103"/>
                  <a:gd name="T47" fmla="*/ 719 h 918"/>
                  <a:gd name="T48" fmla="*/ 453 w 1103"/>
                  <a:gd name="T49" fmla="*/ 676 h 918"/>
                  <a:gd name="T50" fmla="*/ 416 w 1103"/>
                  <a:gd name="T51" fmla="*/ 621 h 918"/>
                  <a:gd name="T52" fmla="*/ 331 w 1103"/>
                  <a:gd name="T53" fmla="*/ 553 h 918"/>
                  <a:gd name="T54" fmla="*/ 393 w 1103"/>
                  <a:gd name="T55" fmla="*/ 553 h 918"/>
                  <a:gd name="T56" fmla="*/ 376 w 1103"/>
                  <a:gd name="T57" fmla="*/ 508 h 918"/>
                  <a:gd name="T58" fmla="*/ 360 w 1103"/>
                  <a:gd name="T59" fmla="*/ 501 h 918"/>
                  <a:gd name="T60" fmla="*/ 254 w 1103"/>
                  <a:gd name="T61" fmla="*/ 430 h 918"/>
                  <a:gd name="T62" fmla="*/ 342 w 1103"/>
                  <a:gd name="T63" fmla="*/ 425 h 918"/>
                  <a:gd name="T64" fmla="*/ 326 w 1103"/>
                  <a:gd name="T65" fmla="*/ 386 h 918"/>
                  <a:gd name="T66" fmla="*/ 309 w 1103"/>
                  <a:gd name="T67" fmla="*/ 380 h 918"/>
                  <a:gd name="T68" fmla="*/ 255 w 1103"/>
                  <a:gd name="T69" fmla="*/ 376 h 918"/>
                  <a:gd name="T70" fmla="*/ 174 w 1103"/>
                  <a:gd name="T71" fmla="*/ 303 h 918"/>
                  <a:gd name="T72" fmla="*/ 291 w 1103"/>
                  <a:gd name="T73" fmla="*/ 303 h 918"/>
                  <a:gd name="T74" fmla="*/ 266 w 1103"/>
                  <a:gd name="T75" fmla="*/ 249 h 918"/>
                  <a:gd name="T76" fmla="*/ 250 w 1103"/>
                  <a:gd name="T77" fmla="*/ 245 h 918"/>
                  <a:gd name="T78" fmla="*/ 190 w 1103"/>
                  <a:gd name="T79" fmla="*/ 244 h 918"/>
                  <a:gd name="T80" fmla="*/ 82 w 1103"/>
                  <a:gd name="T81" fmla="*/ 165 h 918"/>
                  <a:gd name="T82" fmla="*/ 225 w 1103"/>
                  <a:gd name="T83" fmla="*/ 165 h 918"/>
                  <a:gd name="T84" fmla="*/ 207 w 1103"/>
                  <a:gd name="T85" fmla="*/ 120 h 918"/>
                  <a:gd name="T86" fmla="*/ 185 w 1103"/>
                  <a:gd name="T87" fmla="*/ 112 h 918"/>
                  <a:gd name="T88" fmla="*/ 88 w 1103"/>
                  <a:gd name="T89" fmla="*/ 106 h 918"/>
                  <a:gd name="T90" fmla="*/ 0 w 1103"/>
                  <a:gd name="T91" fmla="*/ 38 h 918"/>
                  <a:gd name="T92" fmla="*/ 109 w 1103"/>
                  <a:gd name="T93" fmla="*/ 34 h 918"/>
                  <a:gd name="T94" fmla="*/ 291 w 1103"/>
                  <a:gd name="T95" fmla="*/ 29 h 918"/>
                  <a:gd name="T96" fmla="*/ 419 w 1103"/>
                  <a:gd name="T97" fmla="*/ 112 h 918"/>
                  <a:gd name="T98" fmla="*/ 450 w 1103"/>
                  <a:gd name="T99" fmla="*/ 168 h 918"/>
                  <a:gd name="T100" fmla="*/ 480 w 1103"/>
                  <a:gd name="T101" fmla="*/ 64 h 918"/>
                  <a:gd name="T102" fmla="*/ 553 w 1103"/>
                  <a:gd name="T103" fmla="*/ 4 h 918"/>
                  <a:gd name="T104" fmla="*/ 701 w 1103"/>
                  <a:gd name="T105" fmla="*/ 46 h 918"/>
                  <a:gd name="T106" fmla="*/ 612 w 1103"/>
                  <a:gd name="T107" fmla="*/ 79 h 918"/>
                  <a:gd name="T108" fmla="*/ 655 w 1103"/>
                  <a:gd name="T109" fmla="*/ 182 h 918"/>
                  <a:gd name="T110" fmla="*/ 691 w 1103"/>
                  <a:gd name="T111" fmla="*/ 113 h 918"/>
                  <a:gd name="T112" fmla="*/ 784 w 1103"/>
                  <a:gd name="T113" fmla="*/ 32 h 918"/>
                  <a:gd name="T114" fmla="*/ 802 w 1103"/>
                  <a:gd name="T115" fmla="*/ 29 h 918"/>
                  <a:gd name="T116" fmla="*/ 1092 w 1103"/>
                  <a:gd name="T117" fmla="*/ 29 h 918"/>
                  <a:gd name="T118" fmla="*/ 1103 w 1103"/>
                  <a:gd name="T119" fmla="*/ 3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03" h="918">
                    <a:moveTo>
                      <a:pt x="1103" y="30"/>
                    </a:moveTo>
                    <a:cubicBezTo>
                      <a:pt x="1085" y="84"/>
                      <a:pt x="1044" y="111"/>
                      <a:pt x="980" y="112"/>
                    </a:cubicBezTo>
                    <a:cubicBezTo>
                      <a:pt x="961" y="112"/>
                      <a:pt x="941" y="108"/>
                      <a:pt x="922" y="108"/>
                    </a:cubicBezTo>
                    <a:cubicBezTo>
                      <a:pt x="916" y="108"/>
                      <a:pt x="907" y="112"/>
                      <a:pt x="905" y="117"/>
                    </a:cubicBezTo>
                    <a:cubicBezTo>
                      <a:pt x="898" y="130"/>
                      <a:pt x="894" y="144"/>
                      <a:pt x="888" y="160"/>
                    </a:cubicBezTo>
                    <a:cubicBezTo>
                      <a:pt x="936" y="160"/>
                      <a:pt x="983" y="160"/>
                      <a:pt x="1030" y="160"/>
                    </a:cubicBezTo>
                    <a:cubicBezTo>
                      <a:pt x="1024" y="205"/>
                      <a:pt x="980" y="242"/>
                      <a:pt x="930" y="244"/>
                    </a:cubicBezTo>
                    <a:cubicBezTo>
                      <a:pt x="904" y="245"/>
                      <a:pt x="878" y="244"/>
                      <a:pt x="849" y="244"/>
                    </a:cubicBezTo>
                    <a:cubicBezTo>
                      <a:pt x="843" y="258"/>
                      <a:pt x="836" y="275"/>
                      <a:pt x="827" y="297"/>
                    </a:cubicBezTo>
                    <a:cubicBezTo>
                      <a:pt x="868" y="297"/>
                      <a:pt x="905" y="297"/>
                      <a:pt x="943" y="297"/>
                    </a:cubicBezTo>
                    <a:cubicBezTo>
                      <a:pt x="929" y="339"/>
                      <a:pt x="891" y="369"/>
                      <a:pt x="852" y="372"/>
                    </a:cubicBezTo>
                    <a:cubicBezTo>
                      <a:pt x="844" y="373"/>
                      <a:pt x="837" y="373"/>
                      <a:pt x="830" y="373"/>
                    </a:cubicBezTo>
                    <a:cubicBezTo>
                      <a:pt x="787" y="375"/>
                      <a:pt x="783" y="378"/>
                      <a:pt x="775" y="424"/>
                    </a:cubicBezTo>
                    <a:cubicBezTo>
                      <a:pt x="804" y="424"/>
                      <a:pt x="833" y="424"/>
                      <a:pt x="862" y="424"/>
                    </a:cubicBezTo>
                    <a:cubicBezTo>
                      <a:pt x="852" y="474"/>
                      <a:pt x="823" y="499"/>
                      <a:pt x="775" y="501"/>
                    </a:cubicBezTo>
                    <a:cubicBezTo>
                      <a:pt x="731" y="502"/>
                      <a:pt x="729" y="504"/>
                      <a:pt x="720" y="553"/>
                    </a:cubicBezTo>
                    <a:cubicBezTo>
                      <a:pt x="731" y="553"/>
                      <a:pt x="740" y="553"/>
                      <a:pt x="750" y="553"/>
                    </a:cubicBezTo>
                    <a:cubicBezTo>
                      <a:pt x="760" y="553"/>
                      <a:pt x="770" y="553"/>
                      <a:pt x="780" y="553"/>
                    </a:cubicBezTo>
                    <a:cubicBezTo>
                      <a:pt x="775" y="588"/>
                      <a:pt x="747" y="616"/>
                      <a:pt x="715" y="620"/>
                    </a:cubicBezTo>
                    <a:cubicBezTo>
                      <a:pt x="708" y="621"/>
                      <a:pt x="702" y="623"/>
                      <a:pt x="695" y="623"/>
                    </a:cubicBezTo>
                    <a:cubicBezTo>
                      <a:pt x="653" y="620"/>
                      <a:pt x="642" y="674"/>
                      <a:pt x="666" y="701"/>
                    </a:cubicBezTo>
                    <a:cubicBezTo>
                      <a:pt x="671" y="707"/>
                      <a:pt x="677" y="713"/>
                      <a:pt x="682" y="719"/>
                    </a:cubicBezTo>
                    <a:cubicBezTo>
                      <a:pt x="642" y="784"/>
                      <a:pt x="602" y="850"/>
                      <a:pt x="560" y="918"/>
                    </a:cubicBezTo>
                    <a:cubicBezTo>
                      <a:pt x="515" y="849"/>
                      <a:pt x="471" y="783"/>
                      <a:pt x="430" y="719"/>
                    </a:cubicBezTo>
                    <a:cubicBezTo>
                      <a:pt x="438" y="704"/>
                      <a:pt x="449" y="690"/>
                      <a:pt x="453" y="676"/>
                    </a:cubicBezTo>
                    <a:cubicBezTo>
                      <a:pt x="462" y="644"/>
                      <a:pt x="449" y="624"/>
                      <a:pt x="416" y="621"/>
                    </a:cubicBezTo>
                    <a:cubicBezTo>
                      <a:pt x="374" y="616"/>
                      <a:pt x="347" y="594"/>
                      <a:pt x="331" y="553"/>
                    </a:cubicBezTo>
                    <a:cubicBezTo>
                      <a:pt x="352" y="553"/>
                      <a:pt x="371" y="553"/>
                      <a:pt x="393" y="553"/>
                    </a:cubicBezTo>
                    <a:cubicBezTo>
                      <a:pt x="387" y="536"/>
                      <a:pt x="382" y="521"/>
                      <a:pt x="376" y="508"/>
                    </a:cubicBezTo>
                    <a:cubicBezTo>
                      <a:pt x="374" y="504"/>
                      <a:pt x="365" y="500"/>
                      <a:pt x="360" y="501"/>
                    </a:cubicBezTo>
                    <a:cubicBezTo>
                      <a:pt x="306" y="506"/>
                      <a:pt x="276" y="476"/>
                      <a:pt x="254" y="430"/>
                    </a:cubicBezTo>
                    <a:cubicBezTo>
                      <a:pt x="283" y="428"/>
                      <a:pt x="311" y="426"/>
                      <a:pt x="342" y="425"/>
                    </a:cubicBezTo>
                    <a:cubicBezTo>
                      <a:pt x="336" y="410"/>
                      <a:pt x="332" y="397"/>
                      <a:pt x="326" y="386"/>
                    </a:cubicBezTo>
                    <a:cubicBezTo>
                      <a:pt x="324" y="382"/>
                      <a:pt x="315" y="381"/>
                      <a:pt x="309" y="380"/>
                    </a:cubicBezTo>
                    <a:cubicBezTo>
                      <a:pt x="291" y="378"/>
                      <a:pt x="273" y="378"/>
                      <a:pt x="255" y="376"/>
                    </a:cubicBezTo>
                    <a:cubicBezTo>
                      <a:pt x="214" y="371"/>
                      <a:pt x="193" y="342"/>
                      <a:pt x="174" y="303"/>
                    </a:cubicBezTo>
                    <a:cubicBezTo>
                      <a:pt x="213" y="303"/>
                      <a:pt x="249" y="303"/>
                      <a:pt x="291" y="303"/>
                    </a:cubicBezTo>
                    <a:cubicBezTo>
                      <a:pt x="281" y="281"/>
                      <a:pt x="274" y="265"/>
                      <a:pt x="266" y="249"/>
                    </a:cubicBezTo>
                    <a:cubicBezTo>
                      <a:pt x="264" y="246"/>
                      <a:pt x="255" y="245"/>
                      <a:pt x="250" y="245"/>
                    </a:cubicBezTo>
                    <a:cubicBezTo>
                      <a:pt x="230" y="244"/>
                      <a:pt x="210" y="245"/>
                      <a:pt x="190" y="244"/>
                    </a:cubicBezTo>
                    <a:cubicBezTo>
                      <a:pt x="137" y="243"/>
                      <a:pt x="103" y="218"/>
                      <a:pt x="82" y="165"/>
                    </a:cubicBezTo>
                    <a:cubicBezTo>
                      <a:pt x="129" y="165"/>
                      <a:pt x="175" y="165"/>
                      <a:pt x="225" y="165"/>
                    </a:cubicBezTo>
                    <a:cubicBezTo>
                      <a:pt x="218" y="148"/>
                      <a:pt x="215" y="133"/>
                      <a:pt x="207" y="120"/>
                    </a:cubicBezTo>
                    <a:cubicBezTo>
                      <a:pt x="204" y="115"/>
                      <a:pt x="193" y="113"/>
                      <a:pt x="185" y="112"/>
                    </a:cubicBezTo>
                    <a:cubicBezTo>
                      <a:pt x="153" y="110"/>
                      <a:pt x="120" y="109"/>
                      <a:pt x="88" y="106"/>
                    </a:cubicBezTo>
                    <a:cubicBezTo>
                      <a:pt x="46" y="102"/>
                      <a:pt x="21" y="74"/>
                      <a:pt x="0" y="38"/>
                    </a:cubicBezTo>
                    <a:cubicBezTo>
                      <a:pt x="38" y="37"/>
                      <a:pt x="74" y="35"/>
                      <a:pt x="109" y="34"/>
                    </a:cubicBezTo>
                    <a:cubicBezTo>
                      <a:pt x="170" y="32"/>
                      <a:pt x="230" y="30"/>
                      <a:pt x="291" y="29"/>
                    </a:cubicBezTo>
                    <a:cubicBezTo>
                      <a:pt x="352" y="28"/>
                      <a:pt x="395" y="56"/>
                      <a:pt x="419" y="112"/>
                    </a:cubicBezTo>
                    <a:cubicBezTo>
                      <a:pt x="428" y="131"/>
                      <a:pt x="437" y="150"/>
                      <a:pt x="450" y="168"/>
                    </a:cubicBezTo>
                    <a:cubicBezTo>
                      <a:pt x="460" y="133"/>
                      <a:pt x="471" y="99"/>
                      <a:pt x="480" y="64"/>
                    </a:cubicBezTo>
                    <a:cubicBezTo>
                      <a:pt x="493" y="20"/>
                      <a:pt x="508" y="7"/>
                      <a:pt x="553" y="4"/>
                    </a:cubicBezTo>
                    <a:cubicBezTo>
                      <a:pt x="606" y="0"/>
                      <a:pt x="655" y="12"/>
                      <a:pt x="701" y="46"/>
                    </a:cubicBezTo>
                    <a:cubicBezTo>
                      <a:pt x="671" y="58"/>
                      <a:pt x="642" y="68"/>
                      <a:pt x="612" y="79"/>
                    </a:cubicBezTo>
                    <a:cubicBezTo>
                      <a:pt x="626" y="113"/>
                      <a:pt x="640" y="146"/>
                      <a:pt x="655" y="182"/>
                    </a:cubicBezTo>
                    <a:cubicBezTo>
                      <a:pt x="668" y="157"/>
                      <a:pt x="679" y="135"/>
                      <a:pt x="691" y="113"/>
                    </a:cubicBezTo>
                    <a:cubicBezTo>
                      <a:pt x="713" y="75"/>
                      <a:pt x="740" y="43"/>
                      <a:pt x="784" y="32"/>
                    </a:cubicBezTo>
                    <a:cubicBezTo>
                      <a:pt x="790" y="31"/>
                      <a:pt x="796" y="29"/>
                      <a:pt x="802" y="29"/>
                    </a:cubicBezTo>
                    <a:cubicBezTo>
                      <a:pt x="899" y="29"/>
                      <a:pt x="995" y="29"/>
                      <a:pt x="1092" y="29"/>
                    </a:cubicBezTo>
                    <a:cubicBezTo>
                      <a:pt x="1095" y="29"/>
                      <a:pt x="1098" y="30"/>
                      <a:pt x="110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79"/>
              <p:cNvSpPr/>
              <p:nvPr/>
            </p:nvSpPr>
            <p:spPr bwMode="auto">
              <a:xfrm>
                <a:off x="10196286" y="627062"/>
                <a:ext cx="4621213" cy="3867150"/>
              </a:xfrm>
              <a:custGeom>
                <a:avLst/>
                <a:gdLst>
                  <a:gd name="T0" fmla="*/ 1144 w 1463"/>
                  <a:gd name="T1" fmla="*/ 1224 h 1224"/>
                  <a:gd name="T2" fmla="*/ 1130 w 1463"/>
                  <a:gd name="T3" fmla="*/ 1207 h 1224"/>
                  <a:gd name="T4" fmla="*/ 1352 w 1463"/>
                  <a:gd name="T5" fmla="*/ 646 h 1224"/>
                  <a:gd name="T6" fmla="*/ 1129 w 1463"/>
                  <a:gd name="T7" fmla="*/ 238 h 1224"/>
                  <a:gd name="T8" fmla="*/ 275 w 1463"/>
                  <a:gd name="T9" fmla="*/ 290 h 1224"/>
                  <a:gd name="T10" fmla="*/ 104 w 1463"/>
                  <a:gd name="T11" fmla="*/ 760 h 1224"/>
                  <a:gd name="T12" fmla="*/ 331 w 1463"/>
                  <a:gd name="T13" fmla="*/ 1206 h 1224"/>
                  <a:gd name="T14" fmla="*/ 316 w 1463"/>
                  <a:gd name="T15" fmla="*/ 1223 h 1224"/>
                  <a:gd name="T16" fmla="*/ 233 w 1463"/>
                  <a:gd name="T17" fmla="*/ 301 h 1224"/>
                  <a:gd name="T18" fmla="*/ 1177 w 1463"/>
                  <a:gd name="T19" fmla="*/ 248 h 1224"/>
                  <a:gd name="T20" fmla="*/ 1144 w 1463"/>
                  <a:gd name="T21" fmla="*/ 1224 h 1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63" h="1224">
                    <a:moveTo>
                      <a:pt x="1144" y="1224"/>
                    </a:moveTo>
                    <a:cubicBezTo>
                      <a:pt x="1139" y="1218"/>
                      <a:pt x="1135" y="1213"/>
                      <a:pt x="1130" y="1207"/>
                    </a:cubicBezTo>
                    <a:cubicBezTo>
                      <a:pt x="1297" y="1057"/>
                      <a:pt x="1378" y="871"/>
                      <a:pt x="1352" y="646"/>
                    </a:cubicBezTo>
                    <a:cubicBezTo>
                      <a:pt x="1334" y="481"/>
                      <a:pt x="1258" y="343"/>
                      <a:pt x="1129" y="238"/>
                    </a:cubicBezTo>
                    <a:cubicBezTo>
                      <a:pt x="864" y="20"/>
                      <a:pt x="494" y="58"/>
                      <a:pt x="275" y="290"/>
                    </a:cubicBezTo>
                    <a:cubicBezTo>
                      <a:pt x="152" y="422"/>
                      <a:pt x="93" y="579"/>
                      <a:pt x="104" y="760"/>
                    </a:cubicBezTo>
                    <a:cubicBezTo>
                      <a:pt x="115" y="940"/>
                      <a:pt x="194" y="1088"/>
                      <a:pt x="331" y="1206"/>
                    </a:cubicBezTo>
                    <a:cubicBezTo>
                      <a:pt x="326" y="1212"/>
                      <a:pt x="321" y="1218"/>
                      <a:pt x="316" y="1223"/>
                    </a:cubicBezTo>
                    <a:cubicBezTo>
                      <a:pt x="32" y="988"/>
                      <a:pt x="0" y="575"/>
                      <a:pt x="233" y="301"/>
                    </a:cubicBezTo>
                    <a:cubicBezTo>
                      <a:pt x="491" y="0"/>
                      <a:pt x="922" y="5"/>
                      <a:pt x="1177" y="248"/>
                    </a:cubicBezTo>
                    <a:cubicBezTo>
                      <a:pt x="1463" y="521"/>
                      <a:pt x="1447" y="970"/>
                      <a:pt x="1144" y="1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80"/>
              <p:cNvSpPr/>
              <p:nvPr/>
            </p:nvSpPr>
            <p:spPr bwMode="auto">
              <a:xfrm>
                <a:off x="9645424" y="914400"/>
                <a:ext cx="998538" cy="1724025"/>
              </a:xfrm>
              <a:custGeom>
                <a:avLst/>
                <a:gdLst>
                  <a:gd name="T0" fmla="*/ 99 w 316"/>
                  <a:gd name="T1" fmla="*/ 206 h 546"/>
                  <a:gd name="T2" fmla="*/ 99 w 316"/>
                  <a:gd name="T3" fmla="*/ 151 h 546"/>
                  <a:gd name="T4" fmla="*/ 90 w 316"/>
                  <a:gd name="T5" fmla="*/ 134 h 546"/>
                  <a:gd name="T6" fmla="*/ 64 w 316"/>
                  <a:gd name="T7" fmla="*/ 104 h 546"/>
                  <a:gd name="T8" fmla="*/ 69 w 316"/>
                  <a:gd name="T9" fmla="*/ 62 h 546"/>
                  <a:gd name="T10" fmla="*/ 81 w 316"/>
                  <a:gd name="T11" fmla="*/ 54 h 546"/>
                  <a:gd name="T12" fmla="*/ 102 w 316"/>
                  <a:gd name="T13" fmla="*/ 20 h 546"/>
                  <a:gd name="T14" fmla="*/ 112 w 316"/>
                  <a:gd name="T15" fmla="*/ 0 h 546"/>
                  <a:gd name="T16" fmla="*/ 132 w 316"/>
                  <a:gd name="T17" fmla="*/ 17 h 546"/>
                  <a:gd name="T18" fmla="*/ 133 w 316"/>
                  <a:gd name="T19" fmla="*/ 48 h 546"/>
                  <a:gd name="T20" fmla="*/ 149 w 316"/>
                  <a:gd name="T21" fmla="*/ 100 h 546"/>
                  <a:gd name="T22" fmla="*/ 144 w 316"/>
                  <a:gd name="T23" fmla="*/ 76 h 546"/>
                  <a:gd name="T24" fmla="*/ 149 w 316"/>
                  <a:gd name="T25" fmla="*/ 44 h 546"/>
                  <a:gd name="T26" fmla="*/ 193 w 316"/>
                  <a:gd name="T27" fmla="*/ 23 h 546"/>
                  <a:gd name="T28" fmla="*/ 207 w 316"/>
                  <a:gd name="T29" fmla="*/ 46 h 546"/>
                  <a:gd name="T30" fmla="*/ 221 w 316"/>
                  <a:gd name="T31" fmla="*/ 70 h 546"/>
                  <a:gd name="T32" fmla="*/ 281 w 316"/>
                  <a:gd name="T33" fmla="*/ 109 h 546"/>
                  <a:gd name="T34" fmla="*/ 315 w 316"/>
                  <a:gd name="T35" fmla="*/ 176 h 546"/>
                  <a:gd name="T36" fmla="*/ 308 w 316"/>
                  <a:gd name="T37" fmla="*/ 190 h 546"/>
                  <a:gd name="T38" fmla="*/ 293 w 316"/>
                  <a:gd name="T39" fmla="*/ 186 h 546"/>
                  <a:gd name="T40" fmla="*/ 193 w 316"/>
                  <a:gd name="T41" fmla="*/ 122 h 546"/>
                  <a:gd name="T42" fmla="*/ 224 w 316"/>
                  <a:gd name="T43" fmla="*/ 182 h 546"/>
                  <a:gd name="T44" fmla="*/ 201 w 316"/>
                  <a:gd name="T45" fmla="*/ 221 h 546"/>
                  <a:gd name="T46" fmla="*/ 188 w 316"/>
                  <a:gd name="T47" fmla="*/ 215 h 546"/>
                  <a:gd name="T48" fmla="*/ 122 w 316"/>
                  <a:gd name="T49" fmla="*/ 165 h 546"/>
                  <a:gd name="T50" fmla="*/ 132 w 316"/>
                  <a:gd name="T51" fmla="*/ 211 h 546"/>
                  <a:gd name="T52" fmla="*/ 178 w 316"/>
                  <a:gd name="T53" fmla="*/ 295 h 546"/>
                  <a:gd name="T54" fmla="*/ 199 w 316"/>
                  <a:gd name="T55" fmla="*/ 345 h 546"/>
                  <a:gd name="T56" fmla="*/ 192 w 316"/>
                  <a:gd name="T57" fmla="*/ 363 h 546"/>
                  <a:gd name="T58" fmla="*/ 179 w 316"/>
                  <a:gd name="T59" fmla="*/ 352 h 546"/>
                  <a:gd name="T60" fmla="*/ 150 w 316"/>
                  <a:gd name="T61" fmla="*/ 317 h 546"/>
                  <a:gd name="T62" fmla="*/ 145 w 316"/>
                  <a:gd name="T63" fmla="*/ 319 h 546"/>
                  <a:gd name="T64" fmla="*/ 140 w 316"/>
                  <a:gd name="T65" fmla="*/ 362 h 546"/>
                  <a:gd name="T66" fmla="*/ 108 w 316"/>
                  <a:gd name="T67" fmla="*/ 393 h 546"/>
                  <a:gd name="T68" fmla="*/ 192 w 316"/>
                  <a:gd name="T69" fmla="*/ 502 h 546"/>
                  <a:gd name="T70" fmla="*/ 201 w 316"/>
                  <a:gd name="T71" fmla="*/ 525 h 546"/>
                  <a:gd name="T72" fmla="*/ 178 w 316"/>
                  <a:gd name="T73" fmla="*/ 539 h 546"/>
                  <a:gd name="T74" fmla="*/ 117 w 316"/>
                  <a:gd name="T75" fmla="*/ 491 h 546"/>
                  <a:gd name="T76" fmla="*/ 72 w 316"/>
                  <a:gd name="T77" fmla="*/ 376 h 546"/>
                  <a:gd name="T78" fmla="*/ 64 w 316"/>
                  <a:gd name="T79" fmla="*/ 350 h 546"/>
                  <a:gd name="T80" fmla="*/ 91 w 316"/>
                  <a:gd name="T81" fmla="*/ 365 h 546"/>
                  <a:gd name="T82" fmla="*/ 74 w 316"/>
                  <a:gd name="T83" fmla="*/ 261 h 546"/>
                  <a:gd name="T84" fmla="*/ 59 w 316"/>
                  <a:gd name="T85" fmla="*/ 289 h 546"/>
                  <a:gd name="T86" fmla="*/ 46 w 316"/>
                  <a:gd name="T87" fmla="*/ 295 h 546"/>
                  <a:gd name="T88" fmla="*/ 41 w 316"/>
                  <a:gd name="T89" fmla="*/ 282 h 546"/>
                  <a:gd name="T90" fmla="*/ 9 w 316"/>
                  <a:gd name="T91" fmla="*/ 207 h 546"/>
                  <a:gd name="T92" fmla="*/ 1 w 316"/>
                  <a:gd name="T93" fmla="*/ 189 h 546"/>
                  <a:gd name="T94" fmla="*/ 15 w 316"/>
                  <a:gd name="T95" fmla="*/ 176 h 546"/>
                  <a:gd name="T96" fmla="*/ 41 w 316"/>
                  <a:gd name="T97" fmla="*/ 172 h 546"/>
                  <a:gd name="T98" fmla="*/ 70 w 316"/>
                  <a:gd name="T99" fmla="*/ 170 h 546"/>
                  <a:gd name="T100" fmla="*/ 99 w 316"/>
                  <a:gd name="T101" fmla="*/ 206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6" h="546">
                    <a:moveTo>
                      <a:pt x="99" y="206"/>
                    </a:moveTo>
                    <a:cubicBezTo>
                      <a:pt x="99" y="187"/>
                      <a:pt x="100" y="169"/>
                      <a:pt x="99" y="151"/>
                    </a:cubicBezTo>
                    <a:cubicBezTo>
                      <a:pt x="98" y="145"/>
                      <a:pt x="94" y="139"/>
                      <a:pt x="90" y="134"/>
                    </a:cubicBezTo>
                    <a:cubicBezTo>
                      <a:pt x="82" y="124"/>
                      <a:pt x="72" y="115"/>
                      <a:pt x="64" y="104"/>
                    </a:cubicBezTo>
                    <a:cubicBezTo>
                      <a:pt x="48" y="86"/>
                      <a:pt x="50" y="76"/>
                      <a:pt x="69" y="62"/>
                    </a:cubicBezTo>
                    <a:cubicBezTo>
                      <a:pt x="73" y="59"/>
                      <a:pt x="77" y="56"/>
                      <a:pt x="81" y="54"/>
                    </a:cubicBezTo>
                    <a:cubicBezTo>
                      <a:pt x="98" y="49"/>
                      <a:pt x="102" y="37"/>
                      <a:pt x="102" y="20"/>
                    </a:cubicBezTo>
                    <a:cubicBezTo>
                      <a:pt x="102" y="14"/>
                      <a:pt x="108" y="7"/>
                      <a:pt x="112" y="0"/>
                    </a:cubicBezTo>
                    <a:cubicBezTo>
                      <a:pt x="119" y="5"/>
                      <a:pt x="129" y="10"/>
                      <a:pt x="132" y="17"/>
                    </a:cubicBezTo>
                    <a:cubicBezTo>
                      <a:pt x="136" y="26"/>
                      <a:pt x="133" y="38"/>
                      <a:pt x="133" y="48"/>
                    </a:cubicBezTo>
                    <a:cubicBezTo>
                      <a:pt x="132" y="65"/>
                      <a:pt x="125" y="84"/>
                      <a:pt x="149" y="100"/>
                    </a:cubicBezTo>
                    <a:cubicBezTo>
                      <a:pt x="147" y="89"/>
                      <a:pt x="147" y="82"/>
                      <a:pt x="144" y="76"/>
                    </a:cubicBezTo>
                    <a:cubicBezTo>
                      <a:pt x="136" y="64"/>
                      <a:pt x="140" y="53"/>
                      <a:pt x="149" y="44"/>
                    </a:cubicBezTo>
                    <a:cubicBezTo>
                      <a:pt x="162" y="33"/>
                      <a:pt x="174" y="17"/>
                      <a:pt x="193" y="23"/>
                    </a:cubicBezTo>
                    <a:cubicBezTo>
                      <a:pt x="200" y="25"/>
                      <a:pt x="203" y="38"/>
                      <a:pt x="207" y="46"/>
                    </a:cubicBezTo>
                    <a:cubicBezTo>
                      <a:pt x="212" y="54"/>
                      <a:pt x="214" y="65"/>
                      <a:pt x="221" y="70"/>
                    </a:cubicBezTo>
                    <a:cubicBezTo>
                      <a:pt x="240" y="84"/>
                      <a:pt x="261" y="96"/>
                      <a:pt x="281" y="109"/>
                    </a:cubicBezTo>
                    <a:cubicBezTo>
                      <a:pt x="306" y="124"/>
                      <a:pt x="311" y="150"/>
                      <a:pt x="315" y="176"/>
                    </a:cubicBezTo>
                    <a:cubicBezTo>
                      <a:pt x="316" y="180"/>
                      <a:pt x="312" y="188"/>
                      <a:pt x="308" y="190"/>
                    </a:cubicBezTo>
                    <a:cubicBezTo>
                      <a:pt x="304" y="192"/>
                      <a:pt x="297" y="189"/>
                      <a:pt x="293" y="186"/>
                    </a:cubicBezTo>
                    <a:cubicBezTo>
                      <a:pt x="260" y="166"/>
                      <a:pt x="227" y="144"/>
                      <a:pt x="193" y="122"/>
                    </a:cubicBezTo>
                    <a:cubicBezTo>
                      <a:pt x="204" y="143"/>
                      <a:pt x="215" y="162"/>
                      <a:pt x="224" y="182"/>
                    </a:cubicBezTo>
                    <a:cubicBezTo>
                      <a:pt x="233" y="202"/>
                      <a:pt x="222" y="219"/>
                      <a:pt x="201" y="221"/>
                    </a:cubicBezTo>
                    <a:cubicBezTo>
                      <a:pt x="196" y="221"/>
                      <a:pt x="189" y="218"/>
                      <a:pt x="188" y="215"/>
                    </a:cubicBezTo>
                    <a:cubicBezTo>
                      <a:pt x="177" y="185"/>
                      <a:pt x="149" y="178"/>
                      <a:pt x="122" y="165"/>
                    </a:cubicBezTo>
                    <a:cubicBezTo>
                      <a:pt x="125" y="180"/>
                      <a:pt x="130" y="195"/>
                      <a:pt x="132" y="211"/>
                    </a:cubicBezTo>
                    <a:cubicBezTo>
                      <a:pt x="137" y="245"/>
                      <a:pt x="153" y="271"/>
                      <a:pt x="178" y="295"/>
                    </a:cubicBezTo>
                    <a:cubicBezTo>
                      <a:pt x="190" y="308"/>
                      <a:pt x="194" y="328"/>
                      <a:pt x="199" y="345"/>
                    </a:cubicBezTo>
                    <a:cubicBezTo>
                      <a:pt x="201" y="350"/>
                      <a:pt x="195" y="357"/>
                      <a:pt x="192" y="363"/>
                    </a:cubicBezTo>
                    <a:cubicBezTo>
                      <a:pt x="187" y="360"/>
                      <a:pt x="182" y="357"/>
                      <a:pt x="179" y="352"/>
                    </a:cubicBezTo>
                    <a:cubicBezTo>
                      <a:pt x="169" y="341"/>
                      <a:pt x="160" y="329"/>
                      <a:pt x="150" y="317"/>
                    </a:cubicBezTo>
                    <a:cubicBezTo>
                      <a:pt x="149" y="318"/>
                      <a:pt x="147" y="318"/>
                      <a:pt x="145" y="319"/>
                    </a:cubicBezTo>
                    <a:cubicBezTo>
                      <a:pt x="144" y="333"/>
                      <a:pt x="146" y="350"/>
                      <a:pt x="140" y="362"/>
                    </a:cubicBezTo>
                    <a:cubicBezTo>
                      <a:pt x="134" y="374"/>
                      <a:pt x="120" y="382"/>
                      <a:pt x="108" y="393"/>
                    </a:cubicBezTo>
                    <a:cubicBezTo>
                      <a:pt x="134" y="426"/>
                      <a:pt x="163" y="464"/>
                      <a:pt x="192" y="502"/>
                    </a:cubicBezTo>
                    <a:cubicBezTo>
                      <a:pt x="197" y="508"/>
                      <a:pt x="204" y="520"/>
                      <a:pt x="201" y="525"/>
                    </a:cubicBezTo>
                    <a:cubicBezTo>
                      <a:pt x="198" y="532"/>
                      <a:pt x="187" y="537"/>
                      <a:pt x="178" y="539"/>
                    </a:cubicBezTo>
                    <a:cubicBezTo>
                      <a:pt x="147" y="546"/>
                      <a:pt x="130" y="530"/>
                      <a:pt x="117" y="491"/>
                    </a:cubicBezTo>
                    <a:cubicBezTo>
                      <a:pt x="103" y="452"/>
                      <a:pt x="87" y="415"/>
                      <a:pt x="72" y="376"/>
                    </a:cubicBezTo>
                    <a:cubicBezTo>
                      <a:pt x="69" y="370"/>
                      <a:pt x="68" y="363"/>
                      <a:pt x="64" y="350"/>
                    </a:cubicBezTo>
                    <a:cubicBezTo>
                      <a:pt x="77" y="357"/>
                      <a:pt x="84" y="361"/>
                      <a:pt x="91" y="365"/>
                    </a:cubicBezTo>
                    <a:cubicBezTo>
                      <a:pt x="109" y="344"/>
                      <a:pt x="98" y="275"/>
                      <a:pt x="74" y="261"/>
                    </a:cubicBezTo>
                    <a:cubicBezTo>
                      <a:pt x="69" y="271"/>
                      <a:pt x="65" y="280"/>
                      <a:pt x="59" y="289"/>
                    </a:cubicBezTo>
                    <a:cubicBezTo>
                      <a:pt x="57" y="292"/>
                      <a:pt x="50" y="293"/>
                      <a:pt x="46" y="295"/>
                    </a:cubicBezTo>
                    <a:cubicBezTo>
                      <a:pt x="44" y="291"/>
                      <a:pt x="41" y="286"/>
                      <a:pt x="41" y="282"/>
                    </a:cubicBezTo>
                    <a:cubicBezTo>
                      <a:pt x="46" y="250"/>
                      <a:pt x="39" y="224"/>
                      <a:pt x="9" y="207"/>
                    </a:cubicBezTo>
                    <a:cubicBezTo>
                      <a:pt x="4" y="204"/>
                      <a:pt x="0" y="194"/>
                      <a:pt x="1" y="189"/>
                    </a:cubicBezTo>
                    <a:cubicBezTo>
                      <a:pt x="2" y="184"/>
                      <a:pt x="9" y="178"/>
                      <a:pt x="15" y="176"/>
                    </a:cubicBezTo>
                    <a:cubicBezTo>
                      <a:pt x="23" y="173"/>
                      <a:pt x="32" y="173"/>
                      <a:pt x="41" y="172"/>
                    </a:cubicBezTo>
                    <a:cubicBezTo>
                      <a:pt x="49" y="171"/>
                      <a:pt x="56" y="171"/>
                      <a:pt x="70" y="170"/>
                    </a:cubicBezTo>
                    <a:cubicBezTo>
                      <a:pt x="80" y="176"/>
                      <a:pt x="76" y="204"/>
                      <a:pt x="99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81"/>
              <p:cNvSpPr/>
              <p:nvPr/>
            </p:nvSpPr>
            <p:spPr bwMode="auto">
              <a:xfrm>
                <a:off x="13196661" y="-7938"/>
                <a:ext cx="1047750" cy="858838"/>
              </a:xfrm>
              <a:custGeom>
                <a:avLst/>
                <a:gdLst>
                  <a:gd name="T0" fmla="*/ 36 w 332"/>
                  <a:gd name="T1" fmla="*/ 247 h 272"/>
                  <a:gd name="T2" fmla="*/ 149 w 332"/>
                  <a:gd name="T3" fmla="*/ 203 h 272"/>
                  <a:gd name="T4" fmla="*/ 78 w 332"/>
                  <a:gd name="T5" fmla="*/ 204 h 272"/>
                  <a:gd name="T6" fmla="*/ 3 w 332"/>
                  <a:gd name="T7" fmla="*/ 159 h 272"/>
                  <a:gd name="T8" fmla="*/ 3 w 332"/>
                  <a:gd name="T9" fmla="*/ 137 h 272"/>
                  <a:gd name="T10" fmla="*/ 22 w 332"/>
                  <a:gd name="T11" fmla="*/ 132 h 272"/>
                  <a:gd name="T12" fmla="*/ 153 w 332"/>
                  <a:gd name="T13" fmla="*/ 148 h 272"/>
                  <a:gd name="T14" fmla="*/ 214 w 332"/>
                  <a:gd name="T15" fmla="*/ 109 h 272"/>
                  <a:gd name="T16" fmla="*/ 249 w 332"/>
                  <a:gd name="T17" fmla="*/ 22 h 272"/>
                  <a:gd name="T18" fmla="*/ 269 w 332"/>
                  <a:gd name="T19" fmla="*/ 1 h 272"/>
                  <a:gd name="T20" fmla="*/ 293 w 332"/>
                  <a:gd name="T21" fmla="*/ 18 h 272"/>
                  <a:gd name="T22" fmla="*/ 308 w 332"/>
                  <a:gd name="T23" fmla="*/ 48 h 272"/>
                  <a:gd name="T24" fmla="*/ 298 w 332"/>
                  <a:gd name="T25" fmla="*/ 83 h 272"/>
                  <a:gd name="T26" fmla="*/ 255 w 332"/>
                  <a:gd name="T27" fmla="*/ 151 h 272"/>
                  <a:gd name="T28" fmla="*/ 307 w 332"/>
                  <a:gd name="T29" fmla="*/ 147 h 272"/>
                  <a:gd name="T30" fmla="*/ 331 w 332"/>
                  <a:gd name="T31" fmla="*/ 159 h 272"/>
                  <a:gd name="T32" fmla="*/ 309 w 332"/>
                  <a:gd name="T33" fmla="*/ 182 h 272"/>
                  <a:gd name="T34" fmla="*/ 253 w 332"/>
                  <a:gd name="T35" fmla="*/ 184 h 272"/>
                  <a:gd name="T36" fmla="*/ 229 w 332"/>
                  <a:gd name="T37" fmla="*/ 194 h 272"/>
                  <a:gd name="T38" fmla="*/ 36 w 332"/>
                  <a:gd name="T39" fmla="*/ 247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2" h="272">
                    <a:moveTo>
                      <a:pt x="36" y="247"/>
                    </a:moveTo>
                    <a:cubicBezTo>
                      <a:pt x="76" y="230"/>
                      <a:pt x="119" y="237"/>
                      <a:pt x="149" y="203"/>
                    </a:cubicBezTo>
                    <a:cubicBezTo>
                      <a:pt x="124" y="203"/>
                      <a:pt x="101" y="202"/>
                      <a:pt x="78" y="204"/>
                    </a:cubicBezTo>
                    <a:cubicBezTo>
                      <a:pt x="41" y="207"/>
                      <a:pt x="19" y="188"/>
                      <a:pt x="3" y="159"/>
                    </a:cubicBezTo>
                    <a:cubicBezTo>
                      <a:pt x="0" y="153"/>
                      <a:pt x="0" y="142"/>
                      <a:pt x="3" y="137"/>
                    </a:cubicBezTo>
                    <a:cubicBezTo>
                      <a:pt x="5" y="133"/>
                      <a:pt x="17" y="129"/>
                      <a:pt x="22" y="132"/>
                    </a:cubicBezTo>
                    <a:cubicBezTo>
                      <a:pt x="64" y="152"/>
                      <a:pt x="109" y="144"/>
                      <a:pt x="153" y="148"/>
                    </a:cubicBezTo>
                    <a:cubicBezTo>
                      <a:pt x="186" y="151"/>
                      <a:pt x="203" y="139"/>
                      <a:pt x="214" y="109"/>
                    </a:cubicBezTo>
                    <a:cubicBezTo>
                      <a:pt x="223" y="79"/>
                      <a:pt x="236" y="50"/>
                      <a:pt x="249" y="22"/>
                    </a:cubicBezTo>
                    <a:cubicBezTo>
                      <a:pt x="253" y="13"/>
                      <a:pt x="262" y="2"/>
                      <a:pt x="269" y="1"/>
                    </a:cubicBezTo>
                    <a:cubicBezTo>
                      <a:pt x="277" y="0"/>
                      <a:pt x="287" y="10"/>
                      <a:pt x="293" y="18"/>
                    </a:cubicBezTo>
                    <a:cubicBezTo>
                      <a:pt x="300" y="27"/>
                      <a:pt x="303" y="38"/>
                      <a:pt x="308" y="48"/>
                    </a:cubicBezTo>
                    <a:cubicBezTo>
                      <a:pt x="315" y="63"/>
                      <a:pt x="313" y="73"/>
                      <a:pt x="298" y="83"/>
                    </a:cubicBezTo>
                    <a:cubicBezTo>
                      <a:pt x="275" y="98"/>
                      <a:pt x="266" y="123"/>
                      <a:pt x="255" y="151"/>
                    </a:cubicBezTo>
                    <a:cubicBezTo>
                      <a:pt x="275" y="150"/>
                      <a:pt x="291" y="148"/>
                      <a:pt x="307" y="147"/>
                    </a:cubicBezTo>
                    <a:cubicBezTo>
                      <a:pt x="316" y="147"/>
                      <a:pt x="330" y="144"/>
                      <a:pt x="331" y="159"/>
                    </a:cubicBezTo>
                    <a:cubicBezTo>
                      <a:pt x="332" y="173"/>
                      <a:pt x="322" y="181"/>
                      <a:pt x="309" y="182"/>
                    </a:cubicBezTo>
                    <a:cubicBezTo>
                      <a:pt x="290" y="184"/>
                      <a:pt x="271" y="183"/>
                      <a:pt x="253" y="184"/>
                    </a:cubicBezTo>
                    <a:cubicBezTo>
                      <a:pt x="245" y="185"/>
                      <a:pt x="234" y="188"/>
                      <a:pt x="229" y="194"/>
                    </a:cubicBezTo>
                    <a:cubicBezTo>
                      <a:pt x="170" y="259"/>
                      <a:pt x="127" y="272"/>
                      <a:pt x="36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82"/>
              <p:cNvSpPr/>
              <p:nvPr/>
            </p:nvSpPr>
            <p:spPr bwMode="auto">
              <a:xfrm>
                <a:off x="10912249" y="5257800"/>
                <a:ext cx="663575" cy="809625"/>
              </a:xfrm>
              <a:custGeom>
                <a:avLst/>
                <a:gdLst>
                  <a:gd name="T0" fmla="*/ 30 w 210"/>
                  <a:gd name="T1" fmla="*/ 218 h 256"/>
                  <a:gd name="T2" fmla="*/ 0 w 210"/>
                  <a:gd name="T3" fmla="*/ 204 h 256"/>
                  <a:gd name="T4" fmla="*/ 103 w 210"/>
                  <a:gd name="T5" fmla="*/ 0 h 256"/>
                  <a:gd name="T6" fmla="*/ 129 w 210"/>
                  <a:gd name="T7" fmla="*/ 38 h 256"/>
                  <a:gd name="T8" fmla="*/ 123 w 210"/>
                  <a:gd name="T9" fmla="*/ 153 h 256"/>
                  <a:gd name="T10" fmla="*/ 185 w 210"/>
                  <a:gd name="T11" fmla="*/ 38 h 256"/>
                  <a:gd name="T12" fmla="*/ 210 w 210"/>
                  <a:gd name="T13" fmla="*/ 48 h 256"/>
                  <a:gd name="T14" fmla="*/ 109 w 210"/>
                  <a:gd name="T15" fmla="*/ 256 h 256"/>
                  <a:gd name="T16" fmla="*/ 80 w 210"/>
                  <a:gd name="T17" fmla="*/ 216 h 256"/>
                  <a:gd name="T18" fmla="*/ 90 w 210"/>
                  <a:gd name="T19" fmla="*/ 94 h 256"/>
                  <a:gd name="T20" fmla="*/ 30 w 210"/>
                  <a:gd name="T21" fmla="*/ 218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256">
                    <a:moveTo>
                      <a:pt x="30" y="218"/>
                    </a:moveTo>
                    <a:cubicBezTo>
                      <a:pt x="20" y="214"/>
                      <a:pt x="11" y="210"/>
                      <a:pt x="0" y="204"/>
                    </a:cubicBezTo>
                    <a:cubicBezTo>
                      <a:pt x="35" y="135"/>
                      <a:pt x="69" y="67"/>
                      <a:pt x="103" y="0"/>
                    </a:cubicBezTo>
                    <a:cubicBezTo>
                      <a:pt x="127" y="4"/>
                      <a:pt x="132" y="16"/>
                      <a:pt x="129" y="38"/>
                    </a:cubicBezTo>
                    <a:cubicBezTo>
                      <a:pt x="124" y="76"/>
                      <a:pt x="122" y="113"/>
                      <a:pt x="123" y="153"/>
                    </a:cubicBezTo>
                    <a:cubicBezTo>
                      <a:pt x="143" y="115"/>
                      <a:pt x="164" y="78"/>
                      <a:pt x="185" y="38"/>
                    </a:cubicBezTo>
                    <a:cubicBezTo>
                      <a:pt x="193" y="41"/>
                      <a:pt x="201" y="44"/>
                      <a:pt x="210" y="48"/>
                    </a:cubicBezTo>
                    <a:cubicBezTo>
                      <a:pt x="176" y="118"/>
                      <a:pt x="142" y="187"/>
                      <a:pt x="109" y="256"/>
                    </a:cubicBezTo>
                    <a:cubicBezTo>
                      <a:pt x="77" y="246"/>
                      <a:pt x="77" y="246"/>
                      <a:pt x="80" y="216"/>
                    </a:cubicBezTo>
                    <a:cubicBezTo>
                      <a:pt x="84" y="176"/>
                      <a:pt x="89" y="136"/>
                      <a:pt x="90" y="94"/>
                    </a:cubicBezTo>
                    <a:cubicBezTo>
                      <a:pt x="70" y="135"/>
                      <a:pt x="50" y="176"/>
                      <a:pt x="30" y="2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83"/>
              <p:cNvSpPr/>
              <p:nvPr/>
            </p:nvSpPr>
            <p:spPr bwMode="auto">
              <a:xfrm>
                <a:off x="12772799" y="5489575"/>
                <a:ext cx="433388" cy="757238"/>
              </a:xfrm>
              <a:custGeom>
                <a:avLst/>
                <a:gdLst>
                  <a:gd name="T0" fmla="*/ 137 w 137"/>
                  <a:gd name="T1" fmla="*/ 221 h 240"/>
                  <a:gd name="T2" fmla="*/ 112 w 137"/>
                  <a:gd name="T3" fmla="*/ 226 h 240"/>
                  <a:gd name="T4" fmla="*/ 38 w 137"/>
                  <a:gd name="T5" fmla="*/ 85 h 240"/>
                  <a:gd name="T6" fmla="*/ 35 w 137"/>
                  <a:gd name="T7" fmla="*/ 86 h 240"/>
                  <a:gd name="T8" fmla="*/ 46 w 137"/>
                  <a:gd name="T9" fmla="*/ 237 h 240"/>
                  <a:gd name="T10" fmla="*/ 17 w 137"/>
                  <a:gd name="T11" fmla="*/ 240 h 240"/>
                  <a:gd name="T12" fmla="*/ 0 w 137"/>
                  <a:gd name="T13" fmla="*/ 17 h 240"/>
                  <a:gd name="T14" fmla="*/ 49 w 137"/>
                  <a:gd name="T15" fmla="*/ 37 h 240"/>
                  <a:gd name="T16" fmla="*/ 95 w 137"/>
                  <a:gd name="T17" fmla="*/ 105 h 240"/>
                  <a:gd name="T18" fmla="*/ 86 w 137"/>
                  <a:gd name="T19" fmla="*/ 5 h 240"/>
                  <a:gd name="T20" fmla="*/ 110 w 137"/>
                  <a:gd name="T21" fmla="*/ 0 h 240"/>
                  <a:gd name="T22" fmla="*/ 137 w 137"/>
                  <a:gd name="T23" fmla="*/ 22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" h="240">
                    <a:moveTo>
                      <a:pt x="137" y="221"/>
                    </a:moveTo>
                    <a:cubicBezTo>
                      <a:pt x="127" y="223"/>
                      <a:pt x="120" y="224"/>
                      <a:pt x="112" y="226"/>
                    </a:cubicBezTo>
                    <a:cubicBezTo>
                      <a:pt x="87" y="179"/>
                      <a:pt x="63" y="132"/>
                      <a:pt x="38" y="85"/>
                    </a:cubicBezTo>
                    <a:cubicBezTo>
                      <a:pt x="37" y="85"/>
                      <a:pt x="36" y="86"/>
                      <a:pt x="35" y="86"/>
                    </a:cubicBezTo>
                    <a:cubicBezTo>
                      <a:pt x="39" y="136"/>
                      <a:pt x="42" y="185"/>
                      <a:pt x="46" y="237"/>
                    </a:cubicBezTo>
                    <a:cubicBezTo>
                      <a:pt x="36" y="238"/>
                      <a:pt x="28" y="238"/>
                      <a:pt x="17" y="240"/>
                    </a:cubicBezTo>
                    <a:cubicBezTo>
                      <a:pt x="11" y="164"/>
                      <a:pt x="5" y="91"/>
                      <a:pt x="0" y="17"/>
                    </a:cubicBezTo>
                    <a:cubicBezTo>
                      <a:pt x="33" y="10"/>
                      <a:pt x="33" y="10"/>
                      <a:pt x="49" y="37"/>
                    </a:cubicBezTo>
                    <a:cubicBezTo>
                      <a:pt x="63" y="60"/>
                      <a:pt x="77" y="83"/>
                      <a:pt x="95" y="105"/>
                    </a:cubicBezTo>
                    <a:cubicBezTo>
                      <a:pt x="92" y="72"/>
                      <a:pt x="89" y="39"/>
                      <a:pt x="86" y="5"/>
                    </a:cubicBezTo>
                    <a:cubicBezTo>
                      <a:pt x="94" y="3"/>
                      <a:pt x="101" y="2"/>
                      <a:pt x="110" y="0"/>
                    </a:cubicBezTo>
                    <a:cubicBezTo>
                      <a:pt x="119" y="73"/>
                      <a:pt x="128" y="146"/>
                      <a:pt x="137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84"/>
              <p:cNvSpPr>
                <a:spLocks noEditPoints="1"/>
              </p:cNvSpPr>
              <p:nvPr/>
            </p:nvSpPr>
            <p:spPr bwMode="auto">
              <a:xfrm>
                <a:off x="14103124" y="4878387"/>
                <a:ext cx="720725" cy="762000"/>
              </a:xfrm>
              <a:custGeom>
                <a:avLst/>
                <a:gdLst>
                  <a:gd name="T0" fmla="*/ 124 w 228"/>
                  <a:gd name="T1" fmla="*/ 122 h 241"/>
                  <a:gd name="T2" fmla="*/ 104 w 228"/>
                  <a:gd name="T3" fmla="*/ 142 h 241"/>
                  <a:gd name="T4" fmla="*/ 158 w 228"/>
                  <a:gd name="T5" fmla="*/ 216 h 241"/>
                  <a:gd name="T6" fmla="*/ 135 w 228"/>
                  <a:gd name="T7" fmla="*/ 241 h 241"/>
                  <a:gd name="T8" fmla="*/ 0 w 228"/>
                  <a:gd name="T9" fmla="*/ 51 h 241"/>
                  <a:gd name="T10" fmla="*/ 49 w 228"/>
                  <a:gd name="T11" fmla="*/ 16 h 241"/>
                  <a:gd name="T12" fmla="*/ 122 w 228"/>
                  <a:gd name="T13" fmla="*/ 15 h 241"/>
                  <a:gd name="T14" fmla="*/ 148 w 228"/>
                  <a:gd name="T15" fmla="*/ 87 h 241"/>
                  <a:gd name="T16" fmla="*/ 159 w 228"/>
                  <a:gd name="T17" fmla="*/ 115 h 241"/>
                  <a:gd name="T18" fmla="*/ 228 w 228"/>
                  <a:gd name="T19" fmla="*/ 169 h 241"/>
                  <a:gd name="T20" fmla="*/ 186 w 228"/>
                  <a:gd name="T21" fmla="*/ 174 h 241"/>
                  <a:gd name="T22" fmla="*/ 124 w 228"/>
                  <a:gd name="T23" fmla="*/ 122 h 241"/>
                  <a:gd name="T24" fmla="*/ 85 w 228"/>
                  <a:gd name="T25" fmla="*/ 113 h 241"/>
                  <a:gd name="T26" fmla="*/ 117 w 228"/>
                  <a:gd name="T27" fmla="*/ 72 h 241"/>
                  <a:gd name="T28" fmla="*/ 90 w 228"/>
                  <a:gd name="T29" fmla="*/ 39 h 241"/>
                  <a:gd name="T30" fmla="*/ 41 w 228"/>
                  <a:gd name="T31" fmla="*/ 55 h 241"/>
                  <a:gd name="T32" fmla="*/ 85 w 228"/>
                  <a:gd name="T33" fmla="*/ 113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8" h="241">
                    <a:moveTo>
                      <a:pt x="124" y="122"/>
                    </a:moveTo>
                    <a:cubicBezTo>
                      <a:pt x="116" y="129"/>
                      <a:pt x="111" y="135"/>
                      <a:pt x="104" y="142"/>
                    </a:cubicBezTo>
                    <a:cubicBezTo>
                      <a:pt x="122" y="167"/>
                      <a:pt x="140" y="191"/>
                      <a:pt x="158" y="216"/>
                    </a:cubicBezTo>
                    <a:cubicBezTo>
                      <a:pt x="150" y="225"/>
                      <a:pt x="143" y="232"/>
                      <a:pt x="135" y="241"/>
                    </a:cubicBezTo>
                    <a:cubicBezTo>
                      <a:pt x="90" y="177"/>
                      <a:pt x="46" y="115"/>
                      <a:pt x="0" y="51"/>
                    </a:cubicBezTo>
                    <a:cubicBezTo>
                      <a:pt x="17" y="39"/>
                      <a:pt x="33" y="27"/>
                      <a:pt x="49" y="16"/>
                    </a:cubicBezTo>
                    <a:cubicBezTo>
                      <a:pt x="73" y="1"/>
                      <a:pt x="97" y="0"/>
                      <a:pt x="122" y="15"/>
                    </a:cubicBezTo>
                    <a:cubicBezTo>
                      <a:pt x="150" y="33"/>
                      <a:pt x="153" y="60"/>
                      <a:pt x="148" y="87"/>
                    </a:cubicBezTo>
                    <a:cubicBezTo>
                      <a:pt x="145" y="101"/>
                      <a:pt x="150" y="107"/>
                      <a:pt x="159" y="115"/>
                    </a:cubicBezTo>
                    <a:cubicBezTo>
                      <a:pt x="183" y="132"/>
                      <a:pt x="205" y="151"/>
                      <a:pt x="228" y="169"/>
                    </a:cubicBezTo>
                    <a:cubicBezTo>
                      <a:pt x="208" y="191"/>
                      <a:pt x="208" y="191"/>
                      <a:pt x="186" y="174"/>
                    </a:cubicBezTo>
                    <a:cubicBezTo>
                      <a:pt x="166" y="157"/>
                      <a:pt x="145" y="140"/>
                      <a:pt x="124" y="122"/>
                    </a:cubicBezTo>
                    <a:close/>
                    <a:moveTo>
                      <a:pt x="85" y="113"/>
                    </a:moveTo>
                    <a:cubicBezTo>
                      <a:pt x="102" y="103"/>
                      <a:pt x="118" y="94"/>
                      <a:pt x="117" y="72"/>
                    </a:cubicBezTo>
                    <a:cubicBezTo>
                      <a:pt x="116" y="55"/>
                      <a:pt x="104" y="45"/>
                      <a:pt x="90" y="39"/>
                    </a:cubicBezTo>
                    <a:cubicBezTo>
                      <a:pt x="70" y="30"/>
                      <a:pt x="56" y="40"/>
                      <a:pt x="41" y="55"/>
                    </a:cubicBezTo>
                    <a:cubicBezTo>
                      <a:pt x="55" y="74"/>
                      <a:pt x="69" y="93"/>
                      <a:pt x="85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85"/>
              <p:cNvSpPr/>
              <p:nvPr/>
            </p:nvSpPr>
            <p:spPr bwMode="auto">
              <a:xfrm>
                <a:off x="9386661" y="3990975"/>
                <a:ext cx="820738" cy="669925"/>
              </a:xfrm>
              <a:custGeom>
                <a:avLst/>
                <a:gdLst>
                  <a:gd name="T0" fmla="*/ 108 w 260"/>
                  <a:gd name="T1" fmla="*/ 81 h 212"/>
                  <a:gd name="T2" fmla="*/ 12 w 260"/>
                  <a:gd name="T3" fmla="*/ 129 h 212"/>
                  <a:gd name="T4" fmla="*/ 0 w 260"/>
                  <a:gd name="T5" fmla="*/ 106 h 212"/>
                  <a:gd name="T6" fmla="*/ 204 w 260"/>
                  <a:gd name="T7" fmla="*/ 0 h 212"/>
                  <a:gd name="T8" fmla="*/ 217 w 260"/>
                  <a:gd name="T9" fmla="*/ 24 h 212"/>
                  <a:gd name="T10" fmla="*/ 131 w 260"/>
                  <a:gd name="T11" fmla="*/ 69 h 212"/>
                  <a:gd name="T12" fmla="*/ 161 w 260"/>
                  <a:gd name="T13" fmla="*/ 126 h 212"/>
                  <a:gd name="T14" fmla="*/ 247 w 260"/>
                  <a:gd name="T15" fmla="*/ 84 h 212"/>
                  <a:gd name="T16" fmla="*/ 260 w 260"/>
                  <a:gd name="T17" fmla="*/ 107 h 212"/>
                  <a:gd name="T18" fmla="*/ 55 w 260"/>
                  <a:gd name="T19" fmla="*/ 212 h 212"/>
                  <a:gd name="T20" fmla="*/ 42 w 260"/>
                  <a:gd name="T21" fmla="*/ 189 h 212"/>
                  <a:gd name="T22" fmla="*/ 138 w 260"/>
                  <a:gd name="T23" fmla="*/ 139 h 212"/>
                  <a:gd name="T24" fmla="*/ 108 w 260"/>
                  <a:gd name="T25" fmla="*/ 8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12">
                    <a:moveTo>
                      <a:pt x="108" y="81"/>
                    </a:moveTo>
                    <a:cubicBezTo>
                      <a:pt x="75" y="97"/>
                      <a:pt x="44" y="113"/>
                      <a:pt x="12" y="129"/>
                    </a:cubicBezTo>
                    <a:cubicBezTo>
                      <a:pt x="8" y="121"/>
                      <a:pt x="4" y="114"/>
                      <a:pt x="0" y="106"/>
                    </a:cubicBezTo>
                    <a:cubicBezTo>
                      <a:pt x="68" y="70"/>
                      <a:pt x="135" y="36"/>
                      <a:pt x="204" y="0"/>
                    </a:cubicBezTo>
                    <a:cubicBezTo>
                      <a:pt x="208" y="9"/>
                      <a:pt x="212" y="16"/>
                      <a:pt x="217" y="24"/>
                    </a:cubicBezTo>
                    <a:cubicBezTo>
                      <a:pt x="188" y="39"/>
                      <a:pt x="160" y="54"/>
                      <a:pt x="131" y="69"/>
                    </a:cubicBezTo>
                    <a:cubicBezTo>
                      <a:pt x="141" y="88"/>
                      <a:pt x="151" y="106"/>
                      <a:pt x="161" y="126"/>
                    </a:cubicBezTo>
                    <a:cubicBezTo>
                      <a:pt x="190" y="112"/>
                      <a:pt x="217" y="99"/>
                      <a:pt x="247" y="84"/>
                    </a:cubicBezTo>
                    <a:cubicBezTo>
                      <a:pt x="251" y="91"/>
                      <a:pt x="255" y="99"/>
                      <a:pt x="260" y="107"/>
                    </a:cubicBezTo>
                    <a:cubicBezTo>
                      <a:pt x="191" y="142"/>
                      <a:pt x="124" y="177"/>
                      <a:pt x="55" y="212"/>
                    </a:cubicBezTo>
                    <a:cubicBezTo>
                      <a:pt x="51" y="205"/>
                      <a:pt x="47" y="198"/>
                      <a:pt x="42" y="189"/>
                    </a:cubicBezTo>
                    <a:cubicBezTo>
                      <a:pt x="74" y="172"/>
                      <a:pt x="105" y="156"/>
                      <a:pt x="138" y="139"/>
                    </a:cubicBezTo>
                    <a:cubicBezTo>
                      <a:pt x="127" y="119"/>
                      <a:pt x="118" y="101"/>
                      <a:pt x="108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86"/>
              <p:cNvSpPr>
                <a:spLocks noEditPoints="1"/>
              </p:cNvSpPr>
              <p:nvPr/>
            </p:nvSpPr>
            <p:spPr bwMode="auto">
              <a:xfrm>
                <a:off x="10480449" y="5126037"/>
                <a:ext cx="615950" cy="741363"/>
              </a:xfrm>
              <a:custGeom>
                <a:avLst/>
                <a:gdLst>
                  <a:gd name="T0" fmla="*/ 0 w 195"/>
                  <a:gd name="T1" fmla="*/ 167 h 235"/>
                  <a:gd name="T2" fmla="*/ 160 w 195"/>
                  <a:gd name="T3" fmla="*/ 0 h 235"/>
                  <a:gd name="T4" fmla="*/ 195 w 195"/>
                  <a:gd name="T5" fmla="*/ 22 h 235"/>
                  <a:gd name="T6" fmla="*/ 107 w 195"/>
                  <a:gd name="T7" fmla="*/ 235 h 235"/>
                  <a:gd name="T8" fmla="*/ 79 w 195"/>
                  <a:gd name="T9" fmla="*/ 219 h 235"/>
                  <a:gd name="T10" fmla="*/ 98 w 195"/>
                  <a:gd name="T11" fmla="*/ 178 h 235"/>
                  <a:gd name="T12" fmla="*/ 90 w 195"/>
                  <a:gd name="T13" fmla="*/ 145 h 235"/>
                  <a:gd name="T14" fmla="*/ 70 w 195"/>
                  <a:gd name="T15" fmla="*/ 131 h 235"/>
                  <a:gd name="T16" fmla="*/ 25 w 195"/>
                  <a:gd name="T17" fmla="*/ 187 h 235"/>
                  <a:gd name="T18" fmla="*/ 0 w 195"/>
                  <a:gd name="T19" fmla="*/ 167 h 235"/>
                  <a:gd name="T20" fmla="*/ 121 w 195"/>
                  <a:gd name="T21" fmla="*/ 127 h 235"/>
                  <a:gd name="T22" fmla="*/ 154 w 195"/>
                  <a:gd name="T23" fmla="*/ 50 h 235"/>
                  <a:gd name="T24" fmla="*/ 95 w 195"/>
                  <a:gd name="T25" fmla="*/ 108 h 235"/>
                  <a:gd name="T26" fmla="*/ 121 w 195"/>
                  <a:gd name="T27" fmla="*/ 127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5" h="235">
                    <a:moveTo>
                      <a:pt x="0" y="167"/>
                    </a:moveTo>
                    <a:cubicBezTo>
                      <a:pt x="54" y="111"/>
                      <a:pt x="107" y="56"/>
                      <a:pt x="160" y="0"/>
                    </a:cubicBezTo>
                    <a:cubicBezTo>
                      <a:pt x="173" y="8"/>
                      <a:pt x="183" y="14"/>
                      <a:pt x="195" y="22"/>
                    </a:cubicBezTo>
                    <a:cubicBezTo>
                      <a:pt x="166" y="92"/>
                      <a:pt x="137" y="163"/>
                      <a:pt x="107" y="235"/>
                    </a:cubicBezTo>
                    <a:cubicBezTo>
                      <a:pt x="97" y="230"/>
                      <a:pt x="89" y="225"/>
                      <a:pt x="79" y="219"/>
                    </a:cubicBezTo>
                    <a:cubicBezTo>
                      <a:pt x="85" y="205"/>
                      <a:pt x="90" y="191"/>
                      <a:pt x="98" y="178"/>
                    </a:cubicBezTo>
                    <a:cubicBezTo>
                      <a:pt x="107" y="163"/>
                      <a:pt x="106" y="153"/>
                      <a:pt x="90" y="145"/>
                    </a:cubicBezTo>
                    <a:cubicBezTo>
                      <a:pt x="84" y="142"/>
                      <a:pt x="79" y="137"/>
                      <a:pt x="70" y="131"/>
                    </a:cubicBezTo>
                    <a:cubicBezTo>
                      <a:pt x="55" y="149"/>
                      <a:pt x="40" y="168"/>
                      <a:pt x="25" y="187"/>
                    </a:cubicBezTo>
                    <a:cubicBezTo>
                      <a:pt x="12" y="177"/>
                      <a:pt x="5" y="171"/>
                      <a:pt x="0" y="167"/>
                    </a:cubicBezTo>
                    <a:close/>
                    <a:moveTo>
                      <a:pt x="121" y="127"/>
                    </a:moveTo>
                    <a:cubicBezTo>
                      <a:pt x="132" y="100"/>
                      <a:pt x="143" y="76"/>
                      <a:pt x="154" y="50"/>
                    </a:cubicBezTo>
                    <a:cubicBezTo>
                      <a:pt x="133" y="71"/>
                      <a:pt x="115" y="89"/>
                      <a:pt x="95" y="108"/>
                    </a:cubicBezTo>
                    <a:cubicBezTo>
                      <a:pt x="103" y="114"/>
                      <a:pt x="111" y="119"/>
                      <a:pt x="12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87"/>
              <p:cNvSpPr/>
              <p:nvPr/>
            </p:nvSpPr>
            <p:spPr bwMode="auto">
              <a:xfrm>
                <a:off x="11399611" y="5441950"/>
                <a:ext cx="520700" cy="785813"/>
              </a:xfrm>
              <a:custGeom>
                <a:avLst/>
                <a:gdLst>
                  <a:gd name="T0" fmla="*/ 110 w 165"/>
                  <a:gd name="T1" fmla="*/ 156 h 249"/>
                  <a:gd name="T2" fmla="*/ 76 w 165"/>
                  <a:gd name="T3" fmla="*/ 143 h 249"/>
                  <a:gd name="T4" fmla="*/ 83 w 165"/>
                  <a:gd name="T5" fmla="*/ 120 h 249"/>
                  <a:gd name="T6" fmla="*/ 141 w 165"/>
                  <a:gd name="T7" fmla="*/ 139 h 249"/>
                  <a:gd name="T8" fmla="*/ 107 w 165"/>
                  <a:gd name="T9" fmla="*/ 249 h 249"/>
                  <a:gd name="T10" fmla="*/ 83 w 165"/>
                  <a:gd name="T11" fmla="*/ 227 h 249"/>
                  <a:gd name="T12" fmla="*/ 11 w 165"/>
                  <a:gd name="T13" fmla="*/ 147 h 249"/>
                  <a:gd name="T14" fmla="*/ 47 w 165"/>
                  <a:gd name="T15" fmla="*/ 47 h 249"/>
                  <a:gd name="T16" fmla="*/ 93 w 165"/>
                  <a:gd name="T17" fmla="*/ 12 h 249"/>
                  <a:gd name="T18" fmla="*/ 162 w 165"/>
                  <a:gd name="T19" fmla="*/ 55 h 249"/>
                  <a:gd name="T20" fmla="*/ 165 w 165"/>
                  <a:gd name="T21" fmla="*/ 93 h 249"/>
                  <a:gd name="T22" fmla="*/ 134 w 165"/>
                  <a:gd name="T23" fmla="*/ 90 h 249"/>
                  <a:gd name="T24" fmla="*/ 134 w 165"/>
                  <a:gd name="T25" fmla="*/ 69 h 249"/>
                  <a:gd name="T26" fmla="*/ 115 w 165"/>
                  <a:gd name="T27" fmla="*/ 38 h 249"/>
                  <a:gd name="T28" fmla="*/ 74 w 165"/>
                  <a:gd name="T29" fmla="*/ 54 h 249"/>
                  <a:gd name="T30" fmla="*/ 38 w 165"/>
                  <a:gd name="T31" fmla="*/ 159 h 249"/>
                  <a:gd name="T32" fmla="*/ 64 w 165"/>
                  <a:gd name="T33" fmla="*/ 205 h 249"/>
                  <a:gd name="T34" fmla="*/ 104 w 165"/>
                  <a:gd name="T35" fmla="*/ 175 h 249"/>
                  <a:gd name="T36" fmla="*/ 110 w 165"/>
                  <a:gd name="T3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5" h="249">
                    <a:moveTo>
                      <a:pt x="110" y="156"/>
                    </a:moveTo>
                    <a:cubicBezTo>
                      <a:pt x="99" y="151"/>
                      <a:pt x="88" y="147"/>
                      <a:pt x="76" y="143"/>
                    </a:cubicBezTo>
                    <a:cubicBezTo>
                      <a:pt x="78" y="136"/>
                      <a:pt x="80" y="129"/>
                      <a:pt x="83" y="120"/>
                    </a:cubicBezTo>
                    <a:cubicBezTo>
                      <a:pt x="102" y="126"/>
                      <a:pt x="121" y="132"/>
                      <a:pt x="141" y="139"/>
                    </a:cubicBezTo>
                    <a:cubicBezTo>
                      <a:pt x="130" y="175"/>
                      <a:pt x="119" y="210"/>
                      <a:pt x="107" y="249"/>
                    </a:cubicBezTo>
                    <a:cubicBezTo>
                      <a:pt x="97" y="241"/>
                      <a:pt x="91" y="234"/>
                      <a:pt x="83" y="227"/>
                    </a:cubicBezTo>
                    <a:cubicBezTo>
                      <a:pt x="36" y="234"/>
                      <a:pt x="0" y="200"/>
                      <a:pt x="11" y="147"/>
                    </a:cubicBezTo>
                    <a:cubicBezTo>
                      <a:pt x="18" y="112"/>
                      <a:pt x="31" y="78"/>
                      <a:pt x="47" y="47"/>
                    </a:cubicBezTo>
                    <a:cubicBezTo>
                      <a:pt x="56" y="31"/>
                      <a:pt x="76" y="18"/>
                      <a:pt x="93" y="12"/>
                    </a:cubicBezTo>
                    <a:cubicBezTo>
                      <a:pt x="127" y="0"/>
                      <a:pt x="154" y="19"/>
                      <a:pt x="162" y="55"/>
                    </a:cubicBezTo>
                    <a:cubicBezTo>
                      <a:pt x="164" y="66"/>
                      <a:pt x="164" y="78"/>
                      <a:pt x="165" y="93"/>
                    </a:cubicBezTo>
                    <a:cubicBezTo>
                      <a:pt x="153" y="92"/>
                      <a:pt x="144" y="91"/>
                      <a:pt x="134" y="90"/>
                    </a:cubicBezTo>
                    <a:cubicBezTo>
                      <a:pt x="134" y="82"/>
                      <a:pt x="134" y="76"/>
                      <a:pt x="134" y="69"/>
                    </a:cubicBezTo>
                    <a:cubicBezTo>
                      <a:pt x="134" y="55"/>
                      <a:pt x="130" y="42"/>
                      <a:pt x="115" y="38"/>
                    </a:cubicBezTo>
                    <a:cubicBezTo>
                      <a:pt x="98" y="34"/>
                      <a:pt x="80" y="38"/>
                      <a:pt x="74" y="54"/>
                    </a:cubicBezTo>
                    <a:cubicBezTo>
                      <a:pt x="60" y="88"/>
                      <a:pt x="48" y="123"/>
                      <a:pt x="38" y="159"/>
                    </a:cubicBezTo>
                    <a:cubicBezTo>
                      <a:pt x="33" y="181"/>
                      <a:pt x="46" y="201"/>
                      <a:pt x="64" y="205"/>
                    </a:cubicBezTo>
                    <a:cubicBezTo>
                      <a:pt x="80" y="210"/>
                      <a:pt x="96" y="198"/>
                      <a:pt x="104" y="175"/>
                    </a:cubicBezTo>
                    <a:cubicBezTo>
                      <a:pt x="107" y="170"/>
                      <a:pt x="108" y="164"/>
                      <a:pt x="110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88"/>
              <p:cNvSpPr/>
              <p:nvPr/>
            </p:nvSpPr>
            <p:spPr bwMode="auto">
              <a:xfrm>
                <a:off x="12312424" y="5551487"/>
                <a:ext cx="412750" cy="714375"/>
              </a:xfrm>
              <a:custGeom>
                <a:avLst/>
                <a:gdLst>
                  <a:gd name="T0" fmla="*/ 1 w 131"/>
                  <a:gd name="T1" fmla="*/ 0 h 226"/>
                  <a:gd name="T2" fmla="*/ 30 w 131"/>
                  <a:gd name="T3" fmla="*/ 0 h 226"/>
                  <a:gd name="T4" fmla="*/ 30 w 131"/>
                  <a:gd name="T5" fmla="*/ 98 h 226"/>
                  <a:gd name="T6" fmla="*/ 28 w 131"/>
                  <a:gd name="T7" fmla="*/ 164 h 226"/>
                  <a:gd name="T8" fmla="*/ 68 w 131"/>
                  <a:gd name="T9" fmla="*/ 199 h 226"/>
                  <a:gd name="T10" fmla="*/ 97 w 131"/>
                  <a:gd name="T11" fmla="*/ 163 h 226"/>
                  <a:gd name="T12" fmla="*/ 102 w 131"/>
                  <a:gd name="T13" fmla="*/ 15 h 226"/>
                  <a:gd name="T14" fmla="*/ 103 w 131"/>
                  <a:gd name="T15" fmla="*/ 4 h 226"/>
                  <a:gd name="T16" fmla="*/ 131 w 131"/>
                  <a:gd name="T17" fmla="*/ 4 h 226"/>
                  <a:gd name="T18" fmla="*/ 123 w 131"/>
                  <a:gd name="T19" fmla="*/ 176 h 226"/>
                  <a:gd name="T20" fmla="*/ 64 w 131"/>
                  <a:gd name="T21" fmla="*/ 226 h 226"/>
                  <a:gd name="T22" fmla="*/ 1 w 131"/>
                  <a:gd name="T23" fmla="*/ 172 h 226"/>
                  <a:gd name="T24" fmla="*/ 1 w 131"/>
                  <a:gd name="T2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" h="226">
                    <a:moveTo>
                      <a:pt x="1" y="0"/>
                    </a:moveTo>
                    <a:cubicBezTo>
                      <a:pt x="14" y="0"/>
                      <a:pt x="22" y="0"/>
                      <a:pt x="30" y="0"/>
                    </a:cubicBezTo>
                    <a:cubicBezTo>
                      <a:pt x="30" y="33"/>
                      <a:pt x="30" y="66"/>
                      <a:pt x="30" y="98"/>
                    </a:cubicBezTo>
                    <a:cubicBezTo>
                      <a:pt x="30" y="120"/>
                      <a:pt x="28" y="142"/>
                      <a:pt x="28" y="164"/>
                    </a:cubicBezTo>
                    <a:cubicBezTo>
                      <a:pt x="28" y="189"/>
                      <a:pt x="44" y="201"/>
                      <a:pt x="68" y="199"/>
                    </a:cubicBezTo>
                    <a:cubicBezTo>
                      <a:pt x="86" y="197"/>
                      <a:pt x="96" y="186"/>
                      <a:pt x="97" y="163"/>
                    </a:cubicBezTo>
                    <a:cubicBezTo>
                      <a:pt x="99" y="114"/>
                      <a:pt x="100" y="65"/>
                      <a:pt x="102" y="15"/>
                    </a:cubicBezTo>
                    <a:cubicBezTo>
                      <a:pt x="102" y="12"/>
                      <a:pt x="103" y="9"/>
                      <a:pt x="103" y="4"/>
                    </a:cubicBezTo>
                    <a:cubicBezTo>
                      <a:pt x="112" y="4"/>
                      <a:pt x="121" y="4"/>
                      <a:pt x="131" y="4"/>
                    </a:cubicBezTo>
                    <a:cubicBezTo>
                      <a:pt x="129" y="62"/>
                      <a:pt x="127" y="119"/>
                      <a:pt x="123" y="176"/>
                    </a:cubicBezTo>
                    <a:cubicBezTo>
                      <a:pt x="121" y="206"/>
                      <a:pt x="95" y="226"/>
                      <a:pt x="64" y="226"/>
                    </a:cubicBezTo>
                    <a:cubicBezTo>
                      <a:pt x="28" y="225"/>
                      <a:pt x="2" y="205"/>
                      <a:pt x="1" y="172"/>
                    </a:cubicBezTo>
                    <a:cubicBezTo>
                      <a:pt x="0" y="115"/>
                      <a:pt x="1" y="58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89"/>
              <p:cNvSpPr/>
              <p:nvPr/>
            </p:nvSpPr>
            <p:spPr bwMode="auto">
              <a:xfrm>
                <a:off x="9635899" y="4373562"/>
                <a:ext cx="825500" cy="698500"/>
              </a:xfrm>
              <a:custGeom>
                <a:avLst/>
                <a:gdLst>
                  <a:gd name="T0" fmla="*/ 192 w 261"/>
                  <a:gd name="T1" fmla="*/ 0 h 221"/>
                  <a:gd name="T2" fmla="*/ 261 w 261"/>
                  <a:gd name="T3" fmla="*/ 96 h 221"/>
                  <a:gd name="T4" fmla="*/ 240 w 261"/>
                  <a:gd name="T5" fmla="*/ 110 h 221"/>
                  <a:gd name="T6" fmla="*/ 196 w 261"/>
                  <a:gd name="T7" fmla="*/ 49 h 221"/>
                  <a:gd name="T8" fmla="*/ 175 w 261"/>
                  <a:gd name="T9" fmla="*/ 44 h 221"/>
                  <a:gd name="T10" fmla="*/ 128 w 261"/>
                  <a:gd name="T11" fmla="*/ 73 h 221"/>
                  <a:gd name="T12" fmla="*/ 175 w 261"/>
                  <a:gd name="T13" fmla="*/ 140 h 221"/>
                  <a:gd name="T14" fmla="*/ 156 w 261"/>
                  <a:gd name="T15" fmla="*/ 155 h 221"/>
                  <a:gd name="T16" fmla="*/ 106 w 261"/>
                  <a:gd name="T17" fmla="*/ 87 h 221"/>
                  <a:gd name="T18" fmla="*/ 38 w 261"/>
                  <a:gd name="T19" fmla="*/ 129 h 221"/>
                  <a:gd name="T20" fmla="*/ 93 w 261"/>
                  <a:gd name="T21" fmla="*/ 207 h 221"/>
                  <a:gd name="T22" fmla="*/ 73 w 261"/>
                  <a:gd name="T23" fmla="*/ 221 h 221"/>
                  <a:gd name="T24" fmla="*/ 0 w 261"/>
                  <a:gd name="T25" fmla="*/ 120 h 221"/>
                  <a:gd name="T26" fmla="*/ 192 w 261"/>
                  <a:gd name="T27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1" h="221">
                    <a:moveTo>
                      <a:pt x="192" y="0"/>
                    </a:moveTo>
                    <a:cubicBezTo>
                      <a:pt x="215" y="32"/>
                      <a:pt x="237" y="63"/>
                      <a:pt x="261" y="96"/>
                    </a:cubicBezTo>
                    <a:cubicBezTo>
                      <a:pt x="254" y="101"/>
                      <a:pt x="248" y="105"/>
                      <a:pt x="240" y="110"/>
                    </a:cubicBezTo>
                    <a:cubicBezTo>
                      <a:pt x="225" y="89"/>
                      <a:pt x="210" y="69"/>
                      <a:pt x="196" y="49"/>
                    </a:cubicBezTo>
                    <a:cubicBezTo>
                      <a:pt x="190" y="39"/>
                      <a:pt x="184" y="38"/>
                      <a:pt x="175" y="44"/>
                    </a:cubicBezTo>
                    <a:cubicBezTo>
                      <a:pt x="160" y="54"/>
                      <a:pt x="145" y="63"/>
                      <a:pt x="128" y="73"/>
                    </a:cubicBezTo>
                    <a:cubicBezTo>
                      <a:pt x="144" y="96"/>
                      <a:pt x="159" y="117"/>
                      <a:pt x="175" y="140"/>
                    </a:cubicBezTo>
                    <a:cubicBezTo>
                      <a:pt x="169" y="145"/>
                      <a:pt x="164" y="149"/>
                      <a:pt x="156" y="155"/>
                    </a:cubicBezTo>
                    <a:cubicBezTo>
                      <a:pt x="139" y="132"/>
                      <a:pt x="122" y="109"/>
                      <a:pt x="106" y="87"/>
                    </a:cubicBezTo>
                    <a:cubicBezTo>
                      <a:pt x="83" y="101"/>
                      <a:pt x="62" y="114"/>
                      <a:pt x="38" y="129"/>
                    </a:cubicBezTo>
                    <a:cubicBezTo>
                      <a:pt x="56" y="154"/>
                      <a:pt x="74" y="180"/>
                      <a:pt x="93" y="207"/>
                    </a:cubicBezTo>
                    <a:cubicBezTo>
                      <a:pt x="87" y="211"/>
                      <a:pt x="81" y="216"/>
                      <a:pt x="73" y="221"/>
                    </a:cubicBezTo>
                    <a:cubicBezTo>
                      <a:pt x="49" y="188"/>
                      <a:pt x="25" y="155"/>
                      <a:pt x="0" y="120"/>
                    </a:cubicBezTo>
                    <a:cubicBezTo>
                      <a:pt x="64" y="80"/>
                      <a:pt x="128" y="4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90"/>
              <p:cNvSpPr/>
              <p:nvPr/>
            </p:nvSpPr>
            <p:spPr bwMode="auto">
              <a:xfrm>
                <a:off x="13347474" y="5267325"/>
                <a:ext cx="487363" cy="777875"/>
              </a:xfrm>
              <a:custGeom>
                <a:avLst/>
                <a:gdLst>
                  <a:gd name="T0" fmla="*/ 117 w 154"/>
                  <a:gd name="T1" fmla="*/ 0 h 246"/>
                  <a:gd name="T2" fmla="*/ 135 w 154"/>
                  <a:gd name="T3" fmla="*/ 115 h 246"/>
                  <a:gd name="T4" fmla="*/ 149 w 154"/>
                  <a:gd name="T5" fmla="*/ 208 h 246"/>
                  <a:gd name="T6" fmla="*/ 124 w 154"/>
                  <a:gd name="T7" fmla="*/ 246 h 246"/>
                  <a:gd name="T8" fmla="*/ 0 w 154"/>
                  <a:gd name="T9" fmla="*/ 48 h 246"/>
                  <a:gd name="T10" fmla="*/ 27 w 154"/>
                  <a:gd name="T11" fmla="*/ 36 h 246"/>
                  <a:gd name="T12" fmla="*/ 108 w 154"/>
                  <a:gd name="T13" fmla="*/ 162 h 246"/>
                  <a:gd name="T14" fmla="*/ 112 w 154"/>
                  <a:gd name="T15" fmla="*/ 160 h 246"/>
                  <a:gd name="T16" fmla="*/ 99 w 154"/>
                  <a:gd name="T17" fmla="*/ 70 h 246"/>
                  <a:gd name="T18" fmla="*/ 92 w 154"/>
                  <a:gd name="T19" fmla="*/ 28 h 246"/>
                  <a:gd name="T20" fmla="*/ 117 w 154"/>
                  <a:gd name="T21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246">
                    <a:moveTo>
                      <a:pt x="117" y="0"/>
                    </a:moveTo>
                    <a:cubicBezTo>
                      <a:pt x="123" y="39"/>
                      <a:pt x="129" y="77"/>
                      <a:pt x="135" y="115"/>
                    </a:cubicBezTo>
                    <a:cubicBezTo>
                      <a:pt x="140" y="146"/>
                      <a:pt x="144" y="177"/>
                      <a:pt x="149" y="208"/>
                    </a:cubicBezTo>
                    <a:cubicBezTo>
                      <a:pt x="153" y="236"/>
                      <a:pt x="154" y="236"/>
                      <a:pt x="124" y="246"/>
                    </a:cubicBezTo>
                    <a:cubicBezTo>
                      <a:pt x="83" y="181"/>
                      <a:pt x="42" y="115"/>
                      <a:pt x="0" y="48"/>
                    </a:cubicBezTo>
                    <a:cubicBezTo>
                      <a:pt x="9" y="44"/>
                      <a:pt x="17" y="40"/>
                      <a:pt x="27" y="36"/>
                    </a:cubicBezTo>
                    <a:cubicBezTo>
                      <a:pt x="54" y="78"/>
                      <a:pt x="81" y="120"/>
                      <a:pt x="108" y="162"/>
                    </a:cubicBezTo>
                    <a:cubicBezTo>
                      <a:pt x="109" y="161"/>
                      <a:pt x="111" y="161"/>
                      <a:pt x="112" y="160"/>
                    </a:cubicBezTo>
                    <a:cubicBezTo>
                      <a:pt x="108" y="130"/>
                      <a:pt x="103" y="100"/>
                      <a:pt x="99" y="70"/>
                    </a:cubicBezTo>
                    <a:cubicBezTo>
                      <a:pt x="97" y="56"/>
                      <a:pt x="94" y="42"/>
                      <a:pt x="92" y="28"/>
                    </a:cubicBezTo>
                    <a:cubicBezTo>
                      <a:pt x="90" y="7"/>
                      <a:pt x="91" y="7"/>
                      <a:pt x="1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91"/>
              <p:cNvSpPr/>
              <p:nvPr/>
            </p:nvSpPr>
            <p:spPr bwMode="auto">
              <a:xfrm>
                <a:off x="11237686" y="209550"/>
                <a:ext cx="533400" cy="842963"/>
              </a:xfrm>
              <a:custGeom>
                <a:avLst/>
                <a:gdLst>
                  <a:gd name="T0" fmla="*/ 169 w 169"/>
                  <a:gd name="T1" fmla="*/ 10 h 267"/>
                  <a:gd name="T2" fmla="*/ 164 w 169"/>
                  <a:gd name="T3" fmla="*/ 22 h 267"/>
                  <a:gd name="T4" fmla="*/ 144 w 169"/>
                  <a:gd name="T5" fmla="*/ 89 h 267"/>
                  <a:gd name="T6" fmla="*/ 121 w 169"/>
                  <a:gd name="T7" fmla="*/ 163 h 267"/>
                  <a:gd name="T8" fmla="*/ 94 w 169"/>
                  <a:gd name="T9" fmla="*/ 233 h 267"/>
                  <a:gd name="T10" fmla="*/ 47 w 169"/>
                  <a:gd name="T11" fmla="*/ 252 h 267"/>
                  <a:gd name="T12" fmla="*/ 34 w 169"/>
                  <a:gd name="T13" fmla="*/ 188 h 267"/>
                  <a:gd name="T14" fmla="*/ 100 w 169"/>
                  <a:gd name="T15" fmla="*/ 98 h 267"/>
                  <a:gd name="T16" fmla="*/ 141 w 169"/>
                  <a:gd name="T17" fmla="*/ 11 h 267"/>
                  <a:gd name="T18" fmla="*/ 157 w 169"/>
                  <a:gd name="T19" fmla="*/ 0 h 267"/>
                  <a:gd name="T20" fmla="*/ 169 w 169"/>
                  <a:gd name="T21" fmla="*/ 1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9" h="267">
                    <a:moveTo>
                      <a:pt x="169" y="10"/>
                    </a:moveTo>
                    <a:cubicBezTo>
                      <a:pt x="166" y="16"/>
                      <a:pt x="165" y="19"/>
                      <a:pt x="164" y="22"/>
                    </a:cubicBezTo>
                    <a:cubicBezTo>
                      <a:pt x="157" y="44"/>
                      <a:pt x="150" y="67"/>
                      <a:pt x="144" y="89"/>
                    </a:cubicBezTo>
                    <a:cubicBezTo>
                      <a:pt x="136" y="114"/>
                      <a:pt x="129" y="139"/>
                      <a:pt x="121" y="163"/>
                    </a:cubicBezTo>
                    <a:cubicBezTo>
                      <a:pt x="113" y="187"/>
                      <a:pt x="103" y="210"/>
                      <a:pt x="94" y="233"/>
                    </a:cubicBezTo>
                    <a:cubicBezTo>
                      <a:pt x="84" y="261"/>
                      <a:pt x="72" y="267"/>
                      <a:pt x="47" y="252"/>
                    </a:cubicBezTo>
                    <a:cubicBezTo>
                      <a:pt x="9" y="228"/>
                      <a:pt x="0" y="230"/>
                      <a:pt x="34" y="188"/>
                    </a:cubicBezTo>
                    <a:cubicBezTo>
                      <a:pt x="57" y="159"/>
                      <a:pt x="81" y="130"/>
                      <a:pt x="100" y="98"/>
                    </a:cubicBezTo>
                    <a:cubicBezTo>
                      <a:pt x="117" y="71"/>
                      <a:pt x="127" y="40"/>
                      <a:pt x="141" y="11"/>
                    </a:cubicBezTo>
                    <a:cubicBezTo>
                      <a:pt x="144" y="6"/>
                      <a:pt x="151" y="1"/>
                      <a:pt x="157" y="0"/>
                    </a:cubicBezTo>
                    <a:cubicBezTo>
                      <a:pt x="160" y="0"/>
                      <a:pt x="165" y="7"/>
                      <a:pt x="16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92"/>
              <p:cNvSpPr/>
              <p:nvPr/>
            </p:nvSpPr>
            <p:spPr bwMode="auto">
              <a:xfrm>
                <a:off x="14469836" y="4581525"/>
                <a:ext cx="693738" cy="644525"/>
              </a:xfrm>
              <a:custGeom>
                <a:avLst/>
                <a:gdLst>
                  <a:gd name="T0" fmla="*/ 116 w 220"/>
                  <a:gd name="T1" fmla="*/ 190 h 204"/>
                  <a:gd name="T2" fmla="*/ 126 w 220"/>
                  <a:gd name="T3" fmla="*/ 168 h 204"/>
                  <a:gd name="T4" fmla="*/ 154 w 220"/>
                  <a:gd name="T5" fmla="*/ 170 h 204"/>
                  <a:gd name="T6" fmla="*/ 188 w 220"/>
                  <a:gd name="T7" fmla="*/ 138 h 204"/>
                  <a:gd name="T8" fmla="*/ 158 w 220"/>
                  <a:gd name="T9" fmla="*/ 102 h 204"/>
                  <a:gd name="T10" fmla="*/ 105 w 220"/>
                  <a:gd name="T11" fmla="*/ 112 h 204"/>
                  <a:gd name="T12" fmla="*/ 63 w 220"/>
                  <a:gd name="T13" fmla="*/ 124 h 204"/>
                  <a:gd name="T14" fmla="*/ 9 w 220"/>
                  <a:gd name="T15" fmla="*/ 86 h 204"/>
                  <a:gd name="T16" fmla="*/ 28 w 220"/>
                  <a:gd name="T17" fmla="*/ 13 h 204"/>
                  <a:gd name="T18" fmla="*/ 97 w 220"/>
                  <a:gd name="T19" fmla="*/ 13 h 204"/>
                  <a:gd name="T20" fmla="*/ 87 w 220"/>
                  <a:gd name="T21" fmla="*/ 35 h 204"/>
                  <a:gd name="T22" fmla="*/ 63 w 220"/>
                  <a:gd name="T23" fmla="*/ 33 h 204"/>
                  <a:gd name="T24" fmla="*/ 32 w 220"/>
                  <a:gd name="T25" fmla="*/ 65 h 204"/>
                  <a:gd name="T26" fmla="*/ 65 w 220"/>
                  <a:gd name="T27" fmla="*/ 94 h 204"/>
                  <a:gd name="T28" fmla="*/ 109 w 220"/>
                  <a:gd name="T29" fmla="*/ 77 h 204"/>
                  <a:gd name="T30" fmla="*/ 213 w 220"/>
                  <a:gd name="T31" fmla="*/ 120 h 204"/>
                  <a:gd name="T32" fmla="*/ 189 w 220"/>
                  <a:gd name="T33" fmla="*/ 187 h 204"/>
                  <a:gd name="T34" fmla="*/ 116 w 220"/>
                  <a:gd name="T35" fmla="*/ 19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0" h="204">
                    <a:moveTo>
                      <a:pt x="116" y="190"/>
                    </a:moveTo>
                    <a:cubicBezTo>
                      <a:pt x="120" y="182"/>
                      <a:pt x="123" y="175"/>
                      <a:pt x="126" y="168"/>
                    </a:cubicBezTo>
                    <a:cubicBezTo>
                      <a:pt x="135" y="169"/>
                      <a:pt x="145" y="171"/>
                      <a:pt x="154" y="170"/>
                    </a:cubicBezTo>
                    <a:cubicBezTo>
                      <a:pt x="173" y="170"/>
                      <a:pt x="187" y="156"/>
                      <a:pt x="188" y="138"/>
                    </a:cubicBezTo>
                    <a:cubicBezTo>
                      <a:pt x="188" y="120"/>
                      <a:pt x="176" y="101"/>
                      <a:pt x="158" y="102"/>
                    </a:cubicBezTo>
                    <a:cubicBezTo>
                      <a:pt x="140" y="102"/>
                      <a:pt x="122" y="108"/>
                      <a:pt x="105" y="112"/>
                    </a:cubicBezTo>
                    <a:cubicBezTo>
                      <a:pt x="91" y="116"/>
                      <a:pt x="77" y="123"/>
                      <a:pt x="63" y="124"/>
                    </a:cubicBezTo>
                    <a:cubicBezTo>
                      <a:pt x="35" y="125"/>
                      <a:pt x="18" y="111"/>
                      <a:pt x="9" y="86"/>
                    </a:cubicBezTo>
                    <a:cubicBezTo>
                      <a:pt x="0" y="59"/>
                      <a:pt x="8" y="29"/>
                      <a:pt x="28" y="13"/>
                    </a:cubicBezTo>
                    <a:cubicBezTo>
                      <a:pt x="44" y="0"/>
                      <a:pt x="74" y="0"/>
                      <a:pt x="97" y="13"/>
                    </a:cubicBezTo>
                    <a:cubicBezTo>
                      <a:pt x="94" y="20"/>
                      <a:pt x="91" y="27"/>
                      <a:pt x="87" y="35"/>
                    </a:cubicBezTo>
                    <a:cubicBezTo>
                      <a:pt x="79" y="34"/>
                      <a:pt x="71" y="33"/>
                      <a:pt x="63" y="33"/>
                    </a:cubicBezTo>
                    <a:cubicBezTo>
                      <a:pt x="41" y="33"/>
                      <a:pt x="30" y="44"/>
                      <a:pt x="32" y="65"/>
                    </a:cubicBezTo>
                    <a:cubicBezTo>
                      <a:pt x="33" y="86"/>
                      <a:pt x="44" y="97"/>
                      <a:pt x="65" y="94"/>
                    </a:cubicBezTo>
                    <a:cubicBezTo>
                      <a:pt x="80" y="91"/>
                      <a:pt x="95" y="84"/>
                      <a:pt x="109" y="77"/>
                    </a:cubicBezTo>
                    <a:cubicBezTo>
                      <a:pt x="152" y="57"/>
                      <a:pt x="202" y="77"/>
                      <a:pt x="213" y="120"/>
                    </a:cubicBezTo>
                    <a:cubicBezTo>
                      <a:pt x="220" y="146"/>
                      <a:pt x="210" y="171"/>
                      <a:pt x="189" y="187"/>
                    </a:cubicBezTo>
                    <a:cubicBezTo>
                      <a:pt x="168" y="203"/>
                      <a:pt x="141" y="204"/>
                      <a:pt x="116" y="1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93"/>
              <p:cNvSpPr/>
              <p:nvPr/>
            </p:nvSpPr>
            <p:spPr bwMode="auto">
              <a:xfrm>
                <a:off x="13752286" y="5072062"/>
                <a:ext cx="695325" cy="788988"/>
              </a:xfrm>
              <a:custGeom>
                <a:avLst/>
                <a:gdLst>
                  <a:gd name="T0" fmla="*/ 208 w 220"/>
                  <a:gd name="T1" fmla="*/ 171 h 250"/>
                  <a:gd name="T2" fmla="*/ 220 w 220"/>
                  <a:gd name="T3" fmla="*/ 194 h 250"/>
                  <a:gd name="T4" fmla="*/ 115 w 220"/>
                  <a:gd name="T5" fmla="*/ 250 h 250"/>
                  <a:gd name="T6" fmla="*/ 0 w 220"/>
                  <a:gd name="T7" fmla="*/ 53 h 250"/>
                  <a:gd name="T8" fmla="*/ 99 w 220"/>
                  <a:gd name="T9" fmla="*/ 0 h 250"/>
                  <a:gd name="T10" fmla="*/ 113 w 220"/>
                  <a:gd name="T11" fmla="*/ 21 h 250"/>
                  <a:gd name="T12" fmla="*/ 37 w 220"/>
                  <a:gd name="T13" fmla="*/ 63 h 250"/>
                  <a:gd name="T14" fmla="*/ 72 w 220"/>
                  <a:gd name="T15" fmla="*/ 123 h 250"/>
                  <a:gd name="T16" fmla="*/ 142 w 220"/>
                  <a:gd name="T17" fmla="*/ 86 h 250"/>
                  <a:gd name="T18" fmla="*/ 155 w 220"/>
                  <a:gd name="T19" fmla="*/ 108 h 250"/>
                  <a:gd name="T20" fmla="*/ 86 w 220"/>
                  <a:gd name="T21" fmla="*/ 145 h 250"/>
                  <a:gd name="T22" fmla="*/ 125 w 220"/>
                  <a:gd name="T23" fmla="*/ 215 h 250"/>
                  <a:gd name="T24" fmla="*/ 208 w 220"/>
                  <a:gd name="T25" fmla="*/ 171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250">
                    <a:moveTo>
                      <a:pt x="208" y="171"/>
                    </a:moveTo>
                    <a:cubicBezTo>
                      <a:pt x="212" y="179"/>
                      <a:pt x="216" y="186"/>
                      <a:pt x="220" y="194"/>
                    </a:cubicBezTo>
                    <a:cubicBezTo>
                      <a:pt x="185" y="212"/>
                      <a:pt x="151" y="231"/>
                      <a:pt x="115" y="250"/>
                    </a:cubicBezTo>
                    <a:cubicBezTo>
                      <a:pt x="77" y="184"/>
                      <a:pt x="39" y="119"/>
                      <a:pt x="0" y="53"/>
                    </a:cubicBezTo>
                    <a:cubicBezTo>
                      <a:pt x="33" y="35"/>
                      <a:pt x="66" y="18"/>
                      <a:pt x="99" y="0"/>
                    </a:cubicBezTo>
                    <a:cubicBezTo>
                      <a:pt x="104" y="6"/>
                      <a:pt x="108" y="13"/>
                      <a:pt x="113" y="21"/>
                    </a:cubicBezTo>
                    <a:cubicBezTo>
                      <a:pt x="88" y="35"/>
                      <a:pt x="64" y="48"/>
                      <a:pt x="37" y="63"/>
                    </a:cubicBezTo>
                    <a:cubicBezTo>
                      <a:pt x="49" y="83"/>
                      <a:pt x="60" y="102"/>
                      <a:pt x="72" y="123"/>
                    </a:cubicBezTo>
                    <a:cubicBezTo>
                      <a:pt x="96" y="111"/>
                      <a:pt x="118" y="99"/>
                      <a:pt x="142" y="86"/>
                    </a:cubicBezTo>
                    <a:cubicBezTo>
                      <a:pt x="146" y="93"/>
                      <a:pt x="150" y="100"/>
                      <a:pt x="155" y="108"/>
                    </a:cubicBezTo>
                    <a:cubicBezTo>
                      <a:pt x="131" y="120"/>
                      <a:pt x="109" y="132"/>
                      <a:pt x="86" y="145"/>
                    </a:cubicBezTo>
                    <a:cubicBezTo>
                      <a:pt x="99" y="168"/>
                      <a:pt x="111" y="190"/>
                      <a:pt x="125" y="215"/>
                    </a:cubicBezTo>
                    <a:cubicBezTo>
                      <a:pt x="152" y="201"/>
                      <a:pt x="179" y="187"/>
                      <a:pt x="208" y="1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94"/>
              <p:cNvSpPr/>
              <p:nvPr/>
            </p:nvSpPr>
            <p:spPr bwMode="auto">
              <a:xfrm>
                <a:off x="9172349" y="3549650"/>
                <a:ext cx="827088" cy="603250"/>
              </a:xfrm>
              <a:custGeom>
                <a:avLst/>
                <a:gdLst>
                  <a:gd name="T0" fmla="*/ 198 w 262"/>
                  <a:gd name="T1" fmla="*/ 10 h 191"/>
                  <a:gd name="T2" fmla="*/ 221 w 262"/>
                  <a:gd name="T3" fmla="*/ 0 h 191"/>
                  <a:gd name="T4" fmla="*/ 262 w 262"/>
                  <a:gd name="T5" fmla="*/ 108 h 191"/>
                  <a:gd name="T6" fmla="*/ 207 w 262"/>
                  <a:gd name="T7" fmla="*/ 114 h 191"/>
                  <a:gd name="T8" fmla="*/ 35 w 262"/>
                  <a:gd name="T9" fmla="*/ 88 h 191"/>
                  <a:gd name="T10" fmla="*/ 69 w 262"/>
                  <a:gd name="T11" fmla="*/ 180 h 191"/>
                  <a:gd name="T12" fmla="*/ 46 w 262"/>
                  <a:gd name="T13" fmla="*/ 191 h 191"/>
                  <a:gd name="T14" fmla="*/ 0 w 262"/>
                  <a:gd name="T15" fmla="*/ 69 h 191"/>
                  <a:gd name="T16" fmla="*/ 39 w 262"/>
                  <a:gd name="T17" fmla="*/ 65 h 191"/>
                  <a:gd name="T18" fmla="*/ 214 w 262"/>
                  <a:gd name="T19" fmla="*/ 91 h 191"/>
                  <a:gd name="T20" fmla="*/ 228 w 262"/>
                  <a:gd name="T21" fmla="*/ 92 h 191"/>
                  <a:gd name="T22" fmla="*/ 198 w 262"/>
                  <a:gd name="T23" fmla="*/ 1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91">
                    <a:moveTo>
                      <a:pt x="198" y="10"/>
                    </a:moveTo>
                    <a:cubicBezTo>
                      <a:pt x="205" y="7"/>
                      <a:pt x="212" y="4"/>
                      <a:pt x="221" y="0"/>
                    </a:cubicBezTo>
                    <a:cubicBezTo>
                      <a:pt x="235" y="37"/>
                      <a:pt x="248" y="72"/>
                      <a:pt x="262" y="108"/>
                    </a:cubicBezTo>
                    <a:cubicBezTo>
                      <a:pt x="245" y="123"/>
                      <a:pt x="225" y="117"/>
                      <a:pt x="207" y="114"/>
                    </a:cubicBezTo>
                    <a:cubicBezTo>
                      <a:pt x="151" y="106"/>
                      <a:pt x="95" y="97"/>
                      <a:pt x="35" y="88"/>
                    </a:cubicBezTo>
                    <a:cubicBezTo>
                      <a:pt x="47" y="121"/>
                      <a:pt x="58" y="150"/>
                      <a:pt x="69" y="180"/>
                    </a:cubicBezTo>
                    <a:cubicBezTo>
                      <a:pt x="62" y="183"/>
                      <a:pt x="55" y="186"/>
                      <a:pt x="46" y="191"/>
                    </a:cubicBezTo>
                    <a:cubicBezTo>
                      <a:pt x="31" y="151"/>
                      <a:pt x="16" y="112"/>
                      <a:pt x="0" y="69"/>
                    </a:cubicBezTo>
                    <a:cubicBezTo>
                      <a:pt x="14" y="67"/>
                      <a:pt x="27" y="63"/>
                      <a:pt x="39" y="65"/>
                    </a:cubicBezTo>
                    <a:cubicBezTo>
                      <a:pt x="97" y="73"/>
                      <a:pt x="156" y="82"/>
                      <a:pt x="214" y="91"/>
                    </a:cubicBezTo>
                    <a:cubicBezTo>
                      <a:pt x="217" y="92"/>
                      <a:pt x="221" y="92"/>
                      <a:pt x="228" y="92"/>
                    </a:cubicBezTo>
                    <a:cubicBezTo>
                      <a:pt x="217" y="64"/>
                      <a:pt x="208" y="37"/>
                      <a:pt x="19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95"/>
              <p:cNvSpPr/>
              <p:nvPr/>
            </p:nvSpPr>
            <p:spPr bwMode="auto">
              <a:xfrm>
                <a:off x="15009586" y="3498850"/>
                <a:ext cx="749300" cy="492125"/>
              </a:xfrm>
              <a:custGeom>
                <a:avLst/>
                <a:gdLst>
                  <a:gd name="T0" fmla="*/ 1 w 237"/>
                  <a:gd name="T1" fmla="*/ 123 h 156"/>
                  <a:gd name="T2" fmla="*/ 27 w 237"/>
                  <a:gd name="T3" fmla="*/ 100 h 156"/>
                  <a:gd name="T4" fmla="*/ 107 w 237"/>
                  <a:gd name="T5" fmla="*/ 101 h 156"/>
                  <a:gd name="T6" fmla="*/ 114 w 237"/>
                  <a:gd name="T7" fmla="*/ 98 h 156"/>
                  <a:gd name="T8" fmla="*/ 57 w 237"/>
                  <a:gd name="T9" fmla="*/ 45 h 156"/>
                  <a:gd name="T10" fmla="*/ 50 w 237"/>
                  <a:gd name="T11" fmla="*/ 0 h 156"/>
                  <a:gd name="T12" fmla="*/ 237 w 237"/>
                  <a:gd name="T13" fmla="*/ 128 h 156"/>
                  <a:gd name="T14" fmla="*/ 226 w 237"/>
                  <a:gd name="T15" fmla="*/ 156 h 156"/>
                  <a:gd name="T16" fmla="*/ 1 w 237"/>
                  <a:gd name="T17" fmla="*/ 12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" h="156">
                    <a:moveTo>
                      <a:pt x="1" y="123"/>
                    </a:moveTo>
                    <a:cubicBezTo>
                      <a:pt x="0" y="104"/>
                      <a:pt x="9" y="99"/>
                      <a:pt x="27" y="100"/>
                    </a:cubicBezTo>
                    <a:cubicBezTo>
                      <a:pt x="53" y="102"/>
                      <a:pt x="80" y="101"/>
                      <a:pt x="107" y="101"/>
                    </a:cubicBezTo>
                    <a:cubicBezTo>
                      <a:pt x="108" y="101"/>
                      <a:pt x="109" y="100"/>
                      <a:pt x="114" y="98"/>
                    </a:cubicBezTo>
                    <a:cubicBezTo>
                      <a:pt x="94" y="80"/>
                      <a:pt x="76" y="63"/>
                      <a:pt x="57" y="45"/>
                    </a:cubicBezTo>
                    <a:cubicBezTo>
                      <a:pt x="38" y="27"/>
                      <a:pt x="38" y="27"/>
                      <a:pt x="50" y="0"/>
                    </a:cubicBezTo>
                    <a:cubicBezTo>
                      <a:pt x="110" y="47"/>
                      <a:pt x="157" y="112"/>
                      <a:pt x="237" y="128"/>
                    </a:cubicBezTo>
                    <a:cubicBezTo>
                      <a:pt x="233" y="138"/>
                      <a:pt x="230" y="145"/>
                      <a:pt x="226" y="156"/>
                    </a:cubicBezTo>
                    <a:cubicBezTo>
                      <a:pt x="155" y="113"/>
                      <a:pt x="77" y="133"/>
                      <a:pt x="1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96"/>
              <p:cNvSpPr>
                <a:spLocks noEditPoints="1"/>
              </p:cNvSpPr>
              <p:nvPr/>
            </p:nvSpPr>
            <p:spPr bwMode="auto">
              <a:xfrm>
                <a:off x="11859986" y="4851400"/>
                <a:ext cx="496888" cy="469900"/>
              </a:xfrm>
              <a:custGeom>
                <a:avLst/>
                <a:gdLst>
                  <a:gd name="T0" fmla="*/ 129 w 157"/>
                  <a:gd name="T1" fmla="*/ 71 h 149"/>
                  <a:gd name="T2" fmla="*/ 148 w 157"/>
                  <a:gd name="T3" fmla="*/ 114 h 149"/>
                  <a:gd name="T4" fmla="*/ 105 w 157"/>
                  <a:gd name="T5" fmla="*/ 145 h 149"/>
                  <a:gd name="T6" fmla="*/ 25 w 157"/>
                  <a:gd name="T7" fmla="*/ 129 h 149"/>
                  <a:gd name="T8" fmla="*/ 32 w 157"/>
                  <a:gd name="T9" fmla="*/ 70 h 149"/>
                  <a:gd name="T10" fmla="*/ 47 w 157"/>
                  <a:gd name="T11" fmla="*/ 63 h 149"/>
                  <a:gd name="T12" fmla="*/ 44 w 157"/>
                  <a:gd name="T13" fmla="*/ 59 h 149"/>
                  <a:gd name="T14" fmla="*/ 30 w 157"/>
                  <a:gd name="T15" fmla="*/ 26 h 149"/>
                  <a:gd name="T16" fmla="*/ 67 w 157"/>
                  <a:gd name="T17" fmla="*/ 2 h 149"/>
                  <a:gd name="T18" fmla="*/ 133 w 157"/>
                  <a:gd name="T19" fmla="*/ 11 h 149"/>
                  <a:gd name="T20" fmla="*/ 156 w 157"/>
                  <a:gd name="T21" fmla="*/ 41 h 149"/>
                  <a:gd name="T22" fmla="*/ 133 w 157"/>
                  <a:gd name="T23" fmla="*/ 68 h 149"/>
                  <a:gd name="T24" fmla="*/ 129 w 157"/>
                  <a:gd name="T25" fmla="*/ 71 h 149"/>
                  <a:gd name="T26" fmla="*/ 92 w 157"/>
                  <a:gd name="T27" fmla="*/ 136 h 149"/>
                  <a:gd name="T28" fmla="*/ 118 w 157"/>
                  <a:gd name="T29" fmla="*/ 112 h 149"/>
                  <a:gd name="T30" fmla="*/ 100 w 157"/>
                  <a:gd name="T31" fmla="*/ 84 h 149"/>
                  <a:gd name="T32" fmla="*/ 80 w 157"/>
                  <a:gd name="T33" fmla="*/ 76 h 149"/>
                  <a:gd name="T34" fmla="*/ 39 w 157"/>
                  <a:gd name="T35" fmla="*/ 92 h 149"/>
                  <a:gd name="T36" fmla="*/ 58 w 157"/>
                  <a:gd name="T37" fmla="*/ 127 h 149"/>
                  <a:gd name="T38" fmla="*/ 92 w 157"/>
                  <a:gd name="T39" fmla="*/ 136 h 149"/>
                  <a:gd name="T40" fmla="*/ 81 w 157"/>
                  <a:gd name="T41" fmla="*/ 11 h 149"/>
                  <a:gd name="T42" fmla="*/ 59 w 157"/>
                  <a:gd name="T43" fmla="*/ 28 h 149"/>
                  <a:gd name="T44" fmla="*/ 76 w 157"/>
                  <a:gd name="T45" fmla="*/ 55 h 149"/>
                  <a:gd name="T46" fmla="*/ 91 w 157"/>
                  <a:gd name="T47" fmla="*/ 61 h 149"/>
                  <a:gd name="T48" fmla="*/ 128 w 157"/>
                  <a:gd name="T49" fmla="*/ 44 h 149"/>
                  <a:gd name="T50" fmla="*/ 107 w 157"/>
                  <a:gd name="T51" fmla="*/ 16 h 149"/>
                  <a:gd name="T52" fmla="*/ 81 w 157"/>
                  <a:gd name="T53" fmla="*/ 11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7" h="149">
                    <a:moveTo>
                      <a:pt x="129" y="71"/>
                    </a:moveTo>
                    <a:cubicBezTo>
                      <a:pt x="136" y="86"/>
                      <a:pt x="150" y="101"/>
                      <a:pt x="148" y="114"/>
                    </a:cubicBezTo>
                    <a:cubicBezTo>
                      <a:pt x="145" y="134"/>
                      <a:pt x="125" y="143"/>
                      <a:pt x="105" y="145"/>
                    </a:cubicBezTo>
                    <a:cubicBezTo>
                      <a:pt x="76" y="149"/>
                      <a:pt x="49" y="146"/>
                      <a:pt x="25" y="129"/>
                    </a:cubicBezTo>
                    <a:cubicBezTo>
                      <a:pt x="0" y="110"/>
                      <a:pt x="3" y="84"/>
                      <a:pt x="32" y="70"/>
                    </a:cubicBezTo>
                    <a:cubicBezTo>
                      <a:pt x="37" y="68"/>
                      <a:pt x="42" y="66"/>
                      <a:pt x="47" y="63"/>
                    </a:cubicBezTo>
                    <a:cubicBezTo>
                      <a:pt x="46" y="61"/>
                      <a:pt x="45" y="60"/>
                      <a:pt x="44" y="59"/>
                    </a:cubicBezTo>
                    <a:cubicBezTo>
                      <a:pt x="35" y="49"/>
                      <a:pt x="20" y="39"/>
                      <a:pt x="30" y="26"/>
                    </a:cubicBezTo>
                    <a:cubicBezTo>
                      <a:pt x="38" y="14"/>
                      <a:pt x="54" y="3"/>
                      <a:pt x="67" y="2"/>
                    </a:cubicBezTo>
                    <a:cubicBezTo>
                      <a:pt x="89" y="0"/>
                      <a:pt x="112" y="4"/>
                      <a:pt x="133" y="11"/>
                    </a:cubicBezTo>
                    <a:cubicBezTo>
                      <a:pt x="144" y="14"/>
                      <a:pt x="156" y="30"/>
                      <a:pt x="156" y="41"/>
                    </a:cubicBezTo>
                    <a:cubicBezTo>
                      <a:pt x="157" y="49"/>
                      <a:pt x="142" y="59"/>
                      <a:pt x="133" y="68"/>
                    </a:cubicBezTo>
                    <a:cubicBezTo>
                      <a:pt x="131" y="71"/>
                      <a:pt x="127" y="71"/>
                      <a:pt x="129" y="71"/>
                    </a:cubicBezTo>
                    <a:close/>
                    <a:moveTo>
                      <a:pt x="92" y="136"/>
                    </a:moveTo>
                    <a:cubicBezTo>
                      <a:pt x="100" y="129"/>
                      <a:pt x="113" y="123"/>
                      <a:pt x="118" y="112"/>
                    </a:cubicBezTo>
                    <a:cubicBezTo>
                      <a:pt x="125" y="97"/>
                      <a:pt x="110" y="90"/>
                      <a:pt x="100" y="84"/>
                    </a:cubicBezTo>
                    <a:cubicBezTo>
                      <a:pt x="94" y="80"/>
                      <a:pt x="86" y="78"/>
                      <a:pt x="80" y="76"/>
                    </a:cubicBezTo>
                    <a:cubicBezTo>
                      <a:pt x="65" y="69"/>
                      <a:pt x="44" y="78"/>
                      <a:pt x="39" y="92"/>
                    </a:cubicBezTo>
                    <a:cubicBezTo>
                      <a:pt x="34" y="106"/>
                      <a:pt x="42" y="121"/>
                      <a:pt x="58" y="127"/>
                    </a:cubicBezTo>
                    <a:cubicBezTo>
                      <a:pt x="67" y="130"/>
                      <a:pt x="76" y="132"/>
                      <a:pt x="92" y="136"/>
                    </a:cubicBezTo>
                    <a:close/>
                    <a:moveTo>
                      <a:pt x="81" y="11"/>
                    </a:moveTo>
                    <a:cubicBezTo>
                      <a:pt x="75" y="15"/>
                      <a:pt x="63" y="20"/>
                      <a:pt x="59" y="28"/>
                    </a:cubicBezTo>
                    <a:cubicBezTo>
                      <a:pt x="53" y="42"/>
                      <a:pt x="66" y="49"/>
                      <a:pt x="76" y="55"/>
                    </a:cubicBezTo>
                    <a:cubicBezTo>
                      <a:pt x="81" y="57"/>
                      <a:pt x="86" y="59"/>
                      <a:pt x="91" y="61"/>
                    </a:cubicBezTo>
                    <a:cubicBezTo>
                      <a:pt x="106" y="68"/>
                      <a:pt x="124" y="60"/>
                      <a:pt x="128" y="44"/>
                    </a:cubicBezTo>
                    <a:cubicBezTo>
                      <a:pt x="133" y="27"/>
                      <a:pt x="121" y="20"/>
                      <a:pt x="107" y="16"/>
                    </a:cubicBezTo>
                    <a:cubicBezTo>
                      <a:pt x="100" y="14"/>
                      <a:pt x="93" y="14"/>
                      <a:pt x="8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97"/>
              <p:cNvSpPr/>
              <p:nvPr/>
            </p:nvSpPr>
            <p:spPr bwMode="auto">
              <a:xfrm>
                <a:off x="11859986" y="-317500"/>
                <a:ext cx="423863" cy="431800"/>
              </a:xfrm>
              <a:custGeom>
                <a:avLst/>
                <a:gdLst>
                  <a:gd name="T0" fmla="*/ 64 w 134"/>
                  <a:gd name="T1" fmla="*/ 137 h 137"/>
                  <a:gd name="T2" fmla="*/ 64 w 134"/>
                  <a:gd name="T3" fmla="*/ 92 h 137"/>
                  <a:gd name="T4" fmla="*/ 8 w 134"/>
                  <a:gd name="T5" fmla="*/ 79 h 137"/>
                  <a:gd name="T6" fmla="*/ 14 w 134"/>
                  <a:gd name="T7" fmla="*/ 51 h 137"/>
                  <a:gd name="T8" fmla="*/ 68 w 134"/>
                  <a:gd name="T9" fmla="*/ 14 h 137"/>
                  <a:gd name="T10" fmla="*/ 112 w 134"/>
                  <a:gd name="T11" fmla="*/ 10 h 137"/>
                  <a:gd name="T12" fmla="*/ 129 w 134"/>
                  <a:gd name="T13" fmla="*/ 53 h 137"/>
                  <a:gd name="T14" fmla="*/ 64 w 134"/>
                  <a:gd name="T15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4" h="137">
                    <a:moveTo>
                      <a:pt x="64" y="137"/>
                    </a:moveTo>
                    <a:cubicBezTo>
                      <a:pt x="64" y="123"/>
                      <a:pt x="64" y="109"/>
                      <a:pt x="64" y="92"/>
                    </a:cubicBezTo>
                    <a:cubicBezTo>
                      <a:pt x="40" y="103"/>
                      <a:pt x="22" y="98"/>
                      <a:pt x="8" y="79"/>
                    </a:cubicBezTo>
                    <a:cubicBezTo>
                      <a:pt x="0" y="68"/>
                      <a:pt x="3" y="58"/>
                      <a:pt x="14" y="51"/>
                    </a:cubicBezTo>
                    <a:cubicBezTo>
                      <a:pt x="32" y="39"/>
                      <a:pt x="51" y="27"/>
                      <a:pt x="68" y="14"/>
                    </a:cubicBezTo>
                    <a:cubicBezTo>
                      <a:pt x="83" y="3"/>
                      <a:pt x="98" y="0"/>
                      <a:pt x="112" y="10"/>
                    </a:cubicBezTo>
                    <a:cubicBezTo>
                      <a:pt x="125" y="20"/>
                      <a:pt x="134" y="34"/>
                      <a:pt x="129" y="53"/>
                    </a:cubicBezTo>
                    <a:cubicBezTo>
                      <a:pt x="119" y="89"/>
                      <a:pt x="91" y="126"/>
                      <a:pt x="6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98"/>
              <p:cNvSpPr/>
              <p:nvPr/>
            </p:nvSpPr>
            <p:spPr bwMode="auto">
              <a:xfrm>
                <a:off x="9926411" y="4838700"/>
                <a:ext cx="758825" cy="536575"/>
              </a:xfrm>
              <a:custGeom>
                <a:avLst/>
                <a:gdLst>
                  <a:gd name="T0" fmla="*/ 217 w 240"/>
                  <a:gd name="T1" fmla="*/ 0 h 170"/>
                  <a:gd name="T2" fmla="*/ 235 w 240"/>
                  <a:gd name="T3" fmla="*/ 22 h 170"/>
                  <a:gd name="T4" fmla="*/ 240 w 240"/>
                  <a:gd name="T5" fmla="*/ 28 h 170"/>
                  <a:gd name="T6" fmla="*/ 198 w 240"/>
                  <a:gd name="T7" fmla="*/ 63 h 170"/>
                  <a:gd name="T8" fmla="*/ 107 w 240"/>
                  <a:gd name="T9" fmla="*/ 150 h 170"/>
                  <a:gd name="T10" fmla="*/ 30 w 240"/>
                  <a:gd name="T11" fmla="*/ 149 h 170"/>
                  <a:gd name="T12" fmla="*/ 14 w 240"/>
                  <a:gd name="T13" fmla="*/ 73 h 170"/>
                  <a:gd name="T14" fmla="*/ 36 w 240"/>
                  <a:gd name="T15" fmla="*/ 102 h 170"/>
                  <a:gd name="T16" fmla="*/ 87 w 240"/>
                  <a:gd name="T17" fmla="*/ 128 h 170"/>
                  <a:gd name="T18" fmla="*/ 135 w 240"/>
                  <a:gd name="T19" fmla="*/ 83 h 170"/>
                  <a:gd name="T20" fmla="*/ 217 w 240"/>
                  <a:gd name="T2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70">
                    <a:moveTo>
                      <a:pt x="217" y="0"/>
                    </a:moveTo>
                    <a:cubicBezTo>
                      <a:pt x="224" y="9"/>
                      <a:pt x="230" y="15"/>
                      <a:pt x="235" y="22"/>
                    </a:cubicBezTo>
                    <a:cubicBezTo>
                      <a:pt x="237" y="24"/>
                      <a:pt x="239" y="26"/>
                      <a:pt x="240" y="28"/>
                    </a:cubicBezTo>
                    <a:cubicBezTo>
                      <a:pt x="226" y="39"/>
                      <a:pt x="211" y="51"/>
                      <a:pt x="198" y="63"/>
                    </a:cubicBezTo>
                    <a:cubicBezTo>
                      <a:pt x="167" y="92"/>
                      <a:pt x="138" y="122"/>
                      <a:pt x="107" y="150"/>
                    </a:cubicBezTo>
                    <a:cubicBezTo>
                      <a:pt x="83" y="170"/>
                      <a:pt x="52" y="168"/>
                      <a:pt x="30" y="149"/>
                    </a:cubicBezTo>
                    <a:cubicBezTo>
                      <a:pt x="6" y="128"/>
                      <a:pt x="0" y="100"/>
                      <a:pt x="14" y="73"/>
                    </a:cubicBezTo>
                    <a:cubicBezTo>
                      <a:pt x="27" y="78"/>
                      <a:pt x="39" y="81"/>
                      <a:pt x="36" y="102"/>
                    </a:cubicBezTo>
                    <a:cubicBezTo>
                      <a:pt x="33" y="127"/>
                      <a:pt x="66" y="143"/>
                      <a:pt x="87" y="128"/>
                    </a:cubicBezTo>
                    <a:cubicBezTo>
                      <a:pt x="104" y="115"/>
                      <a:pt x="119" y="99"/>
                      <a:pt x="135" y="83"/>
                    </a:cubicBezTo>
                    <a:cubicBezTo>
                      <a:pt x="162" y="57"/>
                      <a:pt x="188" y="29"/>
                      <a:pt x="2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99"/>
              <p:cNvSpPr>
                <a:spLocks noEditPoints="1"/>
              </p:cNvSpPr>
              <p:nvPr/>
            </p:nvSpPr>
            <p:spPr bwMode="auto">
              <a:xfrm>
                <a:off x="12596586" y="4835525"/>
                <a:ext cx="476250" cy="476250"/>
              </a:xfrm>
              <a:custGeom>
                <a:avLst/>
                <a:gdLst>
                  <a:gd name="T0" fmla="*/ 20 w 151"/>
                  <a:gd name="T1" fmla="*/ 148 h 151"/>
                  <a:gd name="T2" fmla="*/ 20 w 151"/>
                  <a:gd name="T3" fmla="*/ 132 h 151"/>
                  <a:gd name="T4" fmla="*/ 105 w 151"/>
                  <a:gd name="T5" fmla="*/ 93 h 151"/>
                  <a:gd name="T6" fmla="*/ 45 w 151"/>
                  <a:gd name="T7" fmla="*/ 95 h 151"/>
                  <a:gd name="T8" fmla="*/ 1 w 151"/>
                  <a:gd name="T9" fmla="*/ 56 h 151"/>
                  <a:gd name="T10" fmla="*/ 41 w 151"/>
                  <a:gd name="T11" fmla="*/ 9 h 151"/>
                  <a:gd name="T12" fmla="*/ 116 w 151"/>
                  <a:gd name="T13" fmla="*/ 19 h 151"/>
                  <a:gd name="T14" fmla="*/ 101 w 151"/>
                  <a:gd name="T15" fmla="*/ 137 h 151"/>
                  <a:gd name="T16" fmla="*/ 20 w 151"/>
                  <a:gd name="T17" fmla="*/ 148 h 151"/>
                  <a:gd name="T18" fmla="*/ 73 w 151"/>
                  <a:gd name="T19" fmla="*/ 82 h 151"/>
                  <a:gd name="T20" fmla="*/ 109 w 151"/>
                  <a:gd name="T21" fmla="*/ 62 h 151"/>
                  <a:gd name="T22" fmla="*/ 68 w 151"/>
                  <a:gd name="T23" fmla="*/ 19 h 151"/>
                  <a:gd name="T24" fmla="*/ 29 w 151"/>
                  <a:gd name="T25" fmla="*/ 51 h 151"/>
                  <a:gd name="T26" fmla="*/ 73 w 151"/>
                  <a:gd name="T27" fmla="*/ 8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1" h="151">
                    <a:moveTo>
                      <a:pt x="20" y="148"/>
                    </a:moveTo>
                    <a:cubicBezTo>
                      <a:pt x="20" y="142"/>
                      <a:pt x="20" y="137"/>
                      <a:pt x="20" y="132"/>
                    </a:cubicBezTo>
                    <a:cubicBezTo>
                      <a:pt x="72" y="141"/>
                      <a:pt x="104" y="125"/>
                      <a:pt x="105" y="93"/>
                    </a:cubicBezTo>
                    <a:cubicBezTo>
                      <a:pt x="85" y="94"/>
                      <a:pt x="65" y="97"/>
                      <a:pt x="45" y="95"/>
                    </a:cubicBezTo>
                    <a:cubicBezTo>
                      <a:pt x="17" y="92"/>
                      <a:pt x="3" y="77"/>
                      <a:pt x="1" y="56"/>
                    </a:cubicBezTo>
                    <a:cubicBezTo>
                      <a:pt x="0" y="34"/>
                      <a:pt x="14" y="14"/>
                      <a:pt x="41" y="9"/>
                    </a:cubicBezTo>
                    <a:cubicBezTo>
                      <a:pt x="66" y="3"/>
                      <a:pt x="94" y="0"/>
                      <a:pt x="116" y="19"/>
                    </a:cubicBezTo>
                    <a:cubicBezTo>
                      <a:pt x="151" y="49"/>
                      <a:pt x="142" y="113"/>
                      <a:pt x="101" y="137"/>
                    </a:cubicBezTo>
                    <a:cubicBezTo>
                      <a:pt x="76" y="151"/>
                      <a:pt x="50" y="151"/>
                      <a:pt x="20" y="148"/>
                    </a:cubicBezTo>
                    <a:close/>
                    <a:moveTo>
                      <a:pt x="73" y="82"/>
                    </a:moveTo>
                    <a:cubicBezTo>
                      <a:pt x="82" y="74"/>
                      <a:pt x="107" y="88"/>
                      <a:pt x="109" y="62"/>
                    </a:cubicBezTo>
                    <a:cubicBezTo>
                      <a:pt x="112" y="37"/>
                      <a:pt x="93" y="19"/>
                      <a:pt x="68" y="19"/>
                    </a:cubicBezTo>
                    <a:cubicBezTo>
                      <a:pt x="45" y="19"/>
                      <a:pt x="30" y="32"/>
                      <a:pt x="29" y="51"/>
                    </a:cubicBezTo>
                    <a:cubicBezTo>
                      <a:pt x="29" y="70"/>
                      <a:pt x="44" y="82"/>
                      <a:pt x="7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00"/>
              <p:cNvSpPr/>
              <p:nvPr/>
            </p:nvSpPr>
            <p:spPr bwMode="auto">
              <a:xfrm>
                <a:off x="14814324" y="3927475"/>
                <a:ext cx="757238" cy="582613"/>
              </a:xfrm>
              <a:custGeom>
                <a:avLst/>
                <a:gdLst>
                  <a:gd name="T0" fmla="*/ 240 w 240"/>
                  <a:gd name="T1" fmla="*/ 161 h 184"/>
                  <a:gd name="T2" fmla="*/ 228 w 240"/>
                  <a:gd name="T3" fmla="*/ 184 h 184"/>
                  <a:gd name="T4" fmla="*/ 45 w 240"/>
                  <a:gd name="T5" fmla="*/ 77 h 184"/>
                  <a:gd name="T6" fmla="*/ 23 w 240"/>
                  <a:gd name="T7" fmla="*/ 116 h 184"/>
                  <a:gd name="T8" fmla="*/ 0 w 240"/>
                  <a:gd name="T9" fmla="*/ 102 h 184"/>
                  <a:gd name="T10" fmla="*/ 55 w 240"/>
                  <a:gd name="T11" fmla="*/ 0 h 184"/>
                  <a:gd name="T12" fmla="*/ 76 w 240"/>
                  <a:gd name="T13" fmla="*/ 12 h 184"/>
                  <a:gd name="T14" fmla="*/ 76 w 240"/>
                  <a:gd name="T15" fmla="*/ 17 h 184"/>
                  <a:gd name="T16" fmla="*/ 94 w 240"/>
                  <a:gd name="T17" fmla="*/ 75 h 184"/>
                  <a:gd name="T18" fmla="*/ 167 w 240"/>
                  <a:gd name="T19" fmla="*/ 118 h 184"/>
                  <a:gd name="T20" fmla="*/ 240 w 240"/>
                  <a:gd name="T21" fmla="*/ 16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84">
                    <a:moveTo>
                      <a:pt x="240" y="161"/>
                    </a:moveTo>
                    <a:cubicBezTo>
                      <a:pt x="235" y="169"/>
                      <a:pt x="232" y="176"/>
                      <a:pt x="228" y="184"/>
                    </a:cubicBezTo>
                    <a:cubicBezTo>
                      <a:pt x="166" y="148"/>
                      <a:pt x="106" y="113"/>
                      <a:pt x="45" y="77"/>
                    </a:cubicBezTo>
                    <a:cubicBezTo>
                      <a:pt x="37" y="90"/>
                      <a:pt x="30" y="102"/>
                      <a:pt x="23" y="116"/>
                    </a:cubicBezTo>
                    <a:cubicBezTo>
                      <a:pt x="15" y="111"/>
                      <a:pt x="8" y="107"/>
                      <a:pt x="0" y="102"/>
                    </a:cubicBezTo>
                    <a:cubicBezTo>
                      <a:pt x="19" y="68"/>
                      <a:pt x="37" y="34"/>
                      <a:pt x="55" y="0"/>
                    </a:cubicBezTo>
                    <a:cubicBezTo>
                      <a:pt x="64" y="5"/>
                      <a:pt x="71" y="9"/>
                      <a:pt x="76" y="12"/>
                    </a:cubicBezTo>
                    <a:cubicBezTo>
                      <a:pt x="76" y="15"/>
                      <a:pt x="76" y="16"/>
                      <a:pt x="76" y="17"/>
                    </a:cubicBezTo>
                    <a:cubicBezTo>
                      <a:pt x="59" y="54"/>
                      <a:pt x="58" y="54"/>
                      <a:pt x="94" y="75"/>
                    </a:cubicBezTo>
                    <a:cubicBezTo>
                      <a:pt x="118" y="90"/>
                      <a:pt x="143" y="104"/>
                      <a:pt x="167" y="118"/>
                    </a:cubicBezTo>
                    <a:cubicBezTo>
                      <a:pt x="191" y="132"/>
                      <a:pt x="215" y="146"/>
                      <a:pt x="240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01"/>
              <p:cNvSpPr/>
              <p:nvPr/>
            </p:nvSpPr>
            <p:spPr bwMode="auto">
              <a:xfrm>
                <a:off x="10302649" y="4960937"/>
                <a:ext cx="523875" cy="609600"/>
              </a:xfrm>
              <a:custGeom>
                <a:avLst/>
                <a:gdLst>
                  <a:gd name="T0" fmla="*/ 142 w 166"/>
                  <a:gd name="T1" fmla="*/ 0 h 193"/>
                  <a:gd name="T2" fmla="*/ 166 w 166"/>
                  <a:gd name="T3" fmla="*/ 21 h 193"/>
                  <a:gd name="T4" fmla="*/ 26 w 166"/>
                  <a:gd name="T5" fmla="*/ 193 h 193"/>
                  <a:gd name="T6" fmla="*/ 19 w 166"/>
                  <a:gd name="T7" fmla="*/ 152 h 193"/>
                  <a:gd name="T8" fmla="*/ 142 w 166"/>
                  <a:gd name="T9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93">
                    <a:moveTo>
                      <a:pt x="142" y="0"/>
                    </a:moveTo>
                    <a:cubicBezTo>
                      <a:pt x="151" y="8"/>
                      <a:pt x="158" y="14"/>
                      <a:pt x="166" y="21"/>
                    </a:cubicBezTo>
                    <a:cubicBezTo>
                      <a:pt x="119" y="80"/>
                      <a:pt x="72" y="137"/>
                      <a:pt x="26" y="193"/>
                    </a:cubicBezTo>
                    <a:cubicBezTo>
                      <a:pt x="0" y="176"/>
                      <a:pt x="0" y="176"/>
                      <a:pt x="19" y="152"/>
                    </a:cubicBezTo>
                    <a:cubicBezTo>
                      <a:pt x="59" y="102"/>
                      <a:pt x="100" y="52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02"/>
              <p:cNvSpPr/>
              <p:nvPr/>
            </p:nvSpPr>
            <p:spPr bwMode="auto">
              <a:xfrm>
                <a:off x="13190311" y="5445125"/>
                <a:ext cx="280988" cy="698500"/>
              </a:xfrm>
              <a:custGeom>
                <a:avLst/>
                <a:gdLst>
                  <a:gd name="T0" fmla="*/ 0 w 89"/>
                  <a:gd name="T1" fmla="*/ 8 h 221"/>
                  <a:gd name="T2" fmla="*/ 29 w 89"/>
                  <a:gd name="T3" fmla="*/ 0 h 221"/>
                  <a:gd name="T4" fmla="*/ 89 w 89"/>
                  <a:gd name="T5" fmla="*/ 212 h 221"/>
                  <a:gd name="T6" fmla="*/ 60 w 89"/>
                  <a:gd name="T7" fmla="*/ 221 h 221"/>
                  <a:gd name="T8" fmla="*/ 0 w 89"/>
                  <a:gd name="T9" fmla="*/ 8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221">
                    <a:moveTo>
                      <a:pt x="0" y="8"/>
                    </a:moveTo>
                    <a:cubicBezTo>
                      <a:pt x="11" y="5"/>
                      <a:pt x="18" y="3"/>
                      <a:pt x="29" y="0"/>
                    </a:cubicBezTo>
                    <a:cubicBezTo>
                      <a:pt x="49" y="70"/>
                      <a:pt x="69" y="140"/>
                      <a:pt x="89" y="212"/>
                    </a:cubicBezTo>
                    <a:cubicBezTo>
                      <a:pt x="80" y="215"/>
                      <a:pt x="71" y="217"/>
                      <a:pt x="60" y="221"/>
                    </a:cubicBezTo>
                    <a:cubicBezTo>
                      <a:pt x="40" y="150"/>
                      <a:pt x="20" y="80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03"/>
              <p:cNvSpPr/>
              <p:nvPr/>
            </p:nvSpPr>
            <p:spPr bwMode="auto">
              <a:xfrm>
                <a:off x="14706374" y="4360862"/>
                <a:ext cx="663575" cy="449263"/>
              </a:xfrm>
              <a:custGeom>
                <a:avLst/>
                <a:gdLst>
                  <a:gd name="T0" fmla="*/ 210 w 210"/>
                  <a:gd name="T1" fmla="*/ 122 h 142"/>
                  <a:gd name="T2" fmla="*/ 192 w 210"/>
                  <a:gd name="T3" fmla="*/ 142 h 142"/>
                  <a:gd name="T4" fmla="*/ 0 w 210"/>
                  <a:gd name="T5" fmla="*/ 22 h 142"/>
                  <a:gd name="T6" fmla="*/ 15 w 210"/>
                  <a:gd name="T7" fmla="*/ 0 h 142"/>
                  <a:gd name="T8" fmla="*/ 210 w 210"/>
                  <a:gd name="T9" fmla="*/ 12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42">
                    <a:moveTo>
                      <a:pt x="210" y="122"/>
                    </a:moveTo>
                    <a:cubicBezTo>
                      <a:pt x="204" y="130"/>
                      <a:pt x="198" y="136"/>
                      <a:pt x="192" y="142"/>
                    </a:cubicBezTo>
                    <a:cubicBezTo>
                      <a:pt x="129" y="102"/>
                      <a:pt x="65" y="63"/>
                      <a:pt x="0" y="22"/>
                    </a:cubicBezTo>
                    <a:cubicBezTo>
                      <a:pt x="5" y="14"/>
                      <a:pt x="10" y="8"/>
                      <a:pt x="15" y="0"/>
                    </a:cubicBezTo>
                    <a:cubicBezTo>
                      <a:pt x="80" y="40"/>
                      <a:pt x="144" y="80"/>
                      <a:pt x="21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04"/>
              <p:cNvSpPr/>
              <p:nvPr/>
            </p:nvSpPr>
            <p:spPr bwMode="auto">
              <a:xfrm>
                <a:off x="13203011" y="4594225"/>
                <a:ext cx="357188" cy="522288"/>
              </a:xfrm>
              <a:custGeom>
                <a:avLst/>
                <a:gdLst>
                  <a:gd name="T0" fmla="*/ 0 w 113"/>
                  <a:gd name="T1" fmla="*/ 54 h 165"/>
                  <a:gd name="T2" fmla="*/ 93 w 113"/>
                  <a:gd name="T3" fmla="*/ 6 h 165"/>
                  <a:gd name="T4" fmla="*/ 113 w 113"/>
                  <a:gd name="T5" fmla="*/ 17 h 165"/>
                  <a:gd name="T6" fmla="*/ 110 w 113"/>
                  <a:gd name="T7" fmla="*/ 141 h 165"/>
                  <a:gd name="T8" fmla="*/ 97 w 113"/>
                  <a:gd name="T9" fmla="*/ 165 h 165"/>
                  <a:gd name="T10" fmla="*/ 90 w 113"/>
                  <a:gd name="T11" fmla="*/ 162 h 165"/>
                  <a:gd name="T12" fmla="*/ 90 w 113"/>
                  <a:gd name="T13" fmla="*/ 30 h 165"/>
                  <a:gd name="T14" fmla="*/ 18 w 113"/>
                  <a:gd name="T15" fmla="*/ 65 h 165"/>
                  <a:gd name="T16" fmla="*/ 0 w 113"/>
                  <a:gd name="T17" fmla="*/ 54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3" h="165">
                    <a:moveTo>
                      <a:pt x="0" y="54"/>
                    </a:moveTo>
                    <a:cubicBezTo>
                      <a:pt x="31" y="38"/>
                      <a:pt x="62" y="22"/>
                      <a:pt x="93" y="6"/>
                    </a:cubicBezTo>
                    <a:cubicBezTo>
                      <a:pt x="105" y="0"/>
                      <a:pt x="113" y="1"/>
                      <a:pt x="113" y="17"/>
                    </a:cubicBezTo>
                    <a:cubicBezTo>
                      <a:pt x="112" y="59"/>
                      <a:pt x="112" y="100"/>
                      <a:pt x="110" y="141"/>
                    </a:cubicBezTo>
                    <a:cubicBezTo>
                      <a:pt x="109" y="149"/>
                      <a:pt x="101" y="157"/>
                      <a:pt x="97" y="165"/>
                    </a:cubicBezTo>
                    <a:cubicBezTo>
                      <a:pt x="94" y="164"/>
                      <a:pt x="92" y="163"/>
                      <a:pt x="90" y="162"/>
                    </a:cubicBezTo>
                    <a:cubicBezTo>
                      <a:pt x="90" y="119"/>
                      <a:pt x="90" y="77"/>
                      <a:pt x="90" y="30"/>
                    </a:cubicBezTo>
                    <a:cubicBezTo>
                      <a:pt x="64" y="43"/>
                      <a:pt x="41" y="53"/>
                      <a:pt x="18" y="65"/>
                    </a:cubicBezTo>
                    <a:cubicBezTo>
                      <a:pt x="8" y="71"/>
                      <a:pt x="1" y="70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05"/>
              <p:cNvSpPr/>
              <p:nvPr/>
            </p:nvSpPr>
            <p:spPr bwMode="auto">
              <a:xfrm>
                <a:off x="11958411" y="50800"/>
                <a:ext cx="328613" cy="312738"/>
              </a:xfrm>
              <a:custGeom>
                <a:avLst/>
                <a:gdLst>
                  <a:gd name="T0" fmla="*/ 104 w 104"/>
                  <a:gd name="T1" fmla="*/ 17 h 99"/>
                  <a:gd name="T2" fmla="*/ 63 w 104"/>
                  <a:gd name="T3" fmla="*/ 88 h 99"/>
                  <a:gd name="T4" fmla="*/ 2 w 104"/>
                  <a:gd name="T5" fmla="*/ 68 h 99"/>
                  <a:gd name="T6" fmla="*/ 11 w 104"/>
                  <a:gd name="T7" fmla="*/ 48 h 99"/>
                  <a:gd name="T8" fmla="*/ 80 w 104"/>
                  <a:gd name="T9" fmla="*/ 6 h 99"/>
                  <a:gd name="T10" fmla="*/ 98 w 104"/>
                  <a:gd name="T11" fmla="*/ 2 h 99"/>
                  <a:gd name="T12" fmla="*/ 104 w 104"/>
                  <a:gd name="T13" fmla="*/ 1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99">
                    <a:moveTo>
                      <a:pt x="104" y="17"/>
                    </a:moveTo>
                    <a:cubicBezTo>
                      <a:pt x="100" y="48"/>
                      <a:pt x="85" y="71"/>
                      <a:pt x="63" y="88"/>
                    </a:cubicBezTo>
                    <a:cubicBezTo>
                      <a:pt x="49" y="99"/>
                      <a:pt x="6" y="85"/>
                      <a:pt x="2" y="68"/>
                    </a:cubicBezTo>
                    <a:cubicBezTo>
                      <a:pt x="0" y="62"/>
                      <a:pt x="6" y="49"/>
                      <a:pt x="11" y="48"/>
                    </a:cubicBezTo>
                    <a:cubicBezTo>
                      <a:pt x="39" y="40"/>
                      <a:pt x="58" y="21"/>
                      <a:pt x="80" y="6"/>
                    </a:cubicBezTo>
                    <a:cubicBezTo>
                      <a:pt x="85" y="3"/>
                      <a:pt x="94" y="0"/>
                      <a:pt x="98" y="2"/>
                    </a:cubicBezTo>
                    <a:cubicBezTo>
                      <a:pt x="102" y="4"/>
                      <a:pt x="103" y="13"/>
                      <a:pt x="104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06"/>
              <p:cNvSpPr/>
              <p:nvPr/>
            </p:nvSpPr>
            <p:spPr bwMode="auto">
              <a:xfrm>
                <a:off x="13885636" y="838200"/>
                <a:ext cx="239713" cy="303213"/>
              </a:xfrm>
              <a:custGeom>
                <a:avLst/>
                <a:gdLst>
                  <a:gd name="T0" fmla="*/ 75 w 76"/>
                  <a:gd name="T1" fmla="*/ 60 h 96"/>
                  <a:gd name="T2" fmla="*/ 55 w 76"/>
                  <a:gd name="T3" fmla="*/ 90 h 96"/>
                  <a:gd name="T4" fmla="*/ 2 w 76"/>
                  <a:gd name="T5" fmla="*/ 82 h 96"/>
                  <a:gd name="T6" fmla="*/ 0 w 76"/>
                  <a:gd name="T7" fmla="*/ 73 h 96"/>
                  <a:gd name="T8" fmla="*/ 6 w 76"/>
                  <a:gd name="T9" fmla="*/ 26 h 96"/>
                  <a:gd name="T10" fmla="*/ 36 w 76"/>
                  <a:gd name="T11" fmla="*/ 5 h 96"/>
                  <a:gd name="T12" fmla="*/ 75 w 76"/>
                  <a:gd name="T13" fmla="*/ 6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96">
                    <a:moveTo>
                      <a:pt x="75" y="60"/>
                    </a:moveTo>
                    <a:cubicBezTo>
                      <a:pt x="76" y="73"/>
                      <a:pt x="71" y="85"/>
                      <a:pt x="55" y="90"/>
                    </a:cubicBezTo>
                    <a:cubicBezTo>
                      <a:pt x="36" y="96"/>
                      <a:pt x="18" y="94"/>
                      <a:pt x="2" y="82"/>
                    </a:cubicBezTo>
                    <a:cubicBezTo>
                      <a:pt x="0" y="80"/>
                      <a:pt x="0" y="76"/>
                      <a:pt x="0" y="73"/>
                    </a:cubicBezTo>
                    <a:cubicBezTo>
                      <a:pt x="2" y="57"/>
                      <a:pt x="4" y="42"/>
                      <a:pt x="6" y="26"/>
                    </a:cubicBezTo>
                    <a:cubicBezTo>
                      <a:pt x="8" y="9"/>
                      <a:pt x="19" y="0"/>
                      <a:pt x="36" y="5"/>
                    </a:cubicBezTo>
                    <a:cubicBezTo>
                      <a:pt x="63" y="13"/>
                      <a:pt x="74" y="28"/>
                      <a:pt x="7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07"/>
              <p:cNvSpPr/>
              <p:nvPr/>
            </p:nvSpPr>
            <p:spPr bwMode="auto">
              <a:xfrm>
                <a:off x="11288486" y="4664075"/>
                <a:ext cx="360363" cy="490538"/>
              </a:xfrm>
              <a:custGeom>
                <a:avLst/>
                <a:gdLst>
                  <a:gd name="T0" fmla="*/ 55 w 114"/>
                  <a:gd name="T1" fmla="*/ 119 h 155"/>
                  <a:gd name="T2" fmla="*/ 82 w 114"/>
                  <a:gd name="T3" fmla="*/ 138 h 155"/>
                  <a:gd name="T4" fmla="*/ 61 w 114"/>
                  <a:gd name="T5" fmla="*/ 140 h 155"/>
                  <a:gd name="T6" fmla="*/ 6 w 114"/>
                  <a:gd name="T7" fmla="*/ 91 h 155"/>
                  <a:gd name="T8" fmla="*/ 35 w 114"/>
                  <a:gd name="T9" fmla="*/ 106 h 155"/>
                  <a:gd name="T10" fmla="*/ 81 w 114"/>
                  <a:gd name="T11" fmla="*/ 26 h 155"/>
                  <a:gd name="T12" fmla="*/ 48 w 114"/>
                  <a:gd name="T13" fmla="*/ 4 h 155"/>
                  <a:gd name="T14" fmla="*/ 66 w 114"/>
                  <a:gd name="T15" fmla="*/ 1 h 155"/>
                  <a:gd name="T16" fmla="*/ 99 w 114"/>
                  <a:gd name="T17" fmla="*/ 3 h 155"/>
                  <a:gd name="T18" fmla="*/ 112 w 114"/>
                  <a:gd name="T19" fmla="*/ 8 h 155"/>
                  <a:gd name="T20" fmla="*/ 111 w 114"/>
                  <a:gd name="T21" fmla="*/ 22 h 155"/>
                  <a:gd name="T22" fmla="*/ 55 w 114"/>
                  <a:gd name="T23" fmla="*/ 119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" h="155">
                    <a:moveTo>
                      <a:pt x="55" y="119"/>
                    </a:moveTo>
                    <a:cubicBezTo>
                      <a:pt x="65" y="126"/>
                      <a:pt x="74" y="132"/>
                      <a:pt x="82" y="138"/>
                    </a:cubicBezTo>
                    <a:cubicBezTo>
                      <a:pt x="77" y="155"/>
                      <a:pt x="68" y="144"/>
                      <a:pt x="61" y="140"/>
                    </a:cubicBezTo>
                    <a:cubicBezTo>
                      <a:pt x="0" y="104"/>
                      <a:pt x="0" y="104"/>
                      <a:pt x="6" y="91"/>
                    </a:cubicBezTo>
                    <a:cubicBezTo>
                      <a:pt x="15" y="95"/>
                      <a:pt x="25" y="100"/>
                      <a:pt x="35" y="106"/>
                    </a:cubicBezTo>
                    <a:cubicBezTo>
                      <a:pt x="50" y="79"/>
                      <a:pt x="65" y="53"/>
                      <a:pt x="81" y="26"/>
                    </a:cubicBezTo>
                    <a:cubicBezTo>
                      <a:pt x="71" y="20"/>
                      <a:pt x="62" y="13"/>
                      <a:pt x="48" y="4"/>
                    </a:cubicBezTo>
                    <a:cubicBezTo>
                      <a:pt x="57" y="2"/>
                      <a:pt x="61" y="0"/>
                      <a:pt x="66" y="1"/>
                    </a:cubicBezTo>
                    <a:cubicBezTo>
                      <a:pt x="77" y="1"/>
                      <a:pt x="88" y="2"/>
                      <a:pt x="99" y="3"/>
                    </a:cubicBezTo>
                    <a:cubicBezTo>
                      <a:pt x="104" y="4"/>
                      <a:pt x="110" y="5"/>
                      <a:pt x="112" y="8"/>
                    </a:cubicBezTo>
                    <a:cubicBezTo>
                      <a:pt x="114" y="11"/>
                      <a:pt x="113" y="18"/>
                      <a:pt x="111" y="22"/>
                    </a:cubicBezTo>
                    <a:cubicBezTo>
                      <a:pt x="93" y="54"/>
                      <a:pt x="75" y="85"/>
                      <a:pt x="55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08"/>
              <p:cNvSpPr/>
              <p:nvPr/>
            </p:nvSpPr>
            <p:spPr bwMode="auto">
              <a:xfrm>
                <a:off x="11380561" y="-306388"/>
                <a:ext cx="261938" cy="298450"/>
              </a:xfrm>
              <a:custGeom>
                <a:avLst/>
                <a:gdLst>
                  <a:gd name="T0" fmla="*/ 27 w 83"/>
                  <a:gd name="T1" fmla="*/ 94 h 94"/>
                  <a:gd name="T2" fmla="*/ 5 w 83"/>
                  <a:gd name="T3" fmla="*/ 33 h 94"/>
                  <a:gd name="T4" fmla="*/ 32 w 83"/>
                  <a:gd name="T5" fmla="*/ 6 h 94"/>
                  <a:gd name="T6" fmla="*/ 80 w 83"/>
                  <a:gd name="T7" fmla="*/ 41 h 94"/>
                  <a:gd name="T8" fmla="*/ 43 w 83"/>
                  <a:gd name="T9" fmla="*/ 86 h 94"/>
                  <a:gd name="T10" fmla="*/ 27 w 83"/>
                  <a:gd name="T11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94">
                    <a:moveTo>
                      <a:pt x="27" y="94"/>
                    </a:moveTo>
                    <a:cubicBezTo>
                      <a:pt x="19" y="71"/>
                      <a:pt x="10" y="52"/>
                      <a:pt x="5" y="33"/>
                    </a:cubicBezTo>
                    <a:cubicBezTo>
                      <a:pt x="0" y="11"/>
                      <a:pt x="11" y="0"/>
                      <a:pt x="32" y="6"/>
                    </a:cubicBezTo>
                    <a:cubicBezTo>
                      <a:pt x="52" y="12"/>
                      <a:pt x="78" y="18"/>
                      <a:pt x="80" y="41"/>
                    </a:cubicBezTo>
                    <a:cubicBezTo>
                      <a:pt x="83" y="63"/>
                      <a:pt x="61" y="75"/>
                      <a:pt x="43" y="86"/>
                    </a:cubicBezTo>
                    <a:cubicBezTo>
                      <a:pt x="39" y="89"/>
                      <a:pt x="33" y="91"/>
                      <a:pt x="27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109"/>
              <p:cNvSpPr/>
              <p:nvPr/>
            </p:nvSpPr>
            <p:spPr bwMode="auto">
              <a:xfrm>
                <a:off x="11355161" y="57150"/>
                <a:ext cx="249238" cy="303213"/>
              </a:xfrm>
              <a:custGeom>
                <a:avLst/>
                <a:gdLst>
                  <a:gd name="T0" fmla="*/ 0 w 79"/>
                  <a:gd name="T1" fmla="*/ 30 h 96"/>
                  <a:gd name="T2" fmla="*/ 12 w 79"/>
                  <a:gd name="T3" fmla="*/ 12 h 96"/>
                  <a:gd name="T4" fmla="*/ 67 w 79"/>
                  <a:gd name="T5" fmla="*/ 25 h 96"/>
                  <a:gd name="T6" fmla="*/ 68 w 79"/>
                  <a:gd name="T7" fmla="*/ 66 h 96"/>
                  <a:gd name="T8" fmla="*/ 58 w 79"/>
                  <a:gd name="T9" fmla="*/ 79 h 96"/>
                  <a:gd name="T10" fmla="*/ 16 w 79"/>
                  <a:gd name="T11" fmla="*/ 71 h 96"/>
                  <a:gd name="T12" fmla="*/ 0 w 79"/>
                  <a:gd name="T13" fmla="*/ 3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96">
                    <a:moveTo>
                      <a:pt x="0" y="30"/>
                    </a:moveTo>
                    <a:cubicBezTo>
                      <a:pt x="4" y="24"/>
                      <a:pt x="7" y="16"/>
                      <a:pt x="12" y="12"/>
                    </a:cubicBezTo>
                    <a:cubicBezTo>
                      <a:pt x="26" y="0"/>
                      <a:pt x="49" y="6"/>
                      <a:pt x="67" y="25"/>
                    </a:cubicBezTo>
                    <a:cubicBezTo>
                      <a:pt x="79" y="38"/>
                      <a:pt x="77" y="52"/>
                      <a:pt x="68" y="66"/>
                    </a:cubicBezTo>
                    <a:cubicBezTo>
                      <a:pt x="65" y="71"/>
                      <a:pt x="62" y="75"/>
                      <a:pt x="58" y="79"/>
                    </a:cubicBezTo>
                    <a:cubicBezTo>
                      <a:pt x="40" y="96"/>
                      <a:pt x="26" y="94"/>
                      <a:pt x="16" y="71"/>
                    </a:cubicBezTo>
                    <a:cubicBezTo>
                      <a:pt x="10" y="58"/>
                      <a:pt x="5" y="45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10"/>
              <p:cNvSpPr/>
              <p:nvPr/>
            </p:nvSpPr>
            <p:spPr bwMode="auto">
              <a:xfrm>
                <a:off x="9291411" y="1674812"/>
                <a:ext cx="269875" cy="228600"/>
              </a:xfrm>
              <a:custGeom>
                <a:avLst/>
                <a:gdLst>
                  <a:gd name="T0" fmla="*/ 75 w 85"/>
                  <a:gd name="T1" fmla="*/ 72 h 72"/>
                  <a:gd name="T2" fmla="*/ 37 w 85"/>
                  <a:gd name="T3" fmla="*/ 59 h 72"/>
                  <a:gd name="T4" fmla="*/ 1 w 85"/>
                  <a:gd name="T5" fmla="*/ 23 h 72"/>
                  <a:gd name="T6" fmla="*/ 9 w 85"/>
                  <a:gd name="T7" fmla="*/ 10 h 72"/>
                  <a:gd name="T8" fmla="*/ 51 w 85"/>
                  <a:gd name="T9" fmla="*/ 3 h 72"/>
                  <a:gd name="T10" fmla="*/ 84 w 85"/>
                  <a:gd name="T11" fmla="*/ 30 h 72"/>
                  <a:gd name="T12" fmla="*/ 75 w 85"/>
                  <a:gd name="T13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72">
                    <a:moveTo>
                      <a:pt x="75" y="72"/>
                    </a:moveTo>
                    <a:cubicBezTo>
                      <a:pt x="59" y="66"/>
                      <a:pt x="48" y="62"/>
                      <a:pt x="37" y="59"/>
                    </a:cubicBezTo>
                    <a:cubicBezTo>
                      <a:pt x="18" y="53"/>
                      <a:pt x="4" y="43"/>
                      <a:pt x="1" y="23"/>
                    </a:cubicBezTo>
                    <a:cubicBezTo>
                      <a:pt x="0" y="19"/>
                      <a:pt x="5" y="11"/>
                      <a:pt x="9" y="10"/>
                    </a:cubicBezTo>
                    <a:cubicBezTo>
                      <a:pt x="23" y="6"/>
                      <a:pt x="37" y="6"/>
                      <a:pt x="51" y="3"/>
                    </a:cubicBezTo>
                    <a:cubicBezTo>
                      <a:pt x="71" y="0"/>
                      <a:pt x="85" y="10"/>
                      <a:pt x="84" y="30"/>
                    </a:cubicBezTo>
                    <a:cubicBezTo>
                      <a:pt x="82" y="45"/>
                      <a:pt x="78" y="59"/>
                      <a:pt x="75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111"/>
              <p:cNvSpPr/>
              <p:nvPr/>
            </p:nvSpPr>
            <p:spPr bwMode="auto">
              <a:xfrm>
                <a:off x="9510486" y="1884362"/>
                <a:ext cx="280988" cy="239713"/>
              </a:xfrm>
              <a:custGeom>
                <a:avLst/>
                <a:gdLst>
                  <a:gd name="T0" fmla="*/ 77 w 89"/>
                  <a:gd name="T1" fmla="*/ 76 h 76"/>
                  <a:gd name="T2" fmla="*/ 29 w 89"/>
                  <a:gd name="T3" fmla="*/ 56 h 76"/>
                  <a:gd name="T4" fmla="*/ 17 w 89"/>
                  <a:gd name="T5" fmla="*/ 50 h 76"/>
                  <a:gd name="T6" fmla="*/ 0 w 89"/>
                  <a:gd name="T7" fmla="*/ 26 h 76"/>
                  <a:gd name="T8" fmla="*/ 23 w 89"/>
                  <a:gd name="T9" fmla="*/ 14 h 76"/>
                  <a:gd name="T10" fmla="*/ 75 w 89"/>
                  <a:gd name="T11" fmla="*/ 18 h 76"/>
                  <a:gd name="T12" fmla="*/ 77 w 89"/>
                  <a:gd name="T13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76">
                    <a:moveTo>
                      <a:pt x="77" y="76"/>
                    </a:moveTo>
                    <a:cubicBezTo>
                      <a:pt x="61" y="69"/>
                      <a:pt x="45" y="63"/>
                      <a:pt x="29" y="56"/>
                    </a:cubicBezTo>
                    <a:cubicBezTo>
                      <a:pt x="25" y="54"/>
                      <a:pt x="20" y="53"/>
                      <a:pt x="17" y="50"/>
                    </a:cubicBezTo>
                    <a:cubicBezTo>
                      <a:pt x="11" y="43"/>
                      <a:pt x="6" y="34"/>
                      <a:pt x="0" y="26"/>
                    </a:cubicBezTo>
                    <a:cubicBezTo>
                      <a:pt x="8" y="22"/>
                      <a:pt x="15" y="16"/>
                      <a:pt x="23" y="14"/>
                    </a:cubicBezTo>
                    <a:cubicBezTo>
                      <a:pt x="41" y="10"/>
                      <a:pt x="61" y="0"/>
                      <a:pt x="75" y="18"/>
                    </a:cubicBezTo>
                    <a:cubicBezTo>
                      <a:pt x="89" y="37"/>
                      <a:pt x="84" y="58"/>
                      <a:pt x="77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112"/>
              <p:cNvSpPr/>
              <p:nvPr/>
            </p:nvSpPr>
            <p:spPr bwMode="auto">
              <a:xfrm>
                <a:off x="14734949" y="1489075"/>
                <a:ext cx="188913" cy="217488"/>
              </a:xfrm>
              <a:custGeom>
                <a:avLst/>
                <a:gdLst>
                  <a:gd name="T0" fmla="*/ 60 w 60"/>
                  <a:gd name="T1" fmla="*/ 27 h 69"/>
                  <a:gd name="T2" fmla="*/ 49 w 60"/>
                  <a:gd name="T3" fmla="*/ 51 h 69"/>
                  <a:gd name="T4" fmla="*/ 11 w 60"/>
                  <a:gd name="T5" fmla="*/ 61 h 69"/>
                  <a:gd name="T6" fmla="*/ 13 w 60"/>
                  <a:gd name="T7" fmla="*/ 22 h 69"/>
                  <a:gd name="T8" fmla="*/ 25 w 60"/>
                  <a:gd name="T9" fmla="*/ 11 h 69"/>
                  <a:gd name="T10" fmla="*/ 46 w 60"/>
                  <a:gd name="T11" fmla="*/ 3 h 69"/>
                  <a:gd name="T12" fmla="*/ 60 w 60"/>
                  <a:gd name="T13" fmla="*/ 2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69">
                    <a:moveTo>
                      <a:pt x="60" y="27"/>
                    </a:moveTo>
                    <a:cubicBezTo>
                      <a:pt x="56" y="37"/>
                      <a:pt x="54" y="45"/>
                      <a:pt x="49" y="51"/>
                    </a:cubicBezTo>
                    <a:cubicBezTo>
                      <a:pt x="39" y="65"/>
                      <a:pt x="22" y="69"/>
                      <a:pt x="11" y="61"/>
                    </a:cubicBezTo>
                    <a:cubicBezTo>
                      <a:pt x="0" y="52"/>
                      <a:pt x="1" y="37"/>
                      <a:pt x="13" y="22"/>
                    </a:cubicBezTo>
                    <a:cubicBezTo>
                      <a:pt x="17" y="18"/>
                      <a:pt x="20" y="13"/>
                      <a:pt x="25" y="11"/>
                    </a:cubicBezTo>
                    <a:cubicBezTo>
                      <a:pt x="32" y="7"/>
                      <a:pt x="43" y="0"/>
                      <a:pt x="46" y="3"/>
                    </a:cubicBezTo>
                    <a:cubicBezTo>
                      <a:pt x="53" y="8"/>
                      <a:pt x="56" y="19"/>
                      <a:pt x="6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703" name="组合 702"/>
            <p:cNvGrpSpPr/>
            <p:nvPr/>
          </p:nvGrpSpPr>
          <p:grpSpPr>
            <a:xfrm>
              <a:off x="5634" y="2542"/>
              <a:ext cx="3490" cy="1224"/>
              <a:chOff x="6815138" y="1806575"/>
              <a:chExt cx="2881312" cy="1009650"/>
            </a:xfrm>
            <a:grpFill/>
          </p:grpSpPr>
          <p:sp>
            <p:nvSpPr>
              <p:cNvPr id="704" name="Freeform 12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Freeform 12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Freeform 12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Freeform 12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Freeform 12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Freeform 12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Freeform 12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Freeform 12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Freeform 12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Freeform 13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Freeform 13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Freeform 13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6" name="Freeform 13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7" name="Freeform 13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Freeform 13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Freeform 13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Freeform 13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Freeform 13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13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14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Freeform 14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Freeform 14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Freeform 14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Freeform 14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Freeform 14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Freeform 14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0" name="Freeform 14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1" name="Freeform 14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Freeform 14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Freeform 15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Freeform 15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5" name="Freeform 15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6" name="Freeform 15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7" name="Freeform 15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8" name="Freeform 15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9" name="Freeform 15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0" name="Freeform 15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1" name="Freeform 15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2" name="Freeform 15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3" name="Freeform 16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4" name="Freeform 16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5" name="Freeform 16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6" name="Freeform 16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7" name="Freeform 16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16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Freeform 16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16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16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16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17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4" name="Freeform 17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17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17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17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17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17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0" name="Freeform 17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Freeform 17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17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18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2" name="文本框 51"/>
          <p:cNvSpPr txBox="1"/>
          <p:nvPr/>
        </p:nvSpPr>
        <p:spPr>
          <a:xfrm>
            <a:off x="391795" y="363855"/>
            <a:ext cx="2308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>
                <a:solidFill>
                  <a:schemeClr val="bg1"/>
                </a:solidFill>
                <a:latin typeface="Impact" panose="020B0806030902050204" charset="0"/>
                <a:ea typeface="微软雅黑" panose="020B0503020204020204" charset="-122"/>
                <a:cs typeface="Impact" panose="020B0806030902050204" charset="0"/>
              </a:rPr>
              <a:t>01  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Background</a:t>
            </a:r>
            <a:endParaRPr lang="en-US" altLang="zh-CN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3260" y="1230630"/>
            <a:ext cx="95167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solidFill>
                  <a:schemeClr val="tx1"/>
                </a:solidFill>
                <a:ea typeface="微软雅黑" panose="020B0503020204020204" charset="-122"/>
                <a:cs typeface="+mn-lt"/>
              </a:rPr>
              <a:t>Related Work of Agent Safety and Security B</a:t>
            </a:r>
            <a:r>
              <a:rPr lang="en-US" altLang="zh-CN" sz="2400" b="1">
                <a:solidFill>
                  <a:schemeClr val="tx1"/>
                </a:solidFill>
                <a:ea typeface="微软雅黑" panose="020B0503020204020204" charset="-122"/>
                <a:cs typeface="+mn-lt"/>
              </a:rPr>
              <a:t>enchmarks</a:t>
            </a:r>
            <a:endParaRPr lang="en-US" altLang="zh-CN" sz="2400" b="1">
              <a:solidFill>
                <a:schemeClr val="tx1"/>
              </a:solidFill>
              <a:ea typeface="微软雅黑" panose="020B0503020204020204" charset="-122"/>
              <a:cs typeface="+mn-lt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89280" y="2169160"/>
            <a:ext cx="417195" cy="41719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06475" y="2125980"/>
            <a:ext cx="34709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solidFill>
                  <a:schemeClr val="tx1"/>
                </a:solidFill>
                <a:ea typeface="微软雅黑" panose="020B0503020204020204" charset="-122"/>
                <a:cs typeface="+mn-lt"/>
              </a:rPr>
              <a:t>Role-based Evaluator</a:t>
            </a:r>
            <a:endParaRPr lang="en-US" altLang="zh-CN" sz="2400" b="1">
              <a:solidFill>
                <a:schemeClr val="tx1"/>
              </a:solidFill>
              <a:ea typeface="微软雅黑" panose="020B0503020204020204" charset="-122"/>
              <a:cs typeface="+mn-lt"/>
            </a:endParaRPr>
          </a:p>
        </p:txBody>
      </p:sp>
      <p:pic>
        <p:nvPicPr>
          <p:cNvPr id="56" name="图片 55" descr="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6120" y="2169160"/>
            <a:ext cx="415925" cy="415925"/>
          </a:xfrm>
          <a:prstGeom prst="rect">
            <a:avLst/>
          </a:prstGeom>
        </p:spPr>
      </p:pic>
      <p:sp>
        <p:nvSpPr>
          <p:cNvPr id="57" name="文本框 56"/>
          <p:cNvSpPr txBox="1"/>
          <p:nvPr/>
        </p:nvSpPr>
        <p:spPr>
          <a:xfrm>
            <a:off x="6358890" y="2169160"/>
            <a:ext cx="34709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solidFill>
                  <a:schemeClr val="tx1"/>
                </a:solidFill>
                <a:ea typeface="微软雅黑" panose="020B0503020204020204" charset="-122"/>
                <a:cs typeface="+mn-lt"/>
              </a:rPr>
              <a:t>LLM-based Evaluator</a:t>
            </a:r>
            <a:endParaRPr lang="en-US" altLang="zh-CN" sz="2400" b="1">
              <a:solidFill>
                <a:schemeClr val="tx1"/>
              </a:solidFill>
              <a:ea typeface="微软雅黑" panose="020B0503020204020204" charset="-122"/>
              <a:cs typeface="+mn-lt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067435" y="2712720"/>
            <a:ext cx="3977640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ts val="2700"/>
              </a:lnSpc>
            </a:pPr>
            <a:r>
              <a:rPr lang="en-US" altLang="zh-CN" sz="2000" b="1">
                <a:solidFill>
                  <a:srgbClr val="C00000"/>
                </a:solidFill>
                <a:ea typeface="微软雅黑" panose="020B0503020204020204" charset="-122"/>
                <a:cs typeface="+mn-lt"/>
              </a:rPr>
              <a:t>Advantages:</a:t>
            </a:r>
            <a:endParaRPr lang="en-US" altLang="zh-CN" sz="2000" b="1">
              <a:solidFill>
                <a:srgbClr val="C00000"/>
              </a:solidFill>
              <a:ea typeface="微软雅黑" panose="020B0503020204020204" charset="-122"/>
              <a:cs typeface="+mn-lt"/>
            </a:endParaRPr>
          </a:p>
          <a:p>
            <a:pPr marL="342900" indent="-342900" algn="l" fontAlgn="auto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zh-CN" sz="2000" b="1">
                <a:solidFill>
                  <a:schemeClr val="tx1"/>
                </a:solidFill>
                <a:ea typeface="微软雅黑" panose="020B0503020204020204" charset="-122"/>
                <a:cs typeface="+mn-lt"/>
              </a:rPr>
              <a:t>Efficient and low-cost to run</a:t>
            </a:r>
            <a:endParaRPr lang="en-US" altLang="zh-CN" sz="2000" b="1">
              <a:solidFill>
                <a:schemeClr val="tx1"/>
              </a:solidFill>
              <a:ea typeface="微软雅黑" panose="020B0503020204020204" charset="-122"/>
              <a:cs typeface="+mn-lt"/>
            </a:endParaRPr>
          </a:p>
          <a:p>
            <a:pPr marL="342900" indent="-342900" algn="l" fontAlgn="auto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zh-CN" sz="2000" b="1">
                <a:solidFill>
                  <a:schemeClr val="tx1"/>
                </a:solidFill>
                <a:ea typeface="微软雅黑" panose="020B0503020204020204" charset="-122"/>
                <a:cs typeface="+mn-lt"/>
              </a:rPr>
              <a:t>Highly interpretable</a:t>
            </a:r>
            <a:endParaRPr lang="en-US" altLang="zh-CN" sz="2000" b="1">
              <a:solidFill>
                <a:schemeClr val="tx1"/>
              </a:solidFill>
              <a:ea typeface="微软雅黑" panose="020B0503020204020204" charset="-122"/>
              <a:cs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067435" y="4286885"/>
            <a:ext cx="457962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ts val="2700"/>
              </a:lnSpc>
            </a:pPr>
            <a:r>
              <a:rPr lang="en-US" altLang="zh-CN" sz="2000" b="1">
                <a:solidFill>
                  <a:srgbClr val="0070C0"/>
                </a:solidFill>
                <a:ea typeface="微软雅黑" panose="020B0503020204020204" charset="-122"/>
                <a:cs typeface="+mn-lt"/>
              </a:rPr>
              <a:t>Limitations:</a:t>
            </a:r>
            <a:endParaRPr lang="en-US" altLang="zh-CN" sz="2000" b="1">
              <a:solidFill>
                <a:srgbClr val="0070C0"/>
              </a:solidFill>
              <a:ea typeface="微软雅黑" panose="020B0503020204020204" charset="-122"/>
              <a:cs typeface="+mn-lt"/>
            </a:endParaRPr>
          </a:p>
          <a:p>
            <a:pPr marL="342900" indent="-342900" algn="l" fontAlgn="auto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zh-CN" sz="2000" b="1">
                <a:solidFill>
                  <a:schemeClr val="tx1"/>
                </a:solidFill>
                <a:ea typeface="微软雅黑" panose="020B0503020204020204" charset="-122"/>
                <a:cs typeface="+mn-lt"/>
              </a:rPr>
              <a:t>Inflexible, struggles with implicit or novel risks</a:t>
            </a:r>
            <a:endParaRPr lang="en-US" altLang="zh-CN" sz="2000" b="1">
              <a:solidFill>
                <a:schemeClr val="tx1"/>
              </a:solidFill>
              <a:ea typeface="微软雅黑" panose="020B0503020204020204" charset="-122"/>
              <a:cs typeface="+mn-lt"/>
            </a:endParaRPr>
          </a:p>
          <a:p>
            <a:pPr marL="342900" indent="-342900" algn="l" fontAlgn="auto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zh-CN" sz="2000" b="1">
                <a:solidFill>
                  <a:schemeClr val="tx1"/>
                </a:solidFill>
                <a:ea typeface="微软雅黑" panose="020B0503020204020204" charset="-122"/>
                <a:cs typeface="+mn-lt"/>
              </a:rPr>
              <a:t>Poor generalization</a:t>
            </a:r>
            <a:endParaRPr lang="en-US" altLang="zh-CN" sz="2000" b="1">
              <a:solidFill>
                <a:schemeClr val="tx1"/>
              </a:solidFill>
              <a:ea typeface="微软雅黑" panose="020B0503020204020204" charset="-122"/>
              <a:cs typeface="+mn-lt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6202045" y="2759075"/>
            <a:ext cx="600900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ts val="2700"/>
              </a:lnSpc>
            </a:pPr>
            <a:r>
              <a:rPr lang="en-US" altLang="zh-CN" sz="2000" b="1">
                <a:solidFill>
                  <a:srgbClr val="C00000"/>
                </a:solidFill>
                <a:ea typeface="微软雅黑" panose="020B0503020204020204" charset="-122"/>
                <a:cs typeface="+mn-lt"/>
              </a:rPr>
              <a:t>Advantages:</a:t>
            </a:r>
            <a:endParaRPr lang="en-US" altLang="zh-CN" sz="2000" b="1">
              <a:solidFill>
                <a:srgbClr val="C00000"/>
              </a:solidFill>
              <a:ea typeface="微软雅黑" panose="020B0503020204020204" charset="-122"/>
              <a:cs typeface="+mn-lt"/>
            </a:endParaRPr>
          </a:p>
          <a:p>
            <a:pPr marL="342900" indent="-342900" algn="l" fontAlgn="auto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zh-CN" sz="2000" b="1">
                <a:solidFill>
                  <a:schemeClr val="tx1"/>
                </a:solidFill>
                <a:ea typeface="微软雅黑" panose="020B0503020204020204" charset="-122"/>
                <a:cs typeface="+mn-lt"/>
              </a:rPr>
              <a:t>Strong semantic understanding; can detect more complex and implicit risks</a:t>
            </a:r>
            <a:endParaRPr lang="en-US" altLang="zh-CN" sz="2000" b="1">
              <a:solidFill>
                <a:schemeClr val="tx1"/>
              </a:solidFill>
              <a:ea typeface="微软雅黑" panose="020B0503020204020204" charset="-122"/>
              <a:cs typeface="+mn-lt"/>
            </a:endParaRPr>
          </a:p>
          <a:p>
            <a:pPr marL="342900" indent="-342900" algn="l" fontAlgn="auto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zh-CN" sz="2000" b="1">
                <a:solidFill>
                  <a:schemeClr val="tx1"/>
                </a:solidFill>
                <a:ea typeface="微软雅黑" panose="020B0503020204020204" charset="-122"/>
                <a:cs typeface="+mn-lt"/>
              </a:rPr>
              <a:t>More adaptable across diverse tasks</a:t>
            </a:r>
            <a:endParaRPr lang="en-US" altLang="zh-CN" sz="2000" b="1">
              <a:solidFill>
                <a:schemeClr val="tx1"/>
              </a:solidFill>
              <a:ea typeface="微软雅黑" panose="020B0503020204020204" charset="-122"/>
              <a:cs typeface="+mn-lt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6205855" y="4533900"/>
            <a:ext cx="4579620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ts val="2700"/>
              </a:lnSpc>
            </a:pPr>
            <a:r>
              <a:rPr lang="en-US" altLang="zh-CN" sz="2000" b="1">
                <a:solidFill>
                  <a:srgbClr val="0070C0"/>
                </a:solidFill>
                <a:ea typeface="微软雅黑" panose="020B0503020204020204" charset="-122"/>
                <a:cs typeface="+mn-lt"/>
              </a:rPr>
              <a:t>Limitations:</a:t>
            </a:r>
            <a:endParaRPr lang="en-US" altLang="zh-CN" sz="2000" b="1">
              <a:solidFill>
                <a:srgbClr val="0070C0"/>
              </a:solidFill>
              <a:ea typeface="微软雅黑" panose="020B0503020204020204" charset="-122"/>
              <a:cs typeface="+mn-lt"/>
            </a:endParaRPr>
          </a:p>
          <a:p>
            <a:pPr marL="342900" indent="-342900" algn="l" fontAlgn="auto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zh-CN" sz="2000" b="1">
                <a:solidFill>
                  <a:schemeClr val="tx1"/>
                </a:solidFill>
                <a:ea typeface="微软雅黑" panose="020B0503020204020204" charset="-122"/>
                <a:cs typeface="+mn-lt"/>
              </a:rPr>
              <a:t>Unstable results</a:t>
            </a:r>
            <a:endParaRPr lang="en-US" altLang="zh-CN" sz="2000" b="1">
              <a:solidFill>
                <a:schemeClr val="tx1"/>
              </a:solidFill>
              <a:ea typeface="微软雅黑" panose="020B0503020204020204" charset="-122"/>
              <a:cs typeface="+mn-lt"/>
            </a:endParaRPr>
          </a:p>
          <a:p>
            <a:pPr marL="342900" indent="-342900" algn="l" fontAlgn="auto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zh-CN" sz="2000" b="1">
                <a:solidFill>
                  <a:schemeClr val="tx1"/>
                </a:solidFill>
                <a:ea typeface="微软雅黑" panose="020B0503020204020204" charset="-122"/>
                <a:cs typeface="+mn-lt"/>
              </a:rPr>
              <a:t>Limited interpretability</a:t>
            </a:r>
            <a:endParaRPr lang="en-US" altLang="zh-CN" sz="2000" b="1">
              <a:solidFill>
                <a:schemeClr val="tx1"/>
              </a:solidFill>
              <a:ea typeface="微软雅黑" panose="020B0503020204020204" charset="-122"/>
              <a:cs typeface="+mn-lt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266700"/>
            <a:ext cx="12187555" cy="607695"/>
            <a:chOff x="0" y="420"/>
            <a:chExt cx="19193" cy="746"/>
          </a:xfrm>
        </p:grpSpPr>
        <p:sp>
          <p:nvSpPr>
            <p:cNvPr id="19" name="任意多边形 18"/>
            <p:cNvSpPr/>
            <p:nvPr/>
          </p:nvSpPr>
          <p:spPr>
            <a:xfrm>
              <a:off x="0" y="420"/>
              <a:ext cx="4870" cy="746"/>
            </a:xfrm>
            <a:custGeom>
              <a:avLst/>
              <a:gdLst>
                <a:gd name="connsiteX0" fmla="*/ 0 w 4900"/>
                <a:gd name="connsiteY0" fmla="*/ 7 h 746"/>
                <a:gd name="connsiteX1" fmla="*/ 4900 w 4900"/>
                <a:gd name="connsiteY1" fmla="*/ 0 h 746"/>
                <a:gd name="connsiteX2" fmla="*/ 4619 w 4900"/>
                <a:gd name="connsiteY2" fmla="*/ 746 h 746"/>
                <a:gd name="connsiteX3" fmla="*/ 0 w 4900"/>
                <a:gd name="connsiteY3" fmla="*/ 746 h 746"/>
                <a:gd name="connsiteX4" fmla="*/ 0 w 4900"/>
                <a:gd name="connsiteY4" fmla="*/ 7 h 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0" h="746">
                  <a:moveTo>
                    <a:pt x="0" y="7"/>
                  </a:moveTo>
                  <a:lnTo>
                    <a:pt x="4900" y="0"/>
                  </a:lnTo>
                  <a:lnTo>
                    <a:pt x="4619" y="746"/>
                  </a:lnTo>
                  <a:lnTo>
                    <a:pt x="0" y="746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/>
          </p:nvSpPr>
          <p:spPr>
            <a:xfrm flipH="1" flipV="1">
              <a:off x="4712" y="427"/>
              <a:ext cx="14481" cy="739"/>
            </a:xfrm>
            <a:custGeom>
              <a:avLst/>
              <a:gdLst>
                <a:gd name="adj" fmla="val 25000"/>
                <a:gd name="maxAdj" fmla="*/ 100000 w ss"/>
                <a:gd name="a" fmla="pin 0 adj maxAdj"/>
                <a:gd name="x1" fmla="*/ ss a 200000"/>
                <a:gd name="x2" fmla="*/ ss a 100000"/>
                <a:gd name="x6" fmla="+- r 0 x1"/>
                <a:gd name="x5" fmla="+- r 0 x2"/>
                <a:gd name="x3" fmla="*/ x5 1 2"/>
                <a:gd name="x4" fmla="+- r 0 x3"/>
                <a:gd name="il" fmla="*/ wd2 a maxAdj"/>
                <a:gd name="q1" fmla="*/ 5 a maxAdj"/>
                <a:gd name="q2" fmla="+/ 1 q1 12"/>
                <a:gd name="il-1" fmla="*/ q2 w 1"/>
                <a:gd name="it" fmla="*/ q2 h 1"/>
                <a:gd name="ir" fmla="+- r 0 il-1"/>
                <a:gd name="ib" fmla="+- b 0 it"/>
                <a:gd name="q3" fmla="*/ h hc x2"/>
                <a:gd name="y1" fmla="pin 0 q3 h"/>
                <a:gd name="y2" fmla="+- b 0 y1"/>
              </a:gdLst>
              <a:ahLst/>
              <a:cxnLst>
                <a:cxn ang="3">
                  <a:pos x="hc" y="y2"/>
                </a:cxn>
                <a:cxn ang="3">
                  <a:pos x="x4" y="t"/>
                </a:cxn>
                <a:cxn ang="0">
                  <a:pos x="x6" y="vc"/>
                </a:cxn>
                <a:cxn ang="cd4">
                  <a:pos x="x3" y="b"/>
                </a:cxn>
                <a:cxn ang="cd4">
                  <a:pos x="hc" y="y1"/>
                </a:cxn>
                <a:cxn ang="cd2">
                  <a:pos x="x1" y="vc"/>
                </a:cxn>
              </a:cxnLst>
              <a:rect l="l" t="t" r="r" b="b"/>
              <a:pathLst>
                <a:path w="9420" h="739">
                  <a:moveTo>
                    <a:pt x="0" y="0"/>
                  </a:moveTo>
                  <a:lnTo>
                    <a:pt x="9420" y="0"/>
                  </a:lnTo>
                  <a:lnTo>
                    <a:pt x="9235" y="739"/>
                  </a:lnTo>
                  <a:lnTo>
                    <a:pt x="0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0423525" y="360680"/>
            <a:ext cx="1424305" cy="438150"/>
            <a:chOff x="3585" y="2394"/>
            <a:chExt cx="5539" cy="1704"/>
          </a:xfrm>
          <a:solidFill>
            <a:schemeClr val="bg1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3585" y="2394"/>
              <a:ext cx="1707" cy="1705"/>
              <a:chOff x="8645299" y="-830263"/>
              <a:chExt cx="7618413" cy="7602538"/>
            </a:xfrm>
            <a:grpFill/>
          </p:grpSpPr>
          <p:sp>
            <p:nvSpPr>
              <p:cNvPr id="5" name="Freeform 75"/>
              <p:cNvSpPr>
                <a:spLocks noEditPoints="1"/>
              </p:cNvSpPr>
              <p:nvPr/>
            </p:nvSpPr>
            <p:spPr bwMode="auto">
              <a:xfrm>
                <a:off x="8645299" y="-830263"/>
                <a:ext cx="7618413" cy="7602538"/>
              </a:xfrm>
              <a:custGeom>
                <a:avLst/>
                <a:gdLst>
                  <a:gd name="T0" fmla="*/ 1106 w 2412"/>
                  <a:gd name="T1" fmla="*/ 2355 h 2406"/>
                  <a:gd name="T2" fmla="*/ 435 w 2412"/>
                  <a:gd name="T3" fmla="*/ 2057 h 2406"/>
                  <a:gd name="T4" fmla="*/ 57 w 2412"/>
                  <a:gd name="T5" fmla="*/ 1368 h 2406"/>
                  <a:gd name="T6" fmla="*/ 118 w 2412"/>
                  <a:gd name="T7" fmla="*/ 767 h 2406"/>
                  <a:gd name="T8" fmla="*/ 811 w 2412"/>
                  <a:gd name="T9" fmla="*/ 78 h 2406"/>
                  <a:gd name="T10" fmla="*/ 1443 w 2412"/>
                  <a:gd name="T11" fmla="*/ 26 h 2406"/>
                  <a:gd name="T12" fmla="*/ 2296 w 2412"/>
                  <a:gd name="T13" fmla="*/ 701 h 2406"/>
                  <a:gd name="T14" fmla="*/ 2304 w 2412"/>
                  <a:gd name="T15" fmla="*/ 1645 h 2406"/>
                  <a:gd name="T16" fmla="*/ 1649 w 2412"/>
                  <a:gd name="T17" fmla="*/ 2280 h 2406"/>
                  <a:gd name="T18" fmla="*/ 1257 w 2412"/>
                  <a:gd name="T19" fmla="*/ 2363 h 2406"/>
                  <a:gd name="T20" fmla="*/ 2266 w 2412"/>
                  <a:gd name="T21" fmla="*/ 754 h 2406"/>
                  <a:gd name="T22" fmla="*/ 121 w 2412"/>
                  <a:gd name="T23" fmla="*/ 919 h 2406"/>
                  <a:gd name="T24" fmla="*/ 2125 w 2412"/>
                  <a:gd name="T25" fmla="*/ 1861 h 2406"/>
                  <a:gd name="T26" fmla="*/ 2275 w 2412"/>
                  <a:gd name="T27" fmla="*/ 773 h 2406"/>
                  <a:gd name="T28" fmla="*/ 2259 w 2412"/>
                  <a:gd name="T29" fmla="*/ 853 h 2406"/>
                  <a:gd name="T30" fmla="*/ 2163 w 2412"/>
                  <a:gd name="T31" fmla="*/ 912 h 2406"/>
                  <a:gd name="T32" fmla="*/ 2031 w 2412"/>
                  <a:gd name="T33" fmla="*/ 918 h 2406"/>
                  <a:gd name="T34" fmla="*/ 2013 w 2412"/>
                  <a:gd name="T35" fmla="*/ 929 h 2406"/>
                  <a:gd name="T36" fmla="*/ 2035 w 2412"/>
                  <a:gd name="T37" fmla="*/ 966 h 2406"/>
                  <a:gd name="T38" fmla="*/ 1970 w 2412"/>
                  <a:gd name="T39" fmla="*/ 979 h 2406"/>
                  <a:gd name="T40" fmla="*/ 1872 w 2412"/>
                  <a:gd name="T41" fmla="*/ 996 h 2406"/>
                  <a:gd name="T42" fmla="*/ 1842 w 2412"/>
                  <a:gd name="T43" fmla="*/ 942 h 2406"/>
                  <a:gd name="T44" fmla="*/ 1925 w 2412"/>
                  <a:gd name="T45" fmla="*/ 935 h 2406"/>
                  <a:gd name="T46" fmla="*/ 1826 w 2412"/>
                  <a:gd name="T47" fmla="*/ 852 h 2406"/>
                  <a:gd name="T48" fmla="*/ 1886 w 2412"/>
                  <a:gd name="T49" fmla="*/ 861 h 2406"/>
                  <a:gd name="T50" fmla="*/ 1987 w 2412"/>
                  <a:gd name="T51" fmla="*/ 894 h 2406"/>
                  <a:gd name="T52" fmla="*/ 2074 w 2412"/>
                  <a:gd name="T53" fmla="*/ 910 h 2406"/>
                  <a:gd name="T54" fmla="*/ 2018 w 2412"/>
                  <a:gd name="T55" fmla="*/ 883 h 2406"/>
                  <a:gd name="T56" fmla="*/ 1910 w 2412"/>
                  <a:gd name="T57" fmla="*/ 815 h 2406"/>
                  <a:gd name="T58" fmla="*/ 2081 w 2412"/>
                  <a:gd name="T59" fmla="*/ 840 h 2406"/>
                  <a:gd name="T60" fmla="*/ 1994 w 2412"/>
                  <a:gd name="T61" fmla="*/ 808 h 2406"/>
                  <a:gd name="T62" fmla="*/ 2031 w 2412"/>
                  <a:gd name="T63" fmla="*/ 716 h 2406"/>
                  <a:gd name="T64" fmla="*/ 2059 w 2412"/>
                  <a:gd name="T65" fmla="*/ 689 h 2406"/>
                  <a:gd name="T66" fmla="*/ 2049 w 2412"/>
                  <a:gd name="T67" fmla="*/ 805 h 2406"/>
                  <a:gd name="T68" fmla="*/ 2101 w 2412"/>
                  <a:gd name="T69" fmla="*/ 781 h 2406"/>
                  <a:gd name="T70" fmla="*/ 2122 w 2412"/>
                  <a:gd name="T71" fmla="*/ 746 h 2406"/>
                  <a:gd name="T72" fmla="*/ 2167 w 2412"/>
                  <a:gd name="T73" fmla="*/ 753 h 2406"/>
                  <a:gd name="T74" fmla="*/ 2266 w 2412"/>
                  <a:gd name="T75" fmla="*/ 754 h 2406"/>
                  <a:gd name="T76" fmla="*/ 2158 w 2412"/>
                  <a:gd name="T77" fmla="*/ 848 h 2406"/>
                  <a:gd name="T78" fmla="*/ 2151 w 2412"/>
                  <a:gd name="T79" fmla="*/ 869 h 2406"/>
                  <a:gd name="T80" fmla="*/ 2169 w 2412"/>
                  <a:gd name="T81" fmla="*/ 822 h 2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12" h="2406">
                    <a:moveTo>
                      <a:pt x="1189" y="2363"/>
                    </a:moveTo>
                    <a:cubicBezTo>
                      <a:pt x="1161" y="2360"/>
                      <a:pt x="1134" y="2358"/>
                      <a:pt x="1106" y="2355"/>
                    </a:cubicBezTo>
                    <a:cubicBezTo>
                      <a:pt x="947" y="2340"/>
                      <a:pt x="797" y="2293"/>
                      <a:pt x="657" y="2217"/>
                    </a:cubicBezTo>
                    <a:cubicBezTo>
                      <a:pt x="577" y="2172"/>
                      <a:pt x="503" y="2119"/>
                      <a:pt x="435" y="2057"/>
                    </a:cubicBezTo>
                    <a:cubicBezTo>
                      <a:pt x="330" y="1963"/>
                      <a:pt x="245" y="1855"/>
                      <a:pt x="179" y="1731"/>
                    </a:cubicBezTo>
                    <a:cubicBezTo>
                      <a:pt x="118" y="1617"/>
                      <a:pt x="78" y="1496"/>
                      <a:pt x="57" y="1368"/>
                    </a:cubicBezTo>
                    <a:cubicBezTo>
                      <a:pt x="42" y="1274"/>
                      <a:pt x="40" y="1178"/>
                      <a:pt x="47" y="1083"/>
                    </a:cubicBezTo>
                    <a:cubicBezTo>
                      <a:pt x="55" y="975"/>
                      <a:pt x="79" y="869"/>
                      <a:pt x="118" y="767"/>
                    </a:cubicBezTo>
                    <a:cubicBezTo>
                      <a:pt x="171" y="631"/>
                      <a:pt x="245" y="507"/>
                      <a:pt x="343" y="398"/>
                    </a:cubicBezTo>
                    <a:cubicBezTo>
                      <a:pt x="473" y="254"/>
                      <a:pt x="629" y="146"/>
                      <a:pt x="811" y="78"/>
                    </a:cubicBezTo>
                    <a:cubicBezTo>
                      <a:pt x="904" y="43"/>
                      <a:pt x="1001" y="21"/>
                      <a:pt x="1099" y="11"/>
                    </a:cubicBezTo>
                    <a:cubicBezTo>
                      <a:pt x="1215" y="0"/>
                      <a:pt x="1329" y="4"/>
                      <a:pt x="1443" y="26"/>
                    </a:cubicBezTo>
                    <a:cubicBezTo>
                      <a:pt x="1633" y="62"/>
                      <a:pt x="1803" y="141"/>
                      <a:pt x="1955" y="262"/>
                    </a:cubicBezTo>
                    <a:cubicBezTo>
                      <a:pt x="2104" y="381"/>
                      <a:pt x="2217" y="528"/>
                      <a:pt x="2296" y="701"/>
                    </a:cubicBezTo>
                    <a:cubicBezTo>
                      <a:pt x="2348" y="816"/>
                      <a:pt x="2381" y="936"/>
                      <a:pt x="2393" y="1061"/>
                    </a:cubicBezTo>
                    <a:cubicBezTo>
                      <a:pt x="2412" y="1263"/>
                      <a:pt x="2385" y="1458"/>
                      <a:pt x="2304" y="1645"/>
                    </a:cubicBezTo>
                    <a:cubicBezTo>
                      <a:pt x="2259" y="1751"/>
                      <a:pt x="2199" y="1849"/>
                      <a:pt x="2124" y="1937"/>
                    </a:cubicBezTo>
                    <a:cubicBezTo>
                      <a:pt x="1994" y="2091"/>
                      <a:pt x="1836" y="2206"/>
                      <a:pt x="1649" y="2280"/>
                    </a:cubicBezTo>
                    <a:cubicBezTo>
                      <a:pt x="1532" y="2326"/>
                      <a:pt x="1410" y="2353"/>
                      <a:pt x="1284" y="2358"/>
                    </a:cubicBezTo>
                    <a:cubicBezTo>
                      <a:pt x="1275" y="2359"/>
                      <a:pt x="1266" y="2361"/>
                      <a:pt x="1257" y="2363"/>
                    </a:cubicBezTo>
                    <a:cubicBezTo>
                      <a:pt x="1234" y="2363"/>
                      <a:pt x="1212" y="2363"/>
                      <a:pt x="1189" y="2363"/>
                    </a:cubicBezTo>
                    <a:close/>
                    <a:moveTo>
                      <a:pt x="2266" y="754"/>
                    </a:moveTo>
                    <a:cubicBezTo>
                      <a:pt x="2129" y="397"/>
                      <a:pt x="1740" y="51"/>
                      <a:pt x="1218" y="52"/>
                    </a:cubicBezTo>
                    <a:cubicBezTo>
                      <a:pt x="699" y="52"/>
                      <a:pt x="246" y="408"/>
                      <a:pt x="121" y="919"/>
                    </a:cubicBezTo>
                    <a:cubicBezTo>
                      <a:pt x="0" y="1416"/>
                      <a:pt x="233" y="1979"/>
                      <a:pt x="768" y="2219"/>
                    </a:cubicBezTo>
                    <a:cubicBezTo>
                      <a:pt x="1188" y="2406"/>
                      <a:pt x="1766" y="2330"/>
                      <a:pt x="2125" y="1861"/>
                    </a:cubicBezTo>
                    <a:cubicBezTo>
                      <a:pt x="2244" y="1706"/>
                      <a:pt x="2315" y="1529"/>
                      <a:pt x="2341" y="1334"/>
                    </a:cubicBezTo>
                    <a:cubicBezTo>
                      <a:pt x="2367" y="1140"/>
                      <a:pt x="2345" y="952"/>
                      <a:pt x="2275" y="773"/>
                    </a:cubicBezTo>
                    <a:cubicBezTo>
                      <a:pt x="2261" y="788"/>
                      <a:pt x="2247" y="802"/>
                      <a:pt x="2233" y="816"/>
                    </a:cubicBezTo>
                    <a:cubicBezTo>
                      <a:pt x="2250" y="820"/>
                      <a:pt x="2260" y="827"/>
                      <a:pt x="2259" y="853"/>
                    </a:cubicBezTo>
                    <a:cubicBezTo>
                      <a:pt x="2258" y="874"/>
                      <a:pt x="2252" y="881"/>
                      <a:pt x="2236" y="887"/>
                    </a:cubicBezTo>
                    <a:cubicBezTo>
                      <a:pt x="2212" y="896"/>
                      <a:pt x="2187" y="904"/>
                      <a:pt x="2163" y="912"/>
                    </a:cubicBezTo>
                    <a:cubicBezTo>
                      <a:pt x="2155" y="945"/>
                      <a:pt x="2133" y="967"/>
                      <a:pt x="2098" y="942"/>
                    </a:cubicBezTo>
                    <a:cubicBezTo>
                      <a:pt x="2079" y="929"/>
                      <a:pt x="2054" y="925"/>
                      <a:pt x="2031" y="918"/>
                    </a:cubicBezTo>
                    <a:cubicBezTo>
                      <a:pt x="2027" y="917"/>
                      <a:pt x="2022" y="921"/>
                      <a:pt x="2017" y="922"/>
                    </a:cubicBezTo>
                    <a:cubicBezTo>
                      <a:pt x="2016" y="924"/>
                      <a:pt x="2014" y="927"/>
                      <a:pt x="2013" y="929"/>
                    </a:cubicBezTo>
                    <a:cubicBezTo>
                      <a:pt x="2019" y="932"/>
                      <a:pt x="2025" y="935"/>
                      <a:pt x="2030" y="939"/>
                    </a:cubicBezTo>
                    <a:cubicBezTo>
                      <a:pt x="2041" y="946"/>
                      <a:pt x="2044" y="955"/>
                      <a:pt x="2035" y="966"/>
                    </a:cubicBezTo>
                    <a:cubicBezTo>
                      <a:pt x="2026" y="975"/>
                      <a:pt x="2017" y="985"/>
                      <a:pt x="2003" y="974"/>
                    </a:cubicBezTo>
                    <a:cubicBezTo>
                      <a:pt x="1990" y="964"/>
                      <a:pt x="1980" y="968"/>
                      <a:pt x="1970" y="979"/>
                    </a:cubicBezTo>
                    <a:cubicBezTo>
                      <a:pt x="1966" y="984"/>
                      <a:pt x="1961" y="989"/>
                      <a:pt x="1957" y="994"/>
                    </a:cubicBezTo>
                    <a:cubicBezTo>
                      <a:pt x="1922" y="1036"/>
                      <a:pt x="1908" y="1040"/>
                      <a:pt x="1872" y="996"/>
                    </a:cubicBezTo>
                    <a:cubicBezTo>
                      <a:pt x="1859" y="980"/>
                      <a:pt x="1849" y="963"/>
                      <a:pt x="1837" y="947"/>
                    </a:cubicBezTo>
                    <a:cubicBezTo>
                      <a:pt x="1839" y="946"/>
                      <a:pt x="1841" y="944"/>
                      <a:pt x="1842" y="942"/>
                    </a:cubicBezTo>
                    <a:cubicBezTo>
                      <a:pt x="1857" y="948"/>
                      <a:pt x="1870" y="955"/>
                      <a:pt x="1885" y="960"/>
                    </a:cubicBezTo>
                    <a:cubicBezTo>
                      <a:pt x="1906" y="968"/>
                      <a:pt x="1912" y="946"/>
                      <a:pt x="1925" y="935"/>
                    </a:cubicBezTo>
                    <a:cubicBezTo>
                      <a:pt x="1911" y="928"/>
                      <a:pt x="1896" y="921"/>
                      <a:pt x="1881" y="918"/>
                    </a:cubicBezTo>
                    <a:cubicBezTo>
                      <a:pt x="1840" y="911"/>
                      <a:pt x="1832" y="893"/>
                      <a:pt x="1826" y="852"/>
                    </a:cubicBezTo>
                    <a:cubicBezTo>
                      <a:pt x="1825" y="844"/>
                      <a:pt x="1833" y="834"/>
                      <a:pt x="1837" y="826"/>
                    </a:cubicBezTo>
                    <a:cubicBezTo>
                      <a:pt x="1856" y="840"/>
                      <a:pt x="1870" y="853"/>
                      <a:pt x="1886" y="861"/>
                    </a:cubicBezTo>
                    <a:cubicBezTo>
                      <a:pt x="1914" y="874"/>
                      <a:pt x="1943" y="883"/>
                      <a:pt x="1971" y="894"/>
                    </a:cubicBezTo>
                    <a:cubicBezTo>
                      <a:pt x="1976" y="895"/>
                      <a:pt x="1983" y="896"/>
                      <a:pt x="1987" y="894"/>
                    </a:cubicBezTo>
                    <a:cubicBezTo>
                      <a:pt x="2003" y="885"/>
                      <a:pt x="2016" y="891"/>
                      <a:pt x="2030" y="897"/>
                    </a:cubicBezTo>
                    <a:cubicBezTo>
                      <a:pt x="2044" y="903"/>
                      <a:pt x="2059" y="906"/>
                      <a:pt x="2074" y="910"/>
                    </a:cubicBezTo>
                    <a:cubicBezTo>
                      <a:pt x="2075" y="907"/>
                      <a:pt x="2075" y="904"/>
                      <a:pt x="2076" y="901"/>
                    </a:cubicBezTo>
                    <a:cubicBezTo>
                      <a:pt x="2057" y="895"/>
                      <a:pt x="2037" y="883"/>
                      <a:pt x="2018" y="883"/>
                    </a:cubicBezTo>
                    <a:cubicBezTo>
                      <a:pt x="1970" y="884"/>
                      <a:pt x="1939" y="858"/>
                      <a:pt x="1911" y="825"/>
                    </a:cubicBezTo>
                    <a:cubicBezTo>
                      <a:pt x="1910" y="823"/>
                      <a:pt x="1910" y="820"/>
                      <a:pt x="1910" y="815"/>
                    </a:cubicBezTo>
                    <a:cubicBezTo>
                      <a:pt x="1964" y="828"/>
                      <a:pt x="2016" y="841"/>
                      <a:pt x="2070" y="855"/>
                    </a:cubicBezTo>
                    <a:cubicBezTo>
                      <a:pt x="2073" y="849"/>
                      <a:pt x="2078" y="844"/>
                      <a:pt x="2081" y="840"/>
                    </a:cubicBezTo>
                    <a:cubicBezTo>
                      <a:pt x="2064" y="833"/>
                      <a:pt x="2049" y="826"/>
                      <a:pt x="2032" y="818"/>
                    </a:cubicBezTo>
                    <a:cubicBezTo>
                      <a:pt x="2020" y="815"/>
                      <a:pt x="2007" y="811"/>
                      <a:pt x="1994" y="808"/>
                    </a:cubicBezTo>
                    <a:cubicBezTo>
                      <a:pt x="1998" y="794"/>
                      <a:pt x="2000" y="780"/>
                      <a:pt x="2006" y="767"/>
                    </a:cubicBezTo>
                    <a:cubicBezTo>
                      <a:pt x="2013" y="750"/>
                      <a:pt x="2022" y="733"/>
                      <a:pt x="2031" y="716"/>
                    </a:cubicBezTo>
                    <a:cubicBezTo>
                      <a:pt x="2034" y="709"/>
                      <a:pt x="2034" y="701"/>
                      <a:pt x="2039" y="696"/>
                    </a:cubicBezTo>
                    <a:cubicBezTo>
                      <a:pt x="2044" y="691"/>
                      <a:pt x="2053" y="688"/>
                      <a:pt x="2059" y="689"/>
                    </a:cubicBezTo>
                    <a:cubicBezTo>
                      <a:pt x="2063" y="689"/>
                      <a:pt x="2068" y="699"/>
                      <a:pt x="2069" y="705"/>
                    </a:cubicBezTo>
                    <a:cubicBezTo>
                      <a:pt x="2073" y="740"/>
                      <a:pt x="2072" y="774"/>
                      <a:pt x="2049" y="805"/>
                    </a:cubicBezTo>
                    <a:cubicBezTo>
                      <a:pt x="2064" y="807"/>
                      <a:pt x="2075" y="809"/>
                      <a:pt x="2077" y="791"/>
                    </a:cubicBezTo>
                    <a:cubicBezTo>
                      <a:pt x="2079" y="776"/>
                      <a:pt x="2089" y="775"/>
                      <a:pt x="2101" y="781"/>
                    </a:cubicBezTo>
                    <a:cubicBezTo>
                      <a:pt x="2104" y="783"/>
                      <a:pt x="2108" y="786"/>
                      <a:pt x="2112" y="789"/>
                    </a:cubicBezTo>
                    <a:cubicBezTo>
                      <a:pt x="2116" y="774"/>
                      <a:pt x="2118" y="760"/>
                      <a:pt x="2122" y="746"/>
                    </a:cubicBezTo>
                    <a:cubicBezTo>
                      <a:pt x="2125" y="737"/>
                      <a:pt x="2131" y="730"/>
                      <a:pt x="2143" y="738"/>
                    </a:cubicBezTo>
                    <a:cubicBezTo>
                      <a:pt x="2151" y="744"/>
                      <a:pt x="2159" y="748"/>
                      <a:pt x="2167" y="753"/>
                    </a:cubicBezTo>
                    <a:cubicBezTo>
                      <a:pt x="2185" y="764"/>
                      <a:pt x="2202" y="765"/>
                      <a:pt x="2222" y="759"/>
                    </a:cubicBezTo>
                    <a:cubicBezTo>
                      <a:pt x="2236" y="755"/>
                      <a:pt x="2250" y="756"/>
                      <a:pt x="2266" y="754"/>
                    </a:cubicBezTo>
                    <a:close/>
                    <a:moveTo>
                      <a:pt x="2140" y="834"/>
                    </a:moveTo>
                    <a:cubicBezTo>
                      <a:pt x="2148" y="840"/>
                      <a:pt x="2153" y="843"/>
                      <a:pt x="2158" y="848"/>
                    </a:cubicBezTo>
                    <a:cubicBezTo>
                      <a:pt x="2154" y="854"/>
                      <a:pt x="2151" y="859"/>
                      <a:pt x="2148" y="863"/>
                    </a:cubicBezTo>
                    <a:cubicBezTo>
                      <a:pt x="2149" y="865"/>
                      <a:pt x="2150" y="867"/>
                      <a:pt x="2151" y="869"/>
                    </a:cubicBezTo>
                    <a:cubicBezTo>
                      <a:pt x="2161" y="864"/>
                      <a:pt x="2176" y="861"/>
                      <a:pt x="2179" y="854"/>
                    </a:cubicBezTo>
                    <a:cubicBezTo>
                      <a:pt x="2182" y="846"/>
                      <a:pt x="2173" y="834"/>
                      <a:pt x="2169" y="822"/>
                    </a:cubicBezTo>
                    <a:cubicBezTo>
                      <a:pt x="2158" y="827"/>
                      <a:pt x="2150" y="830"/>
                      <a:pt x="2140" y="8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78"/>
              <p:cNvSpPr/>
              <p:nvPr/>
            </p:nvSpPr>
            <p:spPr bwMode="auto">
              <a:xfrm>
                <a:off x="10745561" y="1906587"/>
                <a:ext cx="3482975" cy="2900363"/>
              </a:xfrm>
              <a:custGeom>
                <a:avLst/>
                <a:gdLst>
                  <a:gd name="T0" fmla="*/ 1103 w 1103"/>
                  <a:gd name="T1" fmla="*/ 30 h 918"/>
                  <a:gd name="T2" fmla="*/ 980 w 1103"/>
                  <a:gd name="T3" fmla="*/ 112 h 918"/>
                  <a:gd name="T4" fmla="*/ 922 w 1103"/>
                  <a:gd name="T5" fmla="*/ 108 h 918"/>
                  <a:gd name="T6" fmla="*/ 905 w 1103"/>
                  <a:gd name="T7" fmla="*/ 117 h 918"/>
                  <a:gd name="T8" fmla="*/ 888 w 1103"/>
                  <a:gd name="T9" fmla="*/ 160 h 918"/>
                  <a:gd name="T10" fmla="*/ 1030 w 1103"/>
                  <a:gd name="T11" fmla="*/ 160 h 918"/>
                  <a:gd name="T12" fmla="*/ 930 w 1103"/>
                  <a:gd name="T13" fmla="*/ 244 h 918"/>
                  <a:gd name="T14" fmla="*/ 849 w 1103"/>
                  <a:gd name="T15" fmla="*/ 244 h 918"/>
                  <a:gd name="T16" fmla="*/ 827 w 1103"/>
                  <a:gd name="T17" fmla="*/ 297 h 918"/>
                  <a:gd name="T18" fmla="*/ 943 w 1103"/>
                  <a:gd name="T19" fmla="*/ 297 h 918"/>
                  <a:gd name="T20" fmla="*/ 852 w 1103"/>
                  <a:gd name="T21" fmla="*/ 372 h 918"/>
                  <a:gd name="T22" fmla="*/ 830 w 1103"/>
                  <a:gd name="T23" fmla="*/ 373 h 918"/>
                  <a:gd name="T24" fmla="*/ 775 w 1103"/>
                  <a:gd name="T25" fmla="*/ 424 h 918"/>
                  <a:gd name="T26" fmla="*/ 862 w 1103"/>
                  <a:gd name="T27" fmla="*/ 424 h 918"/>
                  <a:gd name="T28" fmla="*/ 775 w 1103"/>
                  <a:gd name="T29" fmla="*/ 501 h 918"/>
                  <a:gd name="T30" fmla="*/ 720 w 1103"/>
                  <a:gd name="T31" fmla="*/ 553 h 918"/>
                  <a:gd name="T32" fmla="*/ 750 w 1103"/>
                  <a:gd name="T33" fmla="*/ 553 h 918"/>
                  <a:gd name="T34" fmla="*/ 780 w 1103"/>
                  <a:gd name="T35" fmla="*/ 553 h 918"/>
                  <a:gd name="T36" fmla="*/ 715 w 1103"/>
                  <a:gd name="T37" fmla="*/ 620 h 918"/>
                  <a:gd name="T38" fmla="*/ 695 w 1103"/>
                  <a:gd name="T39" fmla="*/ 623 h 918"/>
                  <a:gd name="T40" fmla="*/ 666 w 1103"/>
                  <a:gd name="T41" fmla="*/ 701 h 918"/>
                  <a:gd name="T42" fmla="*/ 682 w 1103"/>
                  <a:gd name="T43" fmla="*/ 719 h 918"/>
                  <a:gd name="T44" fmla="*/ 560 w 1103"/>
                  <a:gd name="T45" fmla="*/ 918 h 918"/>
                  <a:gd name="T46" fmla="*/ 430 w 1103"/>
                  <a:gd name="T47" fmla="*/ 719 h 918"/>
                  <a:gd name="T48" fmla="*/ 453 w 1103"/>
                  <a:gd name="T49" fmla="*/ 676 h 918"/>
                  <a:gd name="T50" fmla="*/ 416 w 1103"/>
                  <a:gd name="T51" fmla="*/ 621 h 918"/>
                  <a:gd name="T52" fmla="*/ 331 w 1103"/>
                  <a:gd name="T53" fmla="*/ 553 h 918"/>
                  <a:gd name="T54" fmla="*/ 393 w 1103"/>
                  <a:gd name="T55" fmla="*/ 553 h 918"/>
                  <a:gd name="T56" fmla="*/ 376 w 1103"/>
                  <a:gd name="T57" fmla="*/ 508 h 918"/>
                  <a:gd name="T58" fmla="*/ 360 w 1103"/>
                  <a:gd name="T59" fmla="*/ 501 h 918"/>
                  <a:gd name="T60" fmla="*/ 254 w 1103"/>
                  <a:gd name="T61" fmla="*/ 430 h 918"/>
                  <a:gd name="T62" fmla="*/ 342 w 1103"/>
                  <a:gd name="T63" fmla="*/ 425 h 918"/>
                  <a:gd name="T64" fmla="*/ 326 w 1103"/>
                  <a:gd name="T65" fmla="*/ 386 h 918"/>
                  <a:gd name="T66" fmla="*/ 309 w 1103"/>
                  <a:gd name="T67" fmla="*/ 380 h 918"/>
                  <a:gd name="T68" fmla="*/ 255 w 1103"/>
                  <a:gd name="T69" fmla="*/ 376 h 918"/>
                  <a:gd name="T70" fmla="*/ 174 w 1103"/>
                  <a:gd name="T71" fmla="*/ 303 h 918"/>
                  <a:gd name="T72" fmla="*/ 291 w 1103"/>
                  <a:gd name="T73" fmla="*/ 303 h 918"/>
                  <a:gd name="T74" fmla="*/ 266 w 1103"/>
                  <a:gd name="T75" fmla="*/ 249 h 918"/>
                  <a:gd name="T76" fmla="*/ 250 w 1103"/>
                  <a:gd name="T77" fmla="*/ 245 h 918"/>
                  <a:gd name="T78" fmla="*/ 190 w 1103"/>
                  <a:gd name="T79" fmla="*/ 244 h 918"/>
                  <a:gd name="T80" fmla="*/ 82 w 1103"/>
                  <a:gd name="T81" fmla="*/ 165 h 918"/>
                  <a:gd name="T82" fmla="*/ 225 w 1103"/>
                  <a:gd name="T83" fmla="*/ 165 h 918"/>
                  <a:gd name="T84" fmla="*/ 207 w 1103"/>
                  <a:gd name="T85" fmla="*/ 120 h 918"/>
                  <a:gd name="T86" fmla="*/ 185 w 1103"/>
                  <a:gd name="T87" fmla="*/ 112 h 918"/>
                  <a:gd name="T88" fmla="*/ 88 w 1103"/>
                  <a:gd name="T89" fmla="*/ 106 h 918"/>
                  <a:gd name="T90" fmla="*/ 0 w 1103"/>
                  <a:gd name="T91" fmla="*/ 38 h 918"/>
                  <a:gd name="T92" fmla="*/ 109 w 1103"/>
                  <a:gd name="T93" fmla="*/ 34 h 918"/>
                  <a:gd name="T94" fmla="*/ 291 w 1103"/>
                  <a:gd name="T95" fmla="*/ 29 h 918"/>
                  <a:gd name="T96" fmla="*/ 419 w 1103"/>
                  <a:gd name="T97" fmla="*/ 112 h 918"/>
                  <a:gd name="T98" fmla="*/ 450 w 1103"/>
                  <a:gd name="T99" fmla="*/ 168 h 918"/>
                  <a:gd name="T100" fmla="*/ 480 w 1103"/>
                  <a:gd name="T101" fmla="*/ 64 h 918"/>
                  <a:gd name="T102" fmla="*/ 553 w 1103"/>
                  <a:gd name="T103" fmla="*/ 4 h 918"/>
                  <a:gd name="T104" fmla="*/ 701 w 1103"/>
                  <a:gd name="T105" fmla="*/ 46 h 918"/>
                  <a:gd name="T106" fmla="*/ 612 w 1103"/>
                  <a:gd name="T107" fmla="*/ 79 h 918"/>
                  <a:gd name="T108" fmla="*/ 655 w 1103"/>
                  <a:gd name="T109" fmla="*/ 182 h 918"/>
                  <a:gd name="T110" fmla="*/ 691 w 1103"/>
                  <a:gd name="T111" fmla="*/ 113 h 918"/>
                  <a:gd name="T112" fmla="*/ 784 w 1103"/>
                  <a:gd name="T113" fmla="*/ 32 h 918"/>
                  <a:gd name="T114" fmla="*/ 802 w 1103"/>
                  <a:gd name="T115" fmla="*/ 29 h 918"/>
                  <a:gd name="T116" fmla="*/ 1092 w 1103"/>
                  <a:gd name="T117" fmla="*/ 29 h 918"/>
                  <a:gd name="T118" fmla="*/ 1103 w 1103"/>
                  <a:gd name="T119" fmla="*/ 3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03" h="918">
                    <a:moveTo>
                      <a:pt x="1103" y="30"/>
                    </a:moveTo>
                    <a:cubicBezTo>
                      <a:pt x="1085" y="84"/>
                      <a:pt x="1044" y="111"/>
                      <a:pt x="980" y="112"/>
                    </a:cubicBezTo>
                    <a:cubicBezTo>
                      <a:pt x="961" y="112"/>
                      <a:pt x="941" y="108"/>
                      <a:pt x="922" y="108"/>
                    </a:cubicBezTo>
                    <a:cubicBezTo>
                      <a:pt x="916" y="108"/>
                      <a:pt x="907" y="112"/>
                      <a:pt x="905" y="117"/>
                    </a:cubicBezTo>
                    <a:cubicBezTo>
                      <a:pt x="898" y="130"/>
                      <a:pt x="894" y="144"/>
                      <a:pt x="888" y="160"/>
                    </a:cubicBezTo>
                    <a:cubicBezTo>
                      <a:pt x="936" y="160"/>
                      <a:pt x="983" y="160"/>
                      <a:pt x="1030" y="160"/>
                    </a:cubicBezTo>
                    <a:cubicBezTo>
                      <a:pt x="1024" y="205"/>
                      <a:pt x="980" y="242"/>
                      <a:pt x="930" y="244"/>
                    </a:cubicBezTo>
                    <a:cubicBezTo>
                      <a:pt x="904" y="245"/>
                      <a:pt x="878" y="244"/>
                      <a:pt x="849" y="244"/>
                    </a:cubicBezTo>
                    <a:cubicBezTo>
                      <a:pt x="843" y="258"/>
                      <a:pt x="836" y="275"/>
                      <a:pt x="827" y="297"/>
                    </a:cubicBezTo>
                    <a:cubicBezTo>
                      <a:pt x="868" y="297"/>
                      <a:pt x="905" y="297"/>
                      <a:pt x="943" y="297"/>
                    </a:cubicBezTo>
                    <a:cubicBezTo>
                      <a:pt x="929" y="339"/>
                      <a:pt x="891" y="369"/>
                      <a:pt x="852" y="372"/>
                    </a:cubicBezTo>
                    <a:cubicBezTo>
                      <a:pt x="844" y="373"/>
                      <a:pt x="837" y="373"/>
                      <a:pt x="830" y="373"/>
                    </a:cubicBezTo>
                    <a:cubicBezTo>
                      <a:pt x="787" y="375"/>
                      <a:pt x="783" y="378"/>
                      <a:pt x="775" y="424"/>
                    </a:cubicBezTo>
                    <a:cubicBezTo>
                      <a:pt x="804" y="424"/>
                      <a:pt x="833" y="424"/>
                      <a:pt x="862" y="424"/>
                    </a:cubicBezTo>
                    <a:cubicBezTo>
                      <a:pt x="852" y="474"/>
                      <a:pt x="823" y="499"/>
                      <a:pt x="775" y="501"/>
                    </a:cubicBezTo>
                    <a:cubicBezTo>
                      <a:pt x="731" y="502"/>
                      <a:pt x="729" y="504"/>
                      <a:pt x="720" y="553"/>
                    </a:cubicBezTo>
                    <a:cubicBezTo>
                      <a:pt x="731" y="553"/>
                      <a:pt x="740" y="553"/>
                      <a:pt x="750" y="553"/>
                    </a:cubicBezTo>
                    <a:cubicBezTo>
                      <a:pt x="760" y="553"/>
                      <a:pt x="770" y="553"/>
                      <a:pt x="780" y="553"/>
                    </a:cubicBezTo>
                    <a:cubicBezTo>
                      <a:pt x="775" y="588"/>
                      <a:pt x="747" y="616"/>
                      <a:pt x="715" y="620"/>
                    </a:cubicBezTo>
                    <a:cubicBezTo>
                      <a:pt x="708" y="621"/>
                      <a:pt x="702" y="623"/>
                      <a:pt x="695" y="623"/>
                    </a:cubicBezTo>
                    <a:cubicBezTo>
                      <a:pt x="653" y="620"/>
                      <a:pt x="642" y="674"/>
                      <a:pt x="666" y="701"/>
                    </a:cubicBezTo>
                    <a:cubicBezTo>
                      <a:pt x="671" y="707"/>
                      <a:pt x="677" y="713"/>
                      <a:pt x="682" y="719"/>
                    </a:cubicBezTo>
                    <a:cubicBezTo>
                      <a:pt x="642" y="784"/>
                      <a:pt x="602" y="850"/>
                      <a:pt x="560" y="918"/>
                    </a:cubicBezTo>
                    <a:cubicBezTo>
                      <a:pt x="515" y="849"/>
                      <a:pt x="471" y="783"/>
                      <a:pt x="430" y="719"/>
                    </a:cubicBezTo>
                    <a:cubicBezTo>
                      <a:pt x="438" y="704"/>
                      <a:pt x="449" y="690"/>
                      <a:pt x="453" y="676"/>
                    </a:cubicBezTo>
                    <a:cubicBezTo>
                      <a:pt x="462" y="644"/>
                      <a:pt x="449" y="624"/>
                      <a:pt x="416" y="621"/>
                    </a:cubicBezTo>
                    <a:cubicBezTo>
                      <a:pt x="374" y="616"/>
                      <a:pt x="347" y="594"/>
                      <a:pt x="331" y="553"/>
                    </a:cubicBezTo>
                    <a:cubicBezTo>
                      <a:pt x="352" y="553"/>
                      <a:pt x="371" y="553"/>
                      <a:pt x="393" y="553"/>
                    </a:cubicBezTo>
                    <a:cubicBezTo>
                      <a:pt x="387" y="536"/>
                      <a:pt x="382" y="521"/>
                      <a:pt x="376" y="508"/>
                    </a:cubicBezTo>
                    <a:cubicBezTo>
                      <a:pt x="374" y="504"/>
                      <a:pt x="365" y="500"/>
                      <a:pt x="360" y="501"/>
                    </a:cubicBezTo>
                    <a:cubicBezTo>
                      <a:pt x="306" y="506"/>
                      <a:pt x="276" y="476"/>
                      <a:pt x="254" y="430"/>
                    </a:cubicBezTo>
                    <a:cubicBezTo>
                      <a:pt x="283" y="428"/>
                      <a:pt x="311" y="426"/>
                      <a:pt x="342" y="425"/>
                    </a:cubicBezTo>
                    <a:cubicBezTo>
                      <a:pt x="336" y="410"/>
                      <a:pt x="332" y="397"/>
                      <a:pt x="326" y="386"/>
                    </a:cubicBezTo>
                    <a:cubicBezTo>
                      <a:pt x="324" y="382"/>
                      <a:pt x="315" y="381"/>
                      <a:pt x="309" y="380"/>
                    </a:cubicBezTo>
                    <a:cubicBezTo>
                      <a:pt x="291" y="378"/>
                      <a:pt x="273" y="378"/>
                      <a:pt x="255" y="376"/>
                    </a:cubicBezTo>
                    <a:cubicBezTo>
                      <a:pt x="214" y="371"/>
                      <a:pt x="193" y="342"/>
                      <a:pt x="174" y="303"/>
                    </a:cubicBezTo>
                    <a:cubicBezTo>
                      <a:pt x="213" y="303"/>
                      <a:pt x="249" y="303"/>
                      <a:pt x="291" y="303"/>
                    </a:cubicBezTo>
                    <a:cubicBezTo>
                      <a:pt x="281" y="281"/>
                      <a:pt x="274" y="265"/>
                      <a:pt x="266" y="249"/>
                    </a:cubicBezTo>
                    <a:cubicBezTo>
                      <a:pt x="264" y="246"/>
                      <a:pt x="255" y="245"/>
                      <a:pt x="250" y="245"/>
                    </a:cubicBezTo>
                    <a:cubicBezTo>
                      <a:pt x="230" y="244"/>
                      <a:pt x="210" y="245"/>
                      <a:pt x="190" y="244"/>
                    </a:cubicBezTo>
                    <a:cubicBezTo>
                      <a:pt x="137" y="243"/>
                      <a:pt x="103" y="218"/>
                      <a:pt x="82" y="165"/>
                    </a:cubicBezTo>
                    <a:cubicBezTo>
                      <a:pt x="129" y="165"/>
                      <a:pt x="175" y="165"/>
                      <a:pt x="225" y="165"/>
                    </a:cubicBezTo>
                    <a:cubicBezTo>
                      <a:pt x="218" y="148"/>
                      <a:pt x="215" y="133"/>
                      <a:pt x="207" y="120"/>
                    </a:cubicBezTo>
                    <a:cubicBezTo>
                      <a:pt x="204" y="115"/>
                      <a:pt x="193" y="113"/>
                      <a:pt x="185" y="112"/>
                    </a:cubicBezTo>
                    <a:cubicBezTo>
                      <a:pt x="153" y="110"/>
                      <a:pt x="120" y="109"/>
                      <a:pt x="88" y="106"/>
                    </a:cubicBezTo>
                    <a:cubicBezTo>
                      <a:pt x="46" y="102"/>
                      <a:pt x="21" y="74"/>
                      <a:pt x="0" y="38"/>
                    </a:cubicBezTo>
                    <a:cubicBezTo>
                      <a:pt x="38" y="37"/>
                      <a:pt x="74" y="35"/>
                      <a:pt x="109" y="34"/>
                    </a:cubicBezTo>
                    <a:cubicBezTo>
                      <a:pt x="170" y="32"/>
                      <a:pt x="230" y="30"/>
                      <a:pt x="291" y="29"/>
                    </a:cubicBezTo>
                    <a:cubicBezTo>
                      <a:pt x="352" y="28"/>
                      <a:pt x="395" y="56"/>
                      <a:pt x="419" y="112"/>
                    </a:cubicBezTo>
                    <a:cubicBezTo>
                      <a:pt x="428" y="131"/>
                      <a:pt x="437" y="150"/>
                      <a:pt x="450" y="168"/>
                    </a:cubicBezTo>
                    <a:cubicBezTo>
                      <a:pt x="460" y="133"/>
                      <a:pt x="471" y="99"/>
                      <a:pt x="480" y="64"/>
                    </a:cubicBezTo>
                    <a:cubicBezTo>
                      <a:pt x="493" y="20"/>
                      <a:pt x="508" y="7"/>
                      <a:pt x="553" y="4"/>
                    </a:cubicBezTo>
                    <a:cubicBezTo>
                      <a:pt x="606" y="0"/>
                      <a:pt x="655" y="12"/>
                      <a:pt x="701" y="46"/>
                    </a:cubicBezTo>
                    <a:cubicBezTo>
                      <a:pt x="671" y="58"/>
                      <a:pt x="642" y="68"/>
                      <a:pt x="612" y="79"/>
                    </a:cubicBezTo>
                    <a:cubicBezTo>
                      <a:pt x="626" y="113"/>
                      <a:pt x="640" y="146"/>
                      <a:pt x="655" y="182"/>
                    </a:cubicBezTo>
                    <a:cubicBezTo>
                      <a:pt x="668" y="157"/>
                      <a:pt x="679" y="135"/>
                      <a:pt x="691" y="113"/>
                    </a:cubicBezTo>
                    <a:cubicBezTo>
                      <a:pt x="713" y="75"/>
                      <a:pt x="740" y="43"/>
                      <a:pt x="784" y="32"/>
                    </a:cubicBezTo>
                    <a:cubicBezTo>
                      <a:pt x="790" y="31"/>
                      <a:pt x="796" y="29"/>
                      <a:pt x="802" y="29"/>
                    </a:cubicBezTo>
                    <a:cubicBezTo>
                      <a:pt x="899" y="29"/>
                      <a:pt x="995" y="29"/>
                      <a:pt x="1092" y="29"/>
                    </a:cubicBezTo>
                    <a:cubicBezTo>
                      <a:pt x="1095" y="29"/>
                      <a:pt x="1098" y="30"/>
                      <a:pt x="110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79"/>
              <p:cNvSpPr/>
              <p:nvPr/>
            </p:nvSpPr>
            <p:spPr bwMode="auto">
              <a:xfrm>
                <a:off x="10196286" y="627062"/>
                <a:ext cx="4621213" cy="3867150"/>
              </a:xfrm>
              <a:custGeom>
                <a:avLst/>
                <a:gdLst>
                  <a:gd name="T0" fmla="*/ 1144 w 1463"/>
                  <a:gd name="T1" fmla="*/ 1224 h 1224"/>
                  <a:gd name="T2" fmla="*/ 1130 w 1463"/>
                  <a:gd name="T3" fmla="*/ 1207 h 1224"/>
                  <a:gd name="T4" fmla="*/ 1352 w 1463"/>
                  <a:gd name="T5" fmla="*/ 646 h 1224"/>
                  <a:gd name="T6" fmla="*/ 1129 w 1463"/>
                  <a:gd name="T7" fmla="*/ 238 h 1224"/>
                  <a:gd name="T8" fmla="*/ 275 w 1463"/>
                  <a:gd name="T9" fmla="*/ 290 h 1224"/>
                  <a:gd name="T10" fmla="*/ 104 w 1463"/>
                  <a:gd name="T11" fmla="*/ 760 h 1224"/>
                  <a:gd name="T12" fmla="*/ 331 w 1463"/>
                  <a:gd name="T13" fmla="*/ 1206 h 1224"/>
                  <a:gd name="T14" fmla="*/ 316 w 1463"/>
                  <a:gd name="T15" fmla="*/ 1223 h 1224"/>
                  <a:gd name="T16" fmla="*/ 233 w 1463"/>
                  <a:gd name="T17" fmla="*/ 301 h 1224"/>
                  <a:gd name="T18" fmla="*/ 1177 w 1463"/>
                  <a:gd name="T19" fmla="*/ 248 h 1224"/>
                  <a:gd name="T20" fmla="*/ 1144 w 1463"/>
                  <a:gd name="T21" fmla="*/ 1224 h 1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63" h="1224">
                    <a:moveTo>
                      <a:pt x="1144" y="1224"/>
                    </a:moveTo>
                    <a:cubicBezTo>
                      <a:pt x="1139" y="1218"/>
                      <a:pt x="1135" y="1213"/>
                      <a:pt x="1130" y="1207"/>
                    </a:cubicBezTo>
                    <a:cubicBezTo>
                      <a:pt x="1297" y="1057"/>
                      <a:pt x="1378" y="871"/>
                      <a:pt x="1352" y="646"/>
                    </a:cubicBezTo>
                    <a:cubicBezTo>
                      <a:pt x="1334" y="481"/>
                      <a:pt x="1258" y="343"/>
                      <a:pt x="1129" y="238"/>
                    </a:cubicBezTo>
                    <a:cubicBezTo>
                      <a:pt x="864" y="20"/>
                      <a:pt x="494" y="58"/>
                      <a:pt x="275" y="290"/>
                    </a:cubicBezTo>
                    <a:cubicBezTo>
                      <a:pt x="152" y="422"/>
                      <a:pt x="93" y="579"/>
                      <a:pt x="104" y="760"/>
                    </a:cubicBezTo>
                    <a:cubicBezTo>
                      <a:pt x="115" y="940"/>
                      <a:pt x="194" y="1088"/>
                      <a:pt x="331" y="1206"/>
                    </a:cubicBezTo>
                    <a:cubicBezTo>
                      <a:pt x="326" y="1212"/>
                      <a:pt x="321" y="1218"/>
                      <a:pt x="316" y="1223"/>
                    </a:cubicBezTo>
                    <a:cubicBezTo>
                      <a:pt x="32" y="988"/>
                      <a:pt x="0" y="575"/>
                      <a:pt x="233" y="301"/>
                    </a:cubicBezTo>
                    <a:cubicBezTo>
                      <a:pt x="491" y="0"/>
                      <a:pt x="922" y="5"/>
                      <a:pt x="1177" y="248"/>
                    </a:cubicBezTo>
                    <a:cubicBezTo>
                      <a:pt x="1463" y="521"/>
                      <a:pt x="1447" y="970"/>
                      <a:pt x="1144" y="1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80"/>
              <p:cNvSpPr/>
              <p:nvPr/>
            </p:nvSpPr>
            <p:spPr bwMode="auto">
              <a:xfrm>
                <a:off x="9645424" y="914400"/>
                <a:ext cx="998538" cy="1724025"/>
              </a:xfrm>
              <a:custGeom>
                <a:avLst/>
                <a:gdLst>
                  <a:gd name="T0" fmla="*/ 99 w 316"/>
                  <a:gd name="T1" fmla="*/ 206 h 546"/>
                  <a:gd name="T2" fmla="*/ 99 w 316"/>
                  <a:gd name="T3" fmla="*/ 151 h 546"/>
                  <a:gd name="T4" fmla="*/ 90 w 316"/>
                  <a:gd name="T5" fmla="*/ 134 h 546"/>
                  <a:gd name="T6" fmla="*/ 64 w 316"/>
                  <a:gd name="T7" fmla="*/ 104 h 546"/>
                  <a:gd name="T8" fmla="*/ 69 w 316"/>
                  <a:gd name="T9" fmla="*/ 62 h 546"/>
                  <a:gd name="T10" fmla="*/ 81 w 316"/>
                  <a:gd name="T11" fmla="*/ 54 h 546"/>
                  <a:gd name="T12" fmla="*/ 102 w 316"/>
                  <a:gd name="T13" fmla="*/ 20 h 546"/>
                  <a:gd name="T14" fmla="*/ 112 w 316"/>
                  <a:gd name="T15" fmla="*/ 0 h 546"/>
                  <a:gd name="T16" fmla="*/ 132 w 316"/>
                  <a:gd name="T17" fmla="*/ 17 h 546"/>
                  <a:gd name="T18" fmla="*/ 133 w 316"/>
                  <a:gd name="T19" fmla="*/ 48 h 546"/>
                  <a:gd name="T20" fmla="*/ 149 w 316"/>
                  <a:gd name="T21" fmla="*/ 100 h 546"/>
                  <a:gd name="T22" fmla="*/ 144 w 316"/>
                  <a:gd name="T23" fmla="*/ 76 h 546"/>
                  <a:gd name="T24" fmla="*/ 149 w 316"/>
                  <a:gd name="T25" fmla="*/ 44 h 546"/>
                  <a:gd name="T26" fmla="*/ 193 w 316"/>
                  <a:gd name="T27" fmla="*/ 23 h 546"/>
                  <a:gd name="T28" fmla="*/ 207 w 316"/>
                  <a:gd name="T29" fmla="*/ 46 h 546"/>
                  <a:gd name="T30" fmla="*/ 221 w 316"/>
                  <a:gd name="T31" fmla="*/ 70 h 546"/>
                  <a:gd name="T32" fmla="*/ 281 w 316"/>
                  <a:gd name="T33" fmla="*/ 109 h 546"/>
                  <a:gd name="T34" fmla="*/ 315 w 316"/>
                  <a:gd name="T35" fmla="*/ 176 h 546"/>
                  <a:gd name="T36" fmla="*/ 308 w 316"/>
                  <a:gd name="T37" fmla="*/ 190 h 546"/>
                  <a:gd name="T38" fmla="*/ 293 w 316"/>
                  <a:gd name="T39" fmla="*/ 186 h 546"/>
                  <a:gd name="T40" fmla="*/ 193 w 316"/>
                  <a:gd name="T41" fmla="*/ 122 h 546"/>
                  <a:gd name="T42" fmla="*/ 224 w 316"/>
                  <a:gd name="T43" fmla="*/ 182 h 546"/>
                  <a:gd name="T44" fmla="*/ 201 w 316"/>
                  <a:gd name="T45" fmla="*/ 221 h 546"/>
                  <a:gd name="T46" fmla="*/ 188 w 316"/>
                  <a:gd name="T47" fmla="*/ 215 h 546"/>
                  <a:gd name="T48" fmla="*/ 122 w 316"/>
                  <a:gd name="T49" fmla="*/ 165 h 546"/>
                  <a:gd name="T50" fmla="*/ 132 w 316"/>
                  <a:gd name="T51" fmla="*/ 211 h 546"/>
                  <a:gd name="T52" fmla="*/ 178 w 316"/>
                  <a:gd name="T53" fmla="*/ 295 h 546"/>
                  <a:gd name="T54" fmla="*/ 199 w 316"/>
                  <a:gd name="T55" fmla="*/ 345 h 546"/>
                  <a:gd name="T56" fmla="*/ 192 w 316"/>
                  <a:gd name="T57" fmla="*/ 363 h 546"/>
                  <a:gd name="T58" fmla="*/ 179 w 316"/>
                  <a:gd name="T59" fmla="*/ 352 h 546"/>
                  <a:gd name="T60" fmla="*/ 150 w 316"/>
                  <a:gd name="T61" fmla="*/ 317 h 546"/>
                  <a:gd name="T62" fmla="*/ 145 w 316"/>
                  <a:gd name="T63" fmla="*/ 319 h 546"/>
                  <a:gd name="T64" fmla="*/ 140 w 316"/>
                  <a:gd name="T65" fmla="*/ 362 h 546"/>
                  <a:gd name="T66" fmla="*/ 108 w 316"/>
                  <a:gd name="T67" fmla="*/ 393 h 546"/>
                  <a:gd name="T68" fmla="*/ 192 w 316"/>
                  <a:gd name="T69" fmla="*/ 502 h 546"/>
                  <a:gd name="T70" fmla="*/ 201 w 316"/>
                  <a:gd name="T71" fmla="*/ 525 h 546"/>
                  <a:gd name="T72" fmla="*/ 178 w 316"/>
                  <a:gd name="T73" fmla="*/ 539 h 546"/>
                  <a:gd name="T74" fmla="*/ 117 w 316"/>
                  <a:gd name="T75" fmla="*/ 491 h 546"/>
                  <a:gd name="T76" fmla="*/ 72 w 316"/>
                  <a:gd name="T77" fmla="*/ 376 h 546"/>
                  <a:gd name="T78" fmla="*/ 64 w 316"/>
                  <a:gd name="T79" fmla="*/ 350 h 546"/>
                  <a:gd name="T80" fmla="*/ 91 w 316"/>
                  <a:gd name="T81" fmla="*/ 365 h 546"/>
                  <a:gd name="T82" fmla="*/ 74 w 316"/>
                  <a:gd name="T83" fmla="*/ 261 h 546"/>
                  <a:gd name="T84" fmla="*/ 59 w 316"/>
                  <a:gd name="T85" fmla="*/ 289 h 546"/>
                  <a:gd name="T86" fmla="*/ 46 w 316"/>
                  <a:gd name="T87" fmla="*/ 295 h 546"/>
                  <a:gd name="T88" fmla="*/ 41 w 316"/>
                  <a:gd name="T89" fmla="*/ 282 h 546"/>
                  <a:gd name="T90" fmla="*/ 9 w 316"/>
                  <a:gd name="T91" fmla="*/ 207 h 546"/>
                  <a:gd name="T92" fmla="*/ 1 w 316"/>
                  <a:gd name="T93" fmla="*/ 189 h 546"/>
                  <a:gd name="T94" fmla="*/ 15 w 316"/>
                  <a:gd name="T95" fmla="*/ 176 h 546"/>
                  <a:gd name="T96" fmla="*/ 41 w 316"/>
                  <a:gd name="T97" fmla="*/ 172 h 546"/>
                  <a:gd name="T98" fmla="*/ 70 w 316"/>
                  <a:gd name="T99" fmla="*/ 170 h 546"/>
                  <a:gd name="T100" fmla="*/ 99 w 316"/>
                  <a:gd name="T101" fmla="*/ 206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6" h="546">
                    <a:moveTo>
                      <a:pt x="99" y="206"/>
                    </a:moveTo>
                    <a:cubicBezTo>
                      <a:pt x="99" y="187"/>
                      <a:pt x="100" y="169"/>
                      <a:pt x="99" y="151"/>
                    </a:cubicBezTo>
                    <a:cubicBezTo>
                      <a:pt x="98" y="145"/>
                      <a:pt x="94" y="139"/>
                      <a:pt x="90" y="134"/>
                    </a:cubicBezTo>
                    <a:cubicBezTo>
                      <a:pt x="82" y="124"/>
                      <a:pt x="72" y="115"/>
                      <a:pt x="64" y="104"/>
                    </a:cubicBezTo>
                    <a:cubicBezTo>
                      <a:pt x="48" y="86"/>
                      <a:pt x="50" y="76"/>
                      <a:pt x="69" y="62"/>
                    </a:cubicBezTo>
                    <a:cubicBezTo>
                      <a:pt x="73" y="59"/>
                      <a:pt x="77" y="56"/>
                      <a:pt x="81" y="54"/>
                    </a:cubicBezTo>
                    <a:cubicBezTo>
                      <a:pt x="98" y="49"/>
                      <a:pt x="102" y="37"/>
                      <a:pt x="102" y="20"/>
                    </a:cubicBezTo>
                    <a:cubicBezTo>
                      <a:pt x="102" y="14"/>
                      <a:pt x="108" y="7"/>
                      <a:pt x="112" y="0"/>
                    </a:cubicBezTo>
                    <a:cubicBezTo>
                      <a:pt x="119" y="5"/>
                      <a:pt x="129" y="10"/>
                      <a:pt x="132" y="17"/>
                    </a:cubicBezTo>
                    <a:cubicBezTo>
                      <a:pt x="136" y="26"/>
                      <a:pt x="133" y="38"/>
                      <a:pt x="133" y="48"/>
                    </a:cubicBezTo>
                    <a:cubicBezTo>
                      <a:pt x="132" y="65"/>
                      <a:pt x="125" y="84"/>
                      <a:pt x="149" y="100"/>
                    </a:cubicBezTo>
                    <a:cubicBezTo>
                      <a:pt x="147" y="89"/>
                      <a:pt x="147" y="82"/>
                      <a:pt x="144" y="76"/>
                    </a:cubicBezTo>
                    <a:cubicBezTo>
                      <a:pt x="136" y="64"/>
                      <a:pt x="140" y="53"/>
                      <a:pt x="149" y="44"/>
                    </a:cubicBezTo>
                    <a:cubicBezTo>
                      <a:pt x="162" y="33"/>
                      <a:pt x="174" y="17"/>
                      <a:pt x="193" y="23"/>
                    </a:cubicBezTo>
                    <a:cubicBezTo>
                      <a:pt x="200" y="25"/>
                      <a:pt x="203" y="38"/>
                      <a:pt x="207" y="46"/>
                    </a:cubicBezTo>
                    <a:cubicBezTo>
                      <a:pt x="212" y="54"/>
                      <a:pt x="214" y="65"/>
                      <a:pt x="221" y="70"/>
                    </a:cubicBezTo>
                    <a:cubicBezTo>
                      <a:pt x="240" y="84"/>
                      <a:pt x="261" y="96"/>
                      <a:pt x="281" y="109"/>
                    </a:cubicBezTo>
                    <a:cubicBezTo>
                      <a:pt x="306" y="124"/>
                      <a:pt x="311" y="150"/>
                      <a:pt x="315" y="176"/>
                    </a:cubicBezTo>
                    <a:cubicBezTo>
                      <a:pt x="316" y="180"/>
                      <a:pt x="312" y="188"/>
                      <a:pt x="308" y="190"/>
                    </a:cubicBezTo>
                    <a:cubicBezTo>
                      <a:pt x="304" y="192"/>
                      <a:pt x="297" y="189"/>
                      <a:pt x="293" y="186"/>
                    </a:cubicBezTo>
                    <a:cubicBezTo>
                      <a:pt x="260" y="166"/>
                      <a:pt x="227" y="144"/>
                      <a:pt x="193" y="122"/>
                    </a:cubicBezTo>
                    <a:cubicBezTo>
                      <a:pt x="204" y="143"/>
                      <a:pt x="215" y="162"/>
                      <a:pt x="224" y="182"/>
                    </a:cubicBezTo>
                    <a:cubicBezTo>
                      <a:pt x="233" y="202"/>
                      <a:pt x="222" y="219"/>
                      <a:pt x="201" y="221"/>
                    </a:cubicBezTo>
                    <a:cubicBezTo>
                      <a:pt x="196" y="221"/>
                      <a:pt x="189" y="218"/>
                      <a:pt x="188" y="215"/>
                    </a:cubicBezTo>
                    <a:cubicBezTo>
                      <a:pt x="177" y="185"/>
                      <a:pt x="149" y="178"/>
                      <a:pt x="122" y="165"/>
                    </a:cubicBezTo>
                    <a:cubicBezTo>
                      <a:pt x="125" y="180"/>
                      <a:pt x="130" y="195"/>
                      <a:pt x="132" y="211"/>
                    </a:cubicBezTo>
                    <a:cubicBezTo>
                      <a:pt x="137" y="245"/>
                      <a:pt x="153" y="271"/>
                      <a:pt x="178" y="295"/>
                    </a:cubicBezTo>
                    <a:cubicBezTo>
                      <a:pt x="190" y="308"/>
                      <a:pt x="194" y="328"/>
                      <a:pt x="199" y="345"/>
                    </a:cubicBezTo>
                    <a:cubicBezTo>
                      <a:pt x="201" y="350"/>
                      <a:pt x="195" y="357"/>
                      <a:pt x="192" y="363"/>
                    </a:cubicBezTo>
                    <a:cubicBezTo>
                      <a:pt x="187" y="360"/>
                      <a:pt x="182" y="357"/>
                      <a:pt x="179" y="352"/>
                    </a:cubicBezTo>
                    <a:cubicBezTo>
                      <a:pt x="169" y="341"/>
                      <a:pt x="160" y="329"/>
                      <a:pt x="150" y="317"/>
                    </a:cubicBezTo>
                    <a:cubicBezTo>
                      <a:pt x="149" y="318"/>
                      <a:pt x="147" y="318"/>
                      <a:pt x="145" y="319"/>
                    </a:cubicBezTo>
                    <a:cubicBezTo>
                      <a:pt x="144" y="333"/>
                      <a:pt x="146" y="350"/>
                      <a:pt x="140" y="362"/>
                    </a:cubicBezTo>
                    <a:cubicBezTo>
                      <a:pt x="134" y="374"/>
                      <a:pt x="120" y="382"/>
                      <a:pt x="108" y="393"/>
                    </a:cubicBezTo>
                    <a:cubicBezTo>
                      <a:pt x="134" y="426"/>
                      <a:pt x="163" y="464"/>
                      <a:pt x="192" y="502"/>
                    </a:cubicBezTo>
                    <a:cubicBezTo>
                      <a:pt x="197" y="508"/>
                      <a:pt x="204" y="520"/>
                      <a:pt x="201" y="525"/>
                    </a:cubicBezTo>
                    <a:cubicBezTo>
                      <a:pt x="198" y="532"/>
                      <a:pt x="187" y="537"/>
                      <a:pt x="178" y="539"/>
                    </a:cubicBezTo>
                    <a:cubicBezTo>
                      <a:pt x="147" y="546"/>
                      <a:pt x="130" y="530"/>
                      <a:pt x="117" y="491"/>
                    </a:cubicBezTo>
                    <a:cubicBezTo>
                      <a:pt x="103" y="452"/>
                      <a:pt x="87" y="415"/>
                      <a:pt x="72" y="376"/>
                    </a:cubicBezTo>
                    <a:cubicBezTo>
                      <a:pt x="69" y="370"/>
                      <a:pt x="68" y="363"/>
                      <a:pt x="64" y="350"/>
                    </a:cubicBezTo>
                    <a:cubicBezTo>
                      <a:pt x="77" y="357"/>
                      <a:pt x="84" y="361"/>
                      <a:pt x="91" y="365"/>
                    </a:cubicBezTo>
                    <a:cubicBezTo>
                      <a:pt x="109" y="344"/>
                      <a:pt x="98" y="275"/>
                      <a:pt x="74" y="261"/>
                    </a:cubicBezTo>
                    <a:cubicBezTo>
                      <a:pt x="69" y="271"/>
                      <a:pt x="65" y="280"/>
                      <a:pt x="59" y="289"/>
                    </a:cubicBezTo>
                    <a:cubicBezTo>
                      <a:pt x="57" y="292"/>
                      <a:pt x="50" y="293"/>
                      <a:pt x="46" y="295"/>
                    </a:cubicBezTo>
                    <a:cubicBezTo>
                      <a:pt x="44" y="291"/>
                      <a:pt x="41" y="286"/>
                      <a:pt x="41" y="282"/>
                    </a:cubicBezTo>
                    <a:cubicBezTo>
                      <a:pt x="46" y="250"/>
                      <a:pt x="39" y="224"/>
                      <a:pt x="9" y="207"/>
                    </a:cubicBezTo>
                    <a:cubicBezTo>
                      <a:pt x="4" y="204"/>
                      <a:pt x="0" y="194"/>
                      <a:pt x="1" y="189"/>
                    </a:cubicBezTo>
                    <a:cubicBezTo>
                      <a:pt x="2" y="184"/>
                      <a:pt x="9" y="178"/>
                      <a:pt x="15" y="176"/>
                    </a:cubicBezTo>
                    <a:cubicBezTo>
                      <a:pt x="23" y="173"/>
                      <a:pt x="32" y="173"/>
                      <a:pt x="41" y="172"/>
                    </a:cubicBezTo>
                    <a:cubicBezTo>
                      <a:pt x="49" y="171"/>
                      <a:pt x="56" y="171"/>
                      <a:pt x="70" y="170"/>
                    </a:cubicBezTo>
                    <a:cubicBezTo>
                      <a:pt x="80" y="176"/>
                      <a:pt x="76" y="204"/>
                      <a:pt x="99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81"/>
              <p:cNvSpPr/>
              <p:nvPr/>
            </p:nvSpPr>
            <p:spPr bwMode="auto">
              <a:xfrm>
                <a:off x="13196661" y="-7938"/>
                <a:ext cx="1047750" cy="858838"/>
              </a:xfrm>
              <a:custGeom>
                <a:avLst/>
                <a:gdLst>
                  <a:gd name="T0" fmla="*/ 36 w 332"/>
                  <a:gd name="T1" fmla="*/ 247 h 272"/>
                  <a:gd name="T2" fmla="*/ 149 w 332"/>
                  <a:gd name="T3" fmla="*/ 203 h 272"/>
                  <a:gd name="T4" fmla="*/ 78 w 332"/>
                  <a:gd name="T5" fmla="*/ 204 h 272"/>
                  <a:gd name="T6" fmla="*/ 3 w 332"/>
                  <a:gd name="T7" fmla="*/ 159 h 272"/>
                  <a:gd name="T8" fmla="*/ 3 w 332"/>
                  <a:gd name="T9" fmla="*/ 137 h 272"/>
                  <a:gd name="T10" fmla="*/ 22 w 332"/>
                  <a:gd name="T11" fmla="*/ 132 h 272"/>
                  <a:gd name="T12" fmla="*/ 153 w 332"/>
                  <a:gd name="T13" fmla="*/ 148 h 272"/>
                  <a:gd name="T14" fmla="*/ 214 w 332"/>
                  <a:gd name="T15" fmla="*/ 109 h 272"/>
                  <a:gd name="T16" fmla="*/ 249 w 332"/>
                  <a:gd name="T17" fmla="*/ 22 h 272"/>
                  <a:gd name="T18" fmla="*/ 269 w 332"/>
                  <a:gd name="T19" fmla="*/ 1 h 272"/>
                  <a:gd name="T20" fmla="*/ 293 w 332"/>
                  <a:gd name="T21" fmla="*/ 18 h 272"/>
                  <a:gd name="T22" fmla="*/ 308 w 332"/>
                  <a:gd name="T23" fmla="*/ 48 h 272"/>
                  <a:gd name="T24" fmla="*/ 298 w 332"/>
                  <a:gd name="T25" fmla="*/ 83 h 272"/>
                  <a:gd name="T26" fmla="*/ 255 w 332"/>
                  <a:gd name="T27" fmla="*/ 151 h 272"/>
                  <a:gd name="T28" fmla="*/ 307 w 332"/>
                  <a:gd name="T29" fmla="*/ 147 h 272"/>
                  <a:gd name="T30" fmla="*/ 331 w 332"/>
                  <a:gd name="T31" fmla="*/ 159 h 272"/>
                  <a:gd name="T32" fmla="*/ 309 w 332"/>
                  <a:gd name="T33" fmla="*/ 182 h 272"/>
                  <a:gd name="T34" fmla="*/ 253 w 332"/>
                  <a:gd name="T35" fmla="*/ 184 h 272"/>
                  <a:gd name="T36" fmla="*/ 229 w 332"/>
                  <a:gd name="T37" fmla="*/ 194 h 272"/>
                  <a:gd name="T38" fmla="*/ 36 w 332"/>
                  <a:gd name="T39" fmla="*/ 247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2" h="272">
                    <a:moveTo>
                      <a:pt x="36" y="247"/>
                    </a:moveTo>
                    <a:cubicBezTo>
                      <a:pt x="76" y="230"/>
                      <a:pt x="119" y="237"/>
                      <a:pt x="149" y="203"/>
                    </a:cubicBezTo>
                    <a:cubicBezTo>
                      <a:pt x="124" y="203"/>
                      <a:pt x="101" y="202"/>
                      <a:pt x="78" y="204"/>
                    </a:cubicBezTo>
                    <a:cubicBezTo>
                      <a:pt x="41" y="207"/>
                      <a:pt x="19" y="188"/>
                      <a:pt x="3" y="159"/>
                    </a:cubicBezTo>
                    <a:cubicBezTo>
                      <a:pt x="0" y="153"/>
                      <a:pt x="0" y="142"/>
                      <a:pt x="3" y="137"/>
                    </a:cubicBezTo>
                    <a:cubicBezTo>
                      <a:pt x="5" y="133"/>
                      <a:pt x="17" y="129"/>
                      <a:pt x="22" y="132"/>
                    </a:cubicBezTo>
                    <a:cubicBezTo>
                      <a:pt x="64" y="152"/>
                      <a:pt x="109" y="144"/>
                      <a:pt x="153" y="148"/>
                    </a:cubicBezTo>
                    <a:cubicBezTo>
                      <a:pt x="186" y="151"/>
                      <a:pt x="203" y="139"/>
                      <a:pt x="214" y="109"/>
                    </a:cubicBezTo>
                    <a:cubicBezTo>
                      <a:pt x="223" y="79"/>
                      <a:pt x="236" y="50"/>
                      <a:pt x="249" y="22"/>
                    </a:cubicBezTo>
                    <a:cubicBezTo>
                      <a:pt x="253" y="13"/>
                      <a:pt x="262" y="2"/>
                      <a:pt x="269" y="1"/>
                    </a:cubicBezTo>
                    <a:cubicBezTo>
                      <a:pt x="277" y="0"/>
                      <a:pt x="287" y="10"/>
                      <a:pt x="293" y="18"/>
                    </a:cubicBezTo>
                    <a:cubicBezTo>
                      <a:pt x="300" y="27"/>
                      <a:pt x="303" y="38"/>
                      <a:pt x="308" y="48"/>
                    </a:cubicBezTo>
                    <a:cubicBezTo>
                      <a:pt x="315" y="63"/>
                      <a:pt x="313" y="73"/>
                      <a:pt x="298" y="83"/>
                    </a:cubicBezTo>
                    <a:cubicBezTo>
                      <a:pt x="275" y="98"/>
                      <a:pt x="266" y="123"/>
                      <a:pt x="255" y="151"/>
                    </a:cubicBezTo>
                    <a:cubicBezTo>
                      <a:pt x="275" y="150"/>
                      <a:pt x="291" y="148"/>
                      <a:pt x="307" y="147"/>
                    </a:cubicBezTo>
                    <a:cubicBezTo>
                      <a:pt x="316" y="147"/>
                      <a:pt x="330" y="144"/>
                      <a:pt x="331" y="159"/>
                    </a:cubicBezTo>
                    <a:cubicBezTo>
                      <a:pt x="332" y="173"/>
                      <a:pt x="322" y="181"/>
                      <a:pt x="309" y="182"/>
                    </a:cubicBezTo>
                    <a:cubicBezTo>
                      <a:pt x="290" y="184"/>
                      <a:pt x="271" y="183"/>
                      <a:pt x="253" y="184"/>
                    </a:cubicBezTo>
                    <a:cubicBezTo>
                      <a:pt x="245" y="185"/>
                      <a:pt x="234" y="188"/>
                      <a:pt x="229" y="194"/>
                    </a:cubicBezTo>
                    <a:cubicBezTo>
                      <a:pt x="170" y="259"/>
                      <a:pt x="127" y="272"/>
                      <a:pt x="36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82"/>
              <p:cNvSpPr/>
              <p:nvPr/>
            </p:nvSpPr>
            <p:spPr bwMode="auto">
              <a:xfrm>
                <a:off x="10912249" y="5257800"/>
                <a:ext cx="663575" cy="809625"/>
              </a:xfrm>
              <a:custGeom>
                <a:avLst/>
                <a:gdLst>
                  <a:gd name="T0" fmla="*/ 30 w 210"/>
                  <a:gd name="T1" fmla="*/ 218 h 256"/>
                  <a:gd name="T2" fmla="*/ 0 w 210"/>
                  <a:gd name="T3" fmla="*/ 204 h 256"/>
                  <a:gd name="T4" fmla="*/ 103 w 210"/>
                  <a:gd name="T5" fmla="*/ 0 h 256"/>
                  <a:gd name="T6" fmla="*/ 129 w 210"/>
                  <a:gd name="T7" fmla="*/ 38 h 256"/>
                  <a:gd name="T8" fmla="*/ 123 w 210"/>
                  <a:gd name="T9" fmla="*/ 153 h 256"/>
                  <a:gd name="T10" fmla="*/ 185 w 210"/>
                  <a:gd name="T11" fmla="*/ 38 h 256"/>
                  <a:gd name="T12" fmla="*/ 210 w 210"/>
                  <a:gd name="T13" fmla="*/ 48 h 256"/>
                  <a:gd name="T14" fmla="*/ 109 w 210"/>
                  <a:gd name="T15" fmla="*/ 256 h 256"/>
                  <a:gd name="T16" fmla="*/ 80 w 210"/>
                  <a:gd name="T17" fmla="*/ 216 h 256"/>
                  <a:gd name="T18" fmla="*/ 90 w 210"/>
                  <a:gd name="T19" fmla="*/ 94 h 256"/>
                  <a:gd name="T20" fmla="*/ 30 w 210"/>
                  <a:gd name="T21" fmla="*/ 218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256">
                    <a:moveTo>
                      <a:pt x="30" y="218"/>
                    </a:moveTo>
                    <a:cubicBezTo>
                      <a:pt x="20" y="214"/>
                      <a:pt x="11" y="210"/>
                      <a:pt x="0" y="204"/>
                    </a:cubicBezTo>
                    <a:cubicBezTo>
                      <a:pt x="35" y="135"/>
                      <a:pt x="69" y="67"/>
                      <a:pt x="103" y="0"/>
                    </a:cubicBezTo>
                    <a:cubicBezTo>
                      <a:pt x="127" y="4"/>
                      <a:pt x="132" y="16"/>
                      <a:pt x="129" y="38"/>
                    </a:cubicBezTo>
                    <a:cubicBezTo>
                      <a:pt x="124" y="76"/>
                      <a:pt x="122" y="113"/>
                      <a:pt x="123" y="153"/>
                    </a:cubicBezTo>
                    <a:cubicBezTo>
                      <a:pt x="143" y="115"/>
                      <a:pt x="164" y="78"/>
                      <a:pt x="185" y="38"/>
                    </a:cubicBezTo>
                    <a:cubicBezTo>
                      <a:pt x="193" y="41"/>
                      <a:pt x="201" y="44"/>
                      <a:pt x="210" y="48"/>
                    </a:cubicBezTo>
                    <a:cubicBezTo>
                      <a:pt x="176" y="118"/>
                      <a:pt x="142" y="187"/>
                      <a:pt x="109" y="256"/>
                    </a:cubicBezTo>
                    <a:cubicBezTo>
                      <a:pt x="77" y="246"/>
                      <a:pt x="77" y="246"/>
                      <a:pt x="80" y="216"/>
                    </a:cubicBezTo>
                    <a:cubicBezTo>
                      <a:pt x="84" y="176"/>
                      <a:pt x="89" y="136"/>
                      <a:pt x="90" y="94"/>
                    </a:cubicBezTo>
                    <a:cubicBezTo>
                      <a:pt x="70" y="135"/>
                      <a:pt x="50" y="176"/>
                      <a:pt x="30" y="2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83"/>
              <p:cNvSpPr/>
              <p:nvPr/>
            </p:nvSpPr>
            <p:spPr bwMode="auto">
              <a:xfrm>
                <a:off x="12772799" y="5489575"/>
                <a:ext cx="433388" cy="757238"/>
              </a:xfrm>
              <a:custGeom>
                <a:avLst/>
                <a:gdLst>
                  <a:gd name="T0" fmla="*/ 137 w 137"/>
                  <a:gd name="T1" fmla="*/ 221 h 240"/>
                  <a:gd name="T2" fmla="*/ 112 w 137"/>
                  <a:gd name="T3" fmla="*/ 226 h 240"/>
                  <a:gd name="T4" fmla="*/ 38 w 137"/>
                  <a:gd name="T5" fmla="*/ 85 h 240"/>
                  <a:gd name="T6" fmla="*/ 35 w 137"/>
                  <a:gd name="T7" fmla="*/ 86 h 240"/>
                  <a:gd name="T8" fmla="*/ 46 w 137"/>
                  <a:gd name="T9" fmla="*/ 237 h 240"/>
                  <a:gd name="T10" fmla="*/ 17 w 137"/>
                  <a:gd name="T11" fmla="*/ 240 h 240"/>
                  <a:gd name="T12" fmla="*/ 0 w 137"/>
                  <a:gd name="T13" fmla="*/ 17 h 240"/>
                  <a:gd name="T14" fmla="*/ 49 w 137"/>
                  <a:gd name="T15" fmla="*/ 37 h 240"/>
                  <a:gd name="T16" fmla="*/ 95 w 137"/>
                  <a:gd name="T17" fmla="*/ 105 h 240"/>
                  <a:gd name="T18" fmla="*/ 86 w 137"/>
                  <a:gd name="T19" fmla="*/ 5 h 240"/>
                  <a:gd name="T20" fmla="*/ 110 w 137"/>
                  <a:gd name="T21" fmla="*/ 0 h 240"/>
                  <a:gd name="T22" fmla="*/ 137 w 137"/>
                  <a:gd name="T23" fmla="*/ 22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" h="240">
                    <a:moveTo>
                      <a:pt x="137" y="221"/>
                    </a:moveTo>
                    <a:cubicBezTo>
                      <a:pt x="127" y="223"/>
                      <a:pt x="120" y="224"/>
                      <a:pt x="112" y="226"/>
                    </a:cubicBezTo>
                    <a:cubicBezTo>
                      <a:pt x="87" y="179"/>
                      <a:pt x="63" y="132"/>
                      <a:pt x="38" y="85"/>
                    </a:cubicBezTo>
                    <a:cubicBezTo>
                      <a:pt x="37" y="85"/>
                      <a:pt x="36" y="86"/>
                      <a:pt x="35" y="86"/>
                    </a:cubicBezTo>
                    <a:cubicBezTo>
                      <a:pt x="39" y="136"/>
                      <a:pt x="42" y="185"/>
                      <a:pt x="46" y="237"/>
                    </a:cubicBezTo>
                    <a:cubicBezTo>
                      <a:pt x="36" y="238"/>
                      <a:pt x="28" y="238"/>
                      <a:pt x="17" y="240"/>
                    </a:cubicBezTo>
                    <a:cubicBezTo>
                      <a:pt x="11" y="164"/>
                      <a:pt x="5" y="91"/>
                      <a:pt x="0" y="17"/>
                    </a:cubicBezTo>
                    <a:cubicBezTo>
                      <a:pt x="33" y="10"/>
                      <a:pt x="33" y="10"/>
                      <a:pt x="49" y="37"/>
                    </a:cubicBezTo>
                    <a:cubicBezTo>
                      <a:pt x="63" y="60"/>
                      <a:pt x="77" y="83"/>
                      <a:pt x="95" y="105"/>
                    </a:cubicBezTo>
                    <a:cubicBezTo>
                      <a:pt x="92" y="72"/>
                      <a:pt x="89" y="39"/>
                      <a:pt x="86" y="5"/>
                    </a:cubicBezTo>
                    <a:cubicBezTo>
                      <a:pt x="94" y="3"/>
                      <a:pt x="101" y="2"/>
                      <a:pt x="110" y="0"/>
                    </a:cubicBezTo>
                    <a:cubicBezTo>
                      <a:pt x="119" y="73"/>
                      <a:pt x="128" y="146"/>
                      <a:pt x="137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84"/>
              <p:cNvSpPr>
                <a:spLocks noEditPoints="1"/>
              </p:cNvSpPr>
              <p:nvPr/>
            </p:nvSpPr>
            <p:spPr bwMode="auto">
              <a:xfrm>
                <a:off x="14103124" y="4878387"/>
                <a:ext cx="720725" cy="762000"/>
              </a:xfrm>
              <a:custGeom>
                <a:avLst/>
                <a:gdLst>
                  <a:gd name="T0" fmla="*/ 124 w 228"/>
                  <a:gd name="T1" fmla="*/ 122 h 241"/>
                  <a:gd name="T2" fmla="*/ 104 w 228"/>
                  <a:gd name="T3" fmla="*/ 142 h 241"/>
                  <a:gd name="T4" fmla="*/ 158 w 228"/>
                  <a:gd name="T5" fmla="*/ 216 h 241"/>
                  <a:gd name="T6" fmla="*/ 135 w 228"/>
                  <a:gd name="T7" fmla="*/ 241 h 241"/>
                  <a:gd name="T8" fmla="*/ 0 w 228"/>
                  <a:gd name="T9" fmla="*/ 51 h 241"/>
                  <a:gd name="T10" fmla="*/ 49 w 228"/>
                  <a:gd name="T11" fmla="*/ 16 h 241"/>
                  <a:gd name="T12" fmla="*/ 122 w 228"/>
                  <a:gd name="T13" fmla="*/ 15 h 241"/>
                  <a:gd name="T14" fmla="*/ 148 w 228"/>
                  <a:gd name="T15" fmla="*/ 87 h 241"/>
                  <a:gd name="T16" fmla="*/ 159 w 228"/>
                  <a:gd name="T17" fmla="*/ 115 h 241"/>
                  <a:gd name="T18" fmla="*/ 228 w 228"/>
                  <a:gd name="T19" fmla="*/ 169 h 241"/>
                  <a:gd name="T20" fmla="*/ 186 w 228"/>
                  <a:gd name="T21" fmla="*/ 174 h 241"/>
                  <a:gd name="T22" fmla="*/ 124 w 228"/>
                  <a:gd name="T23" fmla="*/ 122 h 241"/>
                  <a:gd name="T24" fmla="*/ 85 w 228"/>
                  <a:gd name="T25" fmla="*/ 113 h 241"/>
                  <a:gd name="T26" fmla="*/ 117 w 228"/>
                  <a:gd name="T27" fmla="*/ 72 h 241"/>
                  <a:gd name="T28" fmla="*/ 90 w 228"/>
                  <a:gd name="T29" fmla="*/ 39 h 241"/>
                  <a:gd name="T30" fmla="*/ 41 w 228"/>
                  <a:gd name="T31" fmla="*/ 55 h 241"/>
                  <a:gd name="T32" fmla="*/ 85 w 228"/>
                  <a:gd name="T33" fmla="*/ 113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8" h="241">
                    <a:moveTo>
                      <a:pt x="124" y="122"/>
                    </a:moveTo>
                    <a:cubicBezTo>
                      <a:pt x="116" y="129"/>
                      <a:pt x="111" y="135"/>
                      <a:pt x="104" y="142"/>
                    </a:cubicBezTo>
                    <a:cubicBezTo>
                      <a:pt x="122" y="167"/>
                      <a:pt x="140" y="191"/>
                      <a:pt x="158" y="216"/>
                    </a:cubicBezTo>
                    <a:cubicBezTo>
                      <a:pt x="150" y="225"/>
                      <a:pt x="143" y="232"/>
                      <a:pt x="135" y="241"/>
                    </a:cubicBezTo>
                    <a:cubicBezTo>
                      <a:pt x="90" y="177"/>
                      <a:pt x="46" y="115"/>
                      <a:pt x="0" y="51"/>
                    </a:cubicBezTo>
                    <a:cubicBezTo>
                      <a:pt x="17" y="39"/>
                      <a:pt x="33" y="27"/>
                      <a:pt x="49" y="16"/>
                    </a:cubicBezTo>
                    <a:cubicBezTo>
                      <a:pt x="73" y="1"/>
                      <a:pt x="97" y="0"/>
                      <a:pt x="122" y="15"/>
                    </a:cubicBezTo>
                    <a:cubicBezTo>
                      <a:pt x="150" y="33"/>
                      <a:pt x="153" y="60"/>
                      <a:pt x="148" y="87"/>
                    </a:cubicBezTo>
                    <a:cubicBezTo>
                      <a:pt x="145" y="101"/>
                      <a:pt x="150" y="107"/>
                      <a:pt x="159" y="115"/>
                    </a:cubicBezTo>
                    <a:cubicBezTo>
                      <a:pt x="183" y="132"/>
                      <a:pt x="205" y="151"/>
                      <a:pt x="228" y="169"/>
                    </a:cubicBezTo>
                    <a:cubicBezTo>
                      <a:pt x="208" y="191"/>
                      <a:pt x="208" y="191"/>
                      <a:pt x="186" y="174"/>
                    </a:cubicBezTo>
                    <a:cubicBezTo>
                      <a:pt x="166" y="157"/>
                      <a:pt x="145" y="140"/>
                      <a:pt x="124" y="122"/>
                    </a:cubicBezTo>
                    <a:close/>
                    <a:moveTo>
                      <a:pt x="85" y="113"/>
                    </a:moveTo>
                    <a:cubicBezTo>
                      <a:pt x="102" y="103"/>
                      <a:pt x="118" y="94"/>
                      <a:pt x="117" y="72"/>
                    </a:cubicBezTo>
                    <a:cubicBezTo>
                      <a:pt x="116" y="55"/>
                      <a:pt x="104" y="45"/>
                      <a:pt x="90" y="39"/>
                    </a:cubicBezTo>
                    <a:cubicBezTo>
                      <a:pt x="70" y="30"/>
                      <a:pt x="56" y="40"/>
                      <a:pt x="41" y="55"/>
                    </a:cubicBezTo>
                    <a:cubicBezTo>
                      <a:pt x="55" y="74"/>
                      <a:pt x="69" y="93"/>
                      <a:pt x="85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85"/>
              <p:cNvSpPr/>
              <p:nvPr/>
            </p:nvSpPr>
            <p:spPr bwMode="auto">
              <a:xfrm>
                <a:off x="9386661" y="3990975"/>
                <a:ext cx="820738" cy="669925"/>
              </a:xfrm>
              <a:custGeom>
                <a:avLst/>
                <a:gdLst>
                  <a:gd name="T0" fmla="*/ 108 w 260"/>
                  <a:gd name="T1" fmla="*/ 81 h 212"/>
                  <a:gd name="T2" fmla="*/ 12 w 260"/>
                  <a:gd name="T3" fmla="*/ 129 h 212"/>
                  <a:gd name="T4" fmla="*/ 0 w 260"/>
                  <a:gd name="T5" fmla="*/ 106 h 212"/>
                  <a:gd name="T6" fmla="*/ 204 w 260"/>
                  <a:gd name="T7" fmla="*/ 0 h 212"/>
                  <a:gd name="T8" fmla="*/ 217 w 260"/>
                  <a:gd name="T9" fmla="*/ 24 h 212"/>
                  <a:gd name="T10" fmla="*/ 131 w 260"/>
                  <a:gd name="T11" fmla="*/ 69 h 212"/>
                  <a:gd name="T12" fmla="*/ 161 w 260"/>
                  <a:gd name="T13" fmla="*/ 126 h 212"/>
                  <a:gd name="T14" fmla="*/ 247 w 260"/>
                  <a:gd name="T15" fmla="*/ 84 h 212"/>
                  <a:gd name="T16" fmla="*/ 260 w 260"/>
                  <a:gd name="T17" fmla="*/ 107 h 212"/>
                  <a:gd name="T18" fmla="*/ 55 w 260"/>
                  <a:gd name="T19" fmla="*/ 212 h 212"/>
                  <a:gd name="T20" fmla="*/ 42 w 260"/>
                  <a:gd name="T21" fmla="*/ 189 h 212"/>
                  <a:gd name="T22" fmla="*/ 138 w 260"/>
                  <a:gd name="T23" fmla="*/ 139 h 212"/>
                  <a:gd name="T24" fmla="*/ 108 w 260"/>
                  <a:gd name="T25" fmla="*/ 8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12">
                    <a:moveTo>
                      <a:pt x="108" y="81"/>
                    </a:moveTo>
                    <a:cubicBezTo>
                      <a:pt x="75" y="97"/>
                      <a:pt x="44" y="113"/>
                      <a:pt x="12" y="129"/>
                    </a:cubicBezTo>
                    <a:cubicBezTo>
                      <a:pt x="8" y="121"/>
                      <a:pt x="4" y="114"/>
                      <a:pt x="0" y="106"/>
                    </a:cubicBezTo>
                    <a:cubicBezTo>
                      <a:pt x="68" y="70"/>
                      <a:pt x="135" y="36"/>
                      <a:pt x="204" y="0"/>
                    </a:cubicBezTo>
                    <a:cubicBezTo>
                      <a:pt x="208" y="9"/>
                      <a:pt x="212" y="16"/>
                      <a:pt x="217" y="24"/>
                    </a:cubicBezTo>
                    <a:cubicBezTo>
                      <a:pt x="188" y="39"/>
                      <a:pt x="160" y="54"/>
                      <a:pt x="131" y="69"/>
                    </a:cubicBezTo>
                    <a:cubicBezTo>
                      <a:pt x="141" y="88"/>
                      <a:pt x="151" y="106"/>
                      <a:pt x="161" y="126"/>
                    </a:cubicBezTo>
                    <a:cubicBezTo>
                      <a:pt x="190" y="112"/>
                      <a:pt x="217" y="99"/>
                      <a:pt x="247" y="84"/>
                    </a:cubicBezTo>
                    <a:cubicBezTo>
                      <a:pt x="251" y="91"/>
                      <a:pt x="255" y="99"/>
                      <a:pt x="260" y="107"/>
                    </a:cubicBezTo>
                    <a:cubicBezTo>
                      <a:pt x="191" y="142"/>
                      <a:pt x="124" y="177"/>
                      <a:pt x="55" y="212"/>
                    </a:cubicBezTo>
                    <a:cubicBezTo>
                      <a:pt x="51" y="205"/>
                      <a:pt x="47" y="198"/>
                      <a:pt x="42" y="189"/>
                    </a:cubicBezTo>
                    <a:cubicBezTo>
                      <a:pt x="74" y="172"/>
                      <a:pt x="105" y="156"/>
                      <a:pt x="138" y="139"/>
                    </a:cubicBezTo>
                    <a:cubicBezTo>
                      <a:pt x="127" y="119"/>
                      <a:pt x="118" y="101"/>
                      <a:pt x="108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86"/>
              <p:cNvSpPr>
                <a:spLocks noEditPoints="1"/>
              </p:cNvSpPr>
              <p:nvPr/>
            </p:nvSpPr>
            <p:spPr bwMode="auto">
              <a:xfrm>
                <a:off x="10480449" y="5126037"/>
                <a:ext cx="615950" cy="741363"/>
              </a:xfrm>
              <a:custGeom>
                <a:avLst/>
                <a:gdLst>
                  <a:gd name="T0" fmla="*/ 0 w 195"/>
                  <a:gd name="T1" fmla="*/ 167 h 235"/>
                  <a:gd name="T2" fmla="*/ 160 w 195"/>
                  <a:gd name="T3" fmla="*/ 0 h 235"/>
                  <a:gd name="T4" fmla="*/ 195 w 195"/>
                  <a:gd name="T5" fmla="*/ 22 h 235"/>
                  <a:gd name="T6" fmla="*/ 107 w 195"/>
                  <a:gd name="T7" fmla="*/ 235 h 235"/>
                  <a:gd name="T8" fmla="*/ 79 w 195"/>
                  <a:gd name="T9" fmla="*/ 219 h 235"/>
                  <a:gd name="T10" fmla="*/ 98 w 195"/>
                  <a:gd name="T11" fmla="*/ 178 h 235"/>
                  <a:gd name="T12" fmla="*/ 90 w 195"/>
                  <a:gd name="T13" fmla="*/ 145 h 235"/>
                  <a:gd name="T14" fmla="*/ 70 w 195"/>
                  <a:gd name="T15" fmla="*/ 131 h 235"/>
                  <a:gd name="T16" fmla="*/ 25 w 195"/>
                  <a:gd name="T17" fmla="*/ 187 h 235"/>
                  <a:gd name="T18" fmla="*/ 0 w 195"/>
                  <a:gd name="T19" fmla="*/ 167 h 235"/>
                  <a:gd name="T20" fmla="*/ 121 w 195"/>
                  <a:gd name="T21" fmla="*/ 127 h 235"/>
                  <a:gd name="T22" fmla="*/ 154 w 195"/>
                  <a:gd name="T23" fmla="*/ 50 h 235"/>
                  <a:gd name="T24" fmla="*/ 95 w 195"/>
                  <a:gd name="T25" fmla="*/ 108 h 235"/>
                  <a:gd name="T26" fmla="*/ 121 w 195"/>
                  <a:gd name="T27" fmla="*/ 127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5" h="235">
                    <a:moveTo>
                      <a:pt x="0" y="167"/>
                    </a:moveTo>
                    <a:cubicBezTo>
                      <a:pt x="54" y="111"/>
                      <a:pt x="107" y="56"/>
                      <a:pt x="160" y="0"/>
                    </a:cubicBezTo>
                    <a:cubicBezTo>
                      <a:pt x="173" y="8"/>
                      <a:pt x="183" y="14"/>
                      <a:pt x="195" y="22"/>
                    </a:cubicBezTo>
                    <a:cubicBezTo>
                      <a:pt x="166" y="92"/>
                      <a:pt x="137" y="163"/>
                      <a:pt x="107" y="235"/>
                    </a:cubicBezTo>
                    <a:cubicBezTo>
                      <a:pt x="97" y="230"/>
                      <a:pt x="89" y="225"/>
                      <a:pt x="79" y="219"/>
                    </a:cubicBezTo>
                    <a:cubicBezTo>
                      <a:pt x="85" y="205"/>
                      <a:pt x="90" y="191"/>
                      <a:pt x="98" y="178"/>
                    </a:cubicBezTo>
                    <a:cubicBezTo>
                      <a:pt x="107" y="163"/>
                      <a:pt x="106" y="153"/>
                      <a:pt x="90" y="145"/>
                    </a:cubicBezTo>
                    <a:cubicBezTo>
                      <a:pt x="84" y="142"/>
                      <a:pt x="79" y="137"/>
                      <a:pt x="70" y="131"/>
                    </a:cubicBezTo>
                    <a:cubicBezTo>
                      <a:pt x="55" y="149"/>
                      <a:pt x="40" y="168"/>
                      <a:pt x="25" y="187"/>
                    </a:cubicBezTo>
                    <a:cubicBezTo>
                      <a:pt x="12" y="177"/>
                      <a:pt x="5" y="171"/>
                      <a:pt x="0" y="167"/>
                    </a:cubicBezTo>
                    <a:close/>
                    <a:moveTo>
                      <a:pt x="121" y="127"/>
                    </a:moveTo>
                    <a:cubicBezTo>
                      <a:pt x="132" y="100"/>
                      <a:pt x="143" y="76"/>
                      <a:pt x="154" y="50"/>
                    </a:cubicBezTo>
                    <a:cubicBezTo>
                      <a:pt x="133" y="71"/>
                      <a:pt x="115" y="89"/>
                      <a:pt x="95" y="108"/>
                    </a:cubicBezTo>
                    <a:cubicBezTo>
                      <a:pt x="103" y="114"/>
                      <a:pt x="111" y="119"/>
                      <a:pt x="12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87"/>
              <p:cNvSpPr/>
              <p:nvPr/>
            </p:nvSpPr>
            <p:spPr bwMode="auto">
              <a:xfrm>
                <a:off x="11399611" y="5441950"/>
                <a:ext cx="520700" cy="785813"/>
              </a:xfrm>
              <a:custGeom>
                <a:avLst/>
                <a:gdLst>
                  <a:gd name="T0" fmla="*/ 110 w 165"/>
                  <a:gd name="T1" fmla="*/ 156 h 249"/>
                  <a:gd name="T2" fmla="*/ 76 w 165"/>
                  <a:gd name="T3" fmla="*/ 143 h 249"/>
                  <a:gd name="T4" fmla="*/ 83 w 165"/>
                  <a:gd name="T5" fmla="*/ 120 h 249"/>
                  <a:gd name="T6" fmla="*/ 141 w 165"/>
                  <a:gd name="T7" fmla="*/ 139 h 249"/>
                  <a:gd name="T8" fmla="*/ 107 w 165"/>
                  <a:gd name="T9" fmla="*/ 249 h 249"/>
                  <a:gd name="T10" fmla="*/ 83 w 165"/>
                  <a:gd name="T11" fmla="*/ 227 h 249"/>
                  <a:gd name="T12" fmla="*/ 11 w 165"/>
                  <a:gd name="T13" fmla="*/ 147 h 249"/>
                  <a:gd name="T14" fmla="*/ 47 w 165"/>
                  <a:gd name="T15" fmla="*/ 47 h 249"/>
                  <a:gd name="T16" fmla="*/ 93 w 165"/>
                  <a:gd name="T17" fmla="*/ 12 h 249"/>
                  <a:gd name="T18" fmla="*/ 162 w 165"/>
                  <a:gd name="T19" fmla="*/ 55 h 249"/>
                  <a:gd name="T20" fmla="*/ 165 w 165"/>
                  <a:gd name="T21" fmla="*/ 93 h 249"/>
                  <a:gd name="T22" fmla="*/ 134 w 165"/>
                  <a:gd name="T23" fmla="*/ 90 h 249"/>
                  <a:gd name="T24" fmla="*/ 134 w 165"/>
                  <a:gd name="T25" fmla="*/ 69 h 249"/>
                  <a:gd name="T26" fmla="*/ 115 w 165"/>
                  <a:gd name="T27" fmla="*/ 38 h 249"/>
                  <a:gd name="T28" fmla="*/ 74 w 165"/>
                  <a:gd name="T29" fmla="*/ 54 h 249"/>
                  <a:gd name="T30" fmla="*/ 38 w 165"/>
                  <a:gd name="T31" fmla="*/ 159 h 249"/>
                  <a:gd name="T32" fmla="*/ 64 w 165"/>
                  <a:gd name="T33" fmla="*/ 205 h 249"/>
                  <a:gd name="T34" fmla="*/ 104 w 165"/>
                  <a:gd name="T35" fmla="*/ 175 h 249"/>
                  <a:gd name="T36" fmla="*/ 110 w 165"/>
                  <a:gd name="T3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5" h="249">
                    <a:moveTo>
                      <a:pt x="110" y="156"/>
                    </a:moveTo>
                    <a:cubicBezTo>
                      <a:pt x="99" y="151"/>
                      <a:pt x="88" y="147"/>
                      <a:pt x="76" y="143"/>
                    </a:cubicBezTo>
                    <a:cubicBezTo>
                      <a:pt x="78" y="136"/>
                      <a:pt x="80" y="129"/>
                      <a:pt x="83" y="120"/>
                    </a:cubicBezTo>
                    <a:cubicBezTo>
                      <a:pt x="102" y="126"/>
                      <a:pt x="121" y="132"/>
                      <a:pt x="141" y="139"/>
                    </a:cubicBezTo>
                    <a:cubicBezTo>
                      <a:pt x="130" y="175"/>
                      <a:pt x="119" y="210"/>
                      <a:pt x="107" y="249"/>
                    </a:cubicBezTo>
                    <a:cubicBezTo>
                      <a:pt x="97" y="241"/>
                      <a:pt x="91" y="234"/>
                      <a:pt x="83" y="227"/>
                    </a:cubicBezTo>
                    <a:cubicBezTo>
                      <a:pt x="36" y="234"/>
                      <a:pt x="0" y="200"/>
                      <a:pt x="11" y="147"/>
                    </a:cubicBezTo>
                    <a:cubicBezTo>
                      <a:pt x="18" y="112"/>
                      <a:pt x="31" y="78"/>
                      <a:pt x="47" y="47"/>
                    </a:cubicBezTo>
                    <a:cubicBezTo>
                      <a:pt x="56" y="31"/>
                      <a:pt x="76" y="18"/>
                      <a:pt x="93" y="12"/>
                    </a:cubicBezTo>
                    <a:cubicBezTo>
                      <a:pt x="127" y="0"/>
                      <a:pt x="154" y="19"/>
                      <a:pt x="162" y="55"/>
                    </a:cubicBezTo>
                    <a:cubicBezTo>
                      <a:pt x="164" y="66"/>
                      <a:pt x="164" y="78"/>
                      <a:pt x="165" y="93"/>
                    </a:cubicBezTo>
                    <a:cubicBezTo>
                      <a:pt x="153" y="92"/>
                      <a:pt x="144" y="91"/>
                      <a:pt x="134" y="90"/>
                    </a:cubicBezTo>
                    <a:cubicBezTo>
                      <a:pt x="134" y="82"/>
                      <a:pt x="134" y="76"/>
                      <a:pt x="134" y="69"/>
                    </a:cubicBezTo>
                    <a:cubicBezTo>
                      <a:pt x="134" y="55"/>
                      <a:pt x="130" y="42"/>
                      <a:pt x="115" y="38"/>
                    </a:cubicBezTo>
                    <a:cubicBezTo>
                      <a:pt x="98" y="34"/>
                      <a:pt x="80" y="38"/>
                      <a:pt x="74" y="54"/>
                    </a:cubicBezTo>
                    <a:cubicBezTo>
                      <a:pt x="60" y="88"/>
                      <a:pt x="48" y="123"/>
                      <a:pt x="38" y="159"/>
                    </a:cubicBezTo>
                    <a:cubicBezTo>
                      <a:pt x="33" y="181"/>
                      <a:pt x="46" y="201"/>
                      <a:pt x="64" y="205"/>
                    </a:cubicBezTo>
                    <a:cubicBezTo>
                      <a:pt x="80" y="210"/>
                      <a:pt x="96" y="198"/>
                      <a:pt x="104" y="175"/>
                    </a:cubicBezTo>
                    <a:cubicBezTo>
                      <a:pt x="107" y="170"/>
                      <a:pt x="108" y="164"/>
                      <a:pt x="110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88"/>
              <p:cNvSpPr/>
              <p:nvPr/>
            </p:nvSpPr>
            <p:spPr bwMode="auto">
              <a:xfrm>
                <a:off x="12312424" y="5551487"/>
                <a:ext cx="412750" cy="714375"/>
              </a:xfrm>
              <a:custGeom>
                <a:avLst/>
                <a:gdLst>
                  <a:gd name="T0" fmla="*/ 1 w 131"/>
                  <a:gd name="T1" fmla="*/ 0 h 226"/>
                  <a:gd name="T2" fmla="*/ 30 w 131"/>
                  <a:gd name="T3" fmla="*/ 0 h 226"/>
                  <a:gd name="T4" fmla="*/ 30 w 131"/>
                  <a:gd name="T5" fmla="*/ 98 h 226"/>
                  <a:gd name="T6" fmla="*/ 28 w 131"/>
                  <a:gd name="T7" fmla="*/ 164 h 226"/>
                  <a:gd name="T8" fmla="*/ 68 w 131"/>
                  <a:gd name="T9" fmla="*/ 199 h 226"/>
                  <a:gd name="T10" fmla="*/ 97 w 131"/>
                  <a:gd name="T11" fmla="*/ 163 h 226"/>
                  <a:gd name="T12" fmla="*/ 102 w 131"/>
                  <a:gd name="T13" fmla="*/ 15 h 226"/>
                  <a:gd name="T14" fmla="*/ 103 w 131"/>
                  <a:gd name="T15" fmla="*/ 4 h 226"/>
                  <a:gd name="T16" fmla="*/ 131 w 131"/>
                  <a:gd name="T17" fmla="*/ 4 h 226"/>
                  <a:gd name="T18" fmla="*/ 123 w 131"/>
                  <a:gd name="T19" fmla="*/ 176 h 226"/>
                  <a:gd name="T20" fmla="*/ 64 w 131"/>
                  <a:gd name="T21" fmla="*/ 226 h 226"/>
                  <a:gd name="T22" fmla="*/ 1 w 131"/>
                  <a:gd name="T23" fmla="*/ 172 h 226"/>
                  <a:gd name="T24" fmla="*/ 1 w 131"/>
                  <a:gd name="T2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" h="226">
                    <a:moveTo>
                      <a:pt x="1" y="0"/>
                    </a:moveTo>
                    <a:cubicBezTo>
                      <a:pt x="14" y="0"/>
                      <a:pt x="22" y="0"/>
                      <a:pt x="30" y="0"/>
                    </a:cubicBezTo>
                    <a:cubicBezTo>
                      <a:pt x="30" y="33"/>
                      <a:pt x="30" y="66"/>
                      <a:pt x="30" y="98"/>
                    </a:cubicBezTo>
                    <a:cubicBezTo>
                      <a:pt x="30" y="120"/>
                      <a:pt x="28" y="142"/>
                      <a:pt x="28" y="164"/>
                    </a:cubicBezTo>
                    <a:cubicBezTo>
                      <a:pt x="28" y="189"/>
                      <a:pt x="44" y="201"/>
                      <a:pt x="68" y="199"/>
                    </a:cubicBezTo>
                    <a:cubicBezTo>
                      <a:pt x="86" y="197"/>
                      <a:pt x="96" y="186"/>
                      <a:pt x="97" y="163"/>
                    </a:cubicBezTo>
                    <a:cubicBezTo>
                      <a:pt x="99" y="114"/>
                      <a:pt x="100" y="65"/>
                      <a:pt x="102" y="15"/>
                    </a:cubicBezTo>
                    <a:cubicBezTo>
                      <a:pt x="102" y="12"/>
                      <a:pt x="103" y="9"/>
                      <a:pt x="103" y="4"/>
                    </a:cubicBezTo>
                    <a:cubicBezTo>
                      <a:pt x="112" y="4"/>
                      <a:pt x="121" y="4"/>
                      <a:pt x="131" y="4"/>
                    </a:cubicBezTo>
                    <a:cubicBezTo>
                      <a:pt x="129" y="62"/>
                      <a:pt x="127" y="119"/>
                      <a:pt x="123" y="176"/>
                    </a:cubicBezTo>
                    <a:cubicBezTo>
                      <a:pt x="121" y="206"/>
                      <a:pt x="95" y="226"/>
                      <a:pt x="64" y="226"/>
                    </a:cubicBezTo>
                    <a:cubicBezTo>
                      <a:pt x="28" y="225"/>
                      <a:pt x="2" y="205"/>
                      <a:pt x="1" y="172"/>
                    </a:cubicBezTo>
                    <a:cubicBezTo>
                      <a:pt x="0" y="115"/>
                      <a:pt x="1" y="58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89"/>
              <p:cNvSpPr/>
              <p:nvPr/>
            </p:nvSpPr>
            <p:spPr bwMode="auto">
              <a:xfrm>
                <a:off x="9635899" y="4373562"/>
                <a:ext cx="825500" cy="698500"/>
              </a:xfrm>
              <a:custGeom>
                <a:avLst/>
                <a:gdLst>
                  <a:gd name="T0" fmla="*/ 192 w 261"/>
                  <a:gd name="T1" fmla="*/ 0 h 221"/>
                  <a:gd name="T2" fmla="*/ 261 w 261"/>
                  <a:gd name="T3" fmla="*/ 96 h 221"/>
                  <a:gd name="T4" fmla="*/ 240 w 261"/>
                  <a:gd name="T5" fmla="*/ 110 h 221"/>
                  <a:gd name="T6" fmla="*/ 196 w 261"/>
                  <a:gd name="T7" fmla="*/ 49 h 221"/>
                  <a:gd name="T8" fmla="*/ 175 w 261"/>
                  <a:gd name="T9" fmla="*/ 44 h 221"/>
                  <a:gd name="T10" fmla="*/ 128 w 261"/>
                  <a:gd name="T11" fmla="*/ 73 h 221"/>
                  <a:gd name="T12" fmla="*/ 175 w 261"/>
                  <a:gd name="T13" fmla="*/ 140 h 221"/>
                  <a:gd name="T14" fmla="*/ 156 w 261"/>
                  <a:gd name="T15" fmla="*/ 155 h 221"/>
                  <a:gd name="T16" fmla="*/ 106 w 261"/>
                  <a:gd name="T17" fmla="*/ 87 h 221"/>
                  <a:gd name="T18" fmla="*/ 38 w 261"/>
                  <a:gd name="T19" fmla="*/ 129 h 221"/>
                  <a:gd name="T20" fmla="*/ 93 w 261"/>
                  <a:gd name="T21" fmla="*/ 207 h 221"/>
                  <a:gd name="T22" fmla="*/ 73 w 261"/>
                  <a:gd name="T23" fmla="*/ 221 h 221"/>
                  <a:gd name="T24" fmla="*/ 0 w 261"/>
                  <a:gd name="T25" fmla="*/ 120 h 221"/>
                  <a:gd name="T26" fmla="*/ 192 w 261"/>
                  <a:gd name="T27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1" h="221">
                    <a:moveTo>
                      <a:pt x="192" y="0"/>
                    </a:moveTo>
                    <a:cubicBezTo>
                      <a:pt x="215" y="32"/>
                      <a:pt x="237" y="63"/>
                      <a:pt x="261" y="96"/>
                    </a:cubicBezTo>
                    <a:cubicBezTo>
                      <a:pt x="254" y="101"/>
                      <a:pt x="248" y="105"/>
                      <a:pt x="240" y="110"/>
                    </a:cubicBezTo>
                    <a:cubicBezTo>
                      <a:pt x="225" y="89"/>
                      <a:pt x="210" y="69"/>
                      <a:pt x="196" y="49"/>
                    </a:cubicBezTo>
                    <a:cubicBezTo>
                      <a:pt x="190" y="39"/>
                      <a:pt x="184" y="38"/>
                      <a:pt x="175" y="44"/>
                    </a:cubicBezTo>
                    <a:cubicBezTo>
                      <a:pt x="160" y="54"/>
                      <a:pt x="145" y="63"/>
                      <a:pt x="128" y="73"/>
                    </a:cubicBezTo>
                    <a:cubicBezTo>
                      <a:pt x="144" y="96"/>
                      <a:pt x="159" y="117"/>
                      <a:pt x="175" y="140"/>
                    </a:cubicBezTo>
                    <a:cubicBezTo>
                      <a:pt x="169" y="145"/>
                      <a:pt x="164" y="149"/>
                      <a:pt x="156" y="155"/>
                    </a:cubicBezTo>
                    <a:cubicBezTo>
                      <a:pt x="139" y="132"/>
                      <a:pt x="122" y="109"/>
                      <a:pt x="106" y="87"/>
                    </a:cubicBezTo>
                    <a:cubicBezTo>
                      <a:pt x="83" y="101"/>
                      <a:pt x="62" y="114"/>
                      <a:pt x="38" y="129"/>
                    </a:cubicBezTo>
                    <a:cubicBezTo>
                      <a:pt x="56" y="154"/>
                      <a:pt x="74" y="180"/>
                      <a:pt x="93" y="207"/>
                    </a:cubicBezTo>
                    <a:cubicBezTo>
                      <a:pt x="87" y="211"/>
                      <a:pt x="81" y="216"/>
                      <a:pt x="73" y="221"/>
                    </a:cubicBezTo>
                    <a:cubicBezTo>
                      <a:pt x="49" y="188"/>
                      <a:pt x="25" y="155"/>
                      <a:pt x="0" y="120"/>
                    </a:cubicBezTo>
                    <a:cubicBezTo>
                      <a:pt x="64" y="80"/>
                      <a:pt x="128" y="4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90"/>
              <p:cNvSpPr/>
              <p:nvPr/>
            </p:nvSpPr>
            <p:spPr bwMode="auto">
              <a:xfrm>
                <a:off x="13347474" y="5267325"/>
                <a:ext cx="487363" cy="777875"/>
              </a:xfrm>
              <a:custGeom>
                <a:avLst/>
                <a:gdLst>
                  <a:gd name="T0" fmla="*/ 117 w 154"/>
                  <a:gd name="T1" fmla="*/ 0 h 246"/>
                  <a:gd name="T2" fmla="*/ 135 w 154"/>
                  <a:gd name="T3" fmla="*/ 115 h 246"/>
                  <a:gd name="T4" fmla="*/ 149 w 154"/>
                  <a:gd name="T5" fmla="*/ 208 h 246"/>
                  <a:gd name="T6" fmla="*/ 124 w 154"/>
                  <a:gd name="T7" fmla="*/ 246 h 246"/>
                  <a:gd name="T8" fmla="*/ 0 w 154"/>
                  <a:gd name="T9" fmla="*/ 48 h 246"/>
                  <a:gd name="T10" fmla="*/ 27 w 154"/>
                  <a:gd name="T11" fmla="*/ 36 h 246"/>
                  <a:gd name="T12" fmla="*/ 108 w 154"/>
                  <a:gd name="T13" fmla="*/ 162 h 246"/>
                  <a:gd name="T14" fmla="*/ 112 w 154"/>
                  <a:gd name="T15" fmla="*/ 160 h 246"/>
                  <a:gd name="T16" fmla="*/ 99 w 154"/>
                  <a:gd name="T17" fmla="*/ 70 h 246"/>
                  <a:gd name="T18" fmla="*/ 92 w 154"/>
                  <a:gd name="T19" fmla="*/ 28 h 246"/>
                  <a:gd name="T20" fmla="*/ 117 w 154"/>
                  <a:gd name="T21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246">
                    <a:moveTo>
                      <a:pt x="117" y="0"/>
                    </a:moveTo>
                    <a:cubicBezTo>
                      <a:pt x="123" y="39"/>
                      <a:pt x="129" y="77"/>
                      <a:pt x="135" y="115"/>
                    </a:cubicBezTo>
                    <a:cubicBezTo>
                      <a:pt x="140" y="146"/>
                      <a:pt x="144" y="177"/>
                      <a:pt x="149" y="208"/>
                    </a:cubicBezTo>
                    <a:cubicBezTo>
                      <a:pt x="153" y="236"/>
                      <a:pt x="154" y="236"/>
                      <a:pt x="124" y="246"/>
                    </a:cubicBezTo>
                    <a:cubicBezTo>
                      <a:pt x="83" y="181"/>
                      <a:pt x="42" y="115"/>
                      <a:pt x="0" y="48"/>
                    </a:cubicBezTo>
                    <a:cubicBezTo>
                      <a:pt x="9" y="44"/>
                      <a:pt x="17" y="40"/>
                      <a:pt x="27" y="36"/>
                    </a:cubicBezTo>
                    <a:cubicBezTo>
                      <a:pt x="54" y="78"/>
                      <a:pt x="81" y="120"/>
                      <a:pt x="108" y="162"/>
                    </a:cubicBezTo>
                    <a:cubicBezTo>
                      <a:pt x="109" y="161"/>
                      <a:pt x="111" y="161"/>
                      <a:pt x="112" y="160"/>
                    </a:cubicBezTo>
                    <a:cubicBezTo>
                      <a:pt x="108" y="130"/>
                      <a:pt x="103" y="100"/>
                      <a:pt x="99" y="70"/>
                    </a:cubicBezTo>
                    <a:cubicBezTo>
                      <a:pt x="97" y="56"/>
                      <a:pt x="94" y="42"/>
                      <a:pt x="92" y="28"/>
                    </a:cubicBezTo>
                    <a:cubicBezTo>
                      <a:pt x="90" y="7"/>
                      <a:pt x="91" y="7"/>
                      <a:pt x="1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91"/>
              <p:cNvSpPr/>
              <p:nvPr/>
            </p:nvSpPr>
            <p:spPr bwMode="auto">
              <a:xfrm>
                <a:off x="11237686" y="209550"/>
                <a:ext cx="533400" cy="842963"/>
              </a:xfrm>
              <a:custGeom>
                <a:avLst/>
                <a:gdLst>
                  <a:gd name="T0" fmla="*/ 169 w 169"/>
                  <a:gd name="T1" fmla="*/ 10 h 267"/>
                  <a:gd name="T2" fmla="*/ 164 w 169"/>
                  <a:gd name="T3" fmla="*/ 22 h 267"/>
                  <a:gd name="T4" fmla="*/ 144 w 169"/>
                  <a:gd name="T5" fmla="*/ 89 h 267"/>
                  <a:gd name="T6" fmla="*/ 121 w 169"/>
                  <a:gd name="T7" fmla="*/ 163 h 267"/>
                  <a:gd name="T8" fmla="*/ 94 w 169"/>
                  <a:gd name="T9" fmla="*/ 233 h 267"/>
                  <a:gd name="T10" fmla="*/ 47 w 169"/>
                  <a:gd name="T11" fmla="*/ 252 h 267"/>
                  <a:gd name="T12" fmla="*/ 34 w 169"/>
                  <a:gd name="T13" fmla="*/ 188 h 267"/>
                  <a:gd name="T14" fmla="*/ 100 w 169"/>
                  <a:gd name="T15" fmla="*/ 98 h 267"/>
                  <a:gd name="T16" fmla="*/ 141 w 169"/>
                  <a:gd name="T17" fmla="*/ 11 h 267"/>
                  <a:gd name="T18" fmla="*/ 157 w 169"/>
                  <a:gd name="T19" fmla="*/ 0 h 267"/>
                  <a:gd name="T20" fmla="*/ 169 w 169"/>
                  <a:gd name="T21" fmla="*/ 1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9" h="267">
                    <a:moveTo>
                      <a:pt x="169" y="10"/>
                    </a:moveTo>
                    <a:cubicBezTo>
                      <a:pt x="166" y="16"/>
                      <a:pt x="165" y="19"/>
                      <a:pt x="164" y="22"/>
                    </a:cubicBezTo>
                    <a:cubicBezTo>
                      <a:pt x="157" y="44"/>
                      <a:pt x="150" y="67"/>
                      <a:pt x="144" y="89"/>
                    </a:cubicBezTo>
                    <a:cubicBezTo>
                      <a:pt x="136" y="114"/>
                      <a:pt x="129" y="139"/>
                      <a:pt x="121" y="163"/>
                    </a:cubicBezTo>
                    <a:cubicBezTo>
                      <a:pt x="113" y="187"/>
                      <a:pt x="103" y="210"/>
                      <a:pt x="94" y="233"/>
                    </a:cubicBezTo>
                    <a:cubicBezTo>
                      <a:pt x="84" y="261"/>
                      <a:pt x="72" y="267"/>
                      <a:pt x="47" y="252"/>
                    </a:cubicBezTo>
                    <a:cubicBezTo>
                      <a:pt x="9" y="228"/>
                      <a:pt x="0" y="230"/>
                      <a:pt x="34" y="188"/>
                    </a:cubicBezTo>
                    <a:cubicBezTo>
                      <a:pt x="57" y="159"/>
                      <a:pt x="81" y="130"/>
                      <a:pt x="100" y="98"/>
                    </a:cubicBezTo>
                    <a:cubicBezTo>
                      <a:pt x="117" y="71"/>
                      <a:pt x="127" y="40"/>
                      <a:pt x="141" y="11"/>
                    </a:cubicBezTo>
                    <a:cubicBezTo>
                      <a:pt x="144" y="6"/>
                      <a:pt x="151" y="1"/>
                      <a:pt x="157" y="0"/>
                    </a:cubicBezTo>
                    <a:cubicBezTo>
                      <a:pt x="160" y="0"/>
                      <a:pt x="165" y="7"/>
                      <a:pt x="16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92"/>
              <p:cNvSpPr/>
              <p:nvPr/>
            </p:nvSpPr>
            <p:spPr bwMode="auto">
              <a:xfrm>
                <a:off x="14469836" y="4581525"/>
                <a:ext cx="693738" cy="644525"/>
              </a:xfrm>
              <a:custGeom>
                <a:avLst/>
                <a:gdLst>
                  <a:gd name="T0" fmla="*/ 116 w 220"/>
                  <a:gd name="T1" fmla="*/ 190 h 204"/>
                  <a:gd name="T2" fmla="*/ 126 w 220"/>
                  <a:gd name="T3" fmla="*/ 168 h 204"/>
                  <a:gd name="T4" fmla="*/ 154 w 220"/>
                  <a:gd name="T5" fmla="*/ 170 h 204"/>
                  <a:gd name="T6" fmla="*/ 188 w 220"/>
                  <a:gd name="T7" fmla="*/ 138 h 204"/>
                  <a:gd name="T8" fmla="*/ 158 w 220"/>
                  <a:gd name="T9" fmla="*/ 102 h 204"/>
                  <a:gd name="T10" fmla="*/ 105 w 220"/>
                  <a:gd name="T11" fmla="*/ 112 h 204"/>
                  <a:gd name="T12" fmla="*/ 63 w 220"/>
                  <a:gd name="T13" fmla="*/ 124 h 204"/>
                  <a:gd name="T14" fmla="*/ 9 w 220"/>
                  <a:gd name="T15" fmla="*/ 86 h 204"/>
                  <a:gd name="T16" fmla="*/ 28 w 220"/>
                  <a:gd name="T17" fmla="*/ 13 h 204"/>
                  <a:gd name="T18" fmla="*/ 97 w 220"/>
                  <a:gd name="T19" fmla="*/ 13 h 204"/>
                  <a:gd name="T20" fmla="*/ 87 w 220"/>
                  <a:gd name="T21" fmla="*/ 35 h 204"/>
                  <a:gd name="T22" fmla="*/ 63 w 220"/>
                  <a:gd name="T23" fmla="*/ 33 h 204"/>
                  <a:gd name="T24" fmla="*/ 32 w 220"/>
                  <a:gd name="T25" fmla="*/ 65 h 204"/>
                  <a:gd name="T26" fmla="*/ 65 w 220"/>
                  <a:gd name="T27" fmla="*/ 94 h 204"/>
                  <a:gd name="T28" fmla="*/ 109 w 220"/>
                  <a:gd name="T29" fmla="*/ 77 h 204"/>
                  <a:gd name="T30" fmla="*/ 213 w 220"/>
                  <a:gd name="T31" fmla="*/ 120 h 204"/>
                  <a:gd name="T32" fmla="*/ 189 w 220"/>
                  <a:gd name="T33" fmla="*/ 187 h 204"/>
                  <a:gd name="T34" fmla="*/ 116 w 220"/>
                  <a:gd name="T35" fmla="*/ 19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0" h="204">
                    <a:moveTo>
                      <a:pt x="116" y="190"/>
                    </a:moveTo>
                    <a:cubicBezTo>
                      <a:pt x="120" y="182"/>
                      <a:pt x="123" y="175"/>
                      <a:pt x="126" y="168"/>
                    </a:cubicBezTo>
                    <a:cubicBezTo>
                      <a:pt x="135" y="169"/>
                      <a:pt x="145" y="171"/>
                      <a:pt x="154" y="170"/>
                    </a:cubicBezTo>
                    <a:cubicBezTo>
                      <a:pt x="173" y="170"/>
                      <a:pt x="187" y="156"/>
                      <a:pt x="188" y="138"/>
                    </a:cubicBezTo>
                    <a:cubicBezTo>
                      <a:pt x="188" y="120"/>
                      <a:pt x="176" y="101"/>
                      <a:pt x="158" y="102"/>
                    </a:cubicBezTo>
                    <a:cubicBezTo>
                      <a:pt x="140" y="102"/>
                      <a:pt x="122" y="108"/>
                      <a:pt x="105" y="112"/>
                    </a:cubicBezTo>
                    <a:cubicBezTo>
                      <a:pt x="91" y="116"/>
                      <a:pt x="77" y="123"/>
                      <a:pt x="63" y="124"/>
                    </a:cubicBezTo>
                    <a:cubicBezTo>
                      <a:pt x="35" y="125"/>
                      <a:pt x="18" y="111"/>
                      <a:pt x="9" y="86"/>
                    </a:cubicBezTo>
                    <a:cubicBezTo>
                      <a:pt x="0" y="59"/>
                      <a:pt x="8" y="29"/>
                      <a:pt x="28" y="13"/>
                    </a:cubicBezTo>
                    <a:cubicBezTo>
                      <a:pt x="44" y="0"/>
                      <a:pt x="74" y="0"/>
                      <a:pt x="97" y="13"/>
                    </a:cubicBezTo>
                    <a:cubicBezTo>
                      <a:pt x="94" y="20"/>
                      <a:pt x="91" y="27"/>
                      <a:pt x="87" y="35"/>
                    </a:cubicBezTo>
                    <a:cubicBezTo>
                      <a:pt x="79" y="34"/>
                      <a:pt x="71" y="33"/>
                      <a:pt x="63" y="33"/>
                    </a:cubicBezTo>
                    <a:cubicBezTo>
                      <a:pt x="41" y="33"/>
                      <a:pt x="30" y="44"/>
                      <a:pt x="32" y="65"/>
                    </a:cubicBezTo>
                    <a:cubicBezTo>
                      <a:pt x="33" y="86"/>
                      <a:pt x="44" y="97"/>
                      <a:pt x="65" y="94"/>
                    </a:cubicBezTo>
                    <a:cubicBezTo>
                      <a:pt x="80" y="91"/>
                      <a:pt x="95" y="84"/>
                      <a:pt x="109" y="77"/>
                    </a:cubicBezTo>
                    <a:cubicBezTo>
                      <a:pt x="152" y="57"/>
                      <a:pt x="202" y="77"/>
                      <a:pt x="213" y="120"/>
                    </a:cubicBezTo>
                    <a:cubicBezTo>
                      <a:pt x="220" y="146"/>
                      <a:pt x="210" y="171"/>
                      <a:pt x="189" y="187"/>
                    </a:cubicBezTo>
                    <a:cubicBezTo>
                      <a:pt x="168" y="203"/>
                      <a:pt x="141" y="204"/>
                      <a:pt x="116" y="1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93"/>
              <p:cNvSpPr/>
              <p:nvPr/>
            </p:nvSpPr>
            <p:spPr bwMode="auto">
              <a:xfrm>
                <a:off x="13752286" y="5072062"/>
                <a:ext cx="695325" cy="788988"/>
              </a:xfrm>
              <a:custGeom>
                <a:avLst/>
                <a:gdLst>
                  <a:gd name="T0" fmla="*/ 208 w 220"/>
                  <a:gd name="T1" fmla="*/ 171 h 250"/>
                  <a:gd name="T2" fmla="*/ 220 w 220"/>
                  <a:gd name="T3" fmla="*/ 194 h 250"/>
                  <a:gd name="T4" fmla="*/ 115 w 220"/>
                  <a:gd name="T5" fmla="*/ 250 h 250"/>
                  <a:gd name="T6" fmla="*/ 0 w 220"/>
                  <a:gd name="T7" fmla="*/ 53 h 250"/>
                  <a:gd name="T8" fmla="*/ 99 w 220"/>
                  <a:gd name="T9" fmla="*/ 0 h 250"/>
                  <a:gd name="T10" fmla="*/ 113 w 220"/>
                  <a:gd name="T11" fmla="*/ 21 h 250"/>
                  <a:gd name="T12" fmla="*/ 37 w 220"/>
                  <a:gd name="T13" fmla="*/ 63 h 250"/>
                  <a:gd name="T14" fmla="*/ 72 w 220"/>
                  <a:gd name="T15" fmla="*/ 123 h 250"/>
                  <a:gd name="T16" fmla="*/ 142 w 220"/>
                  <a:gd name="T17" fmla="*/ 86 h 250"/>
                  <a:gd name="T18" fmla="*/ 155 w 220"/>
                  <a:gd name="T19" fmla="*/ 108 h 250"/>
                  <a:gd name="T20" fmla="*/ 86 w 220"/>
                  <a:gd name="T21" fmla="*/ 145 h 250"/>
                  <a:gd name="T22" fmla="*/ 125 w 220"/>
                  <a:gd name="T23" fmla="*/ 215 h 250"/>
                  <a:gd name="T24" fmla="*/ 208 w 220"/>
                  <a:gd name="T25" fmla="*/ 171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250">
                    <a:moveTo>
                      <a:pt x="208" y="171"/>
                    </a:moveTo>
                    <a:cubicBezTo>
                      <a:pt x="212" y="179"/>
                      <a:pt x="216" y="186"/>
                      <a:pt x="220" y="194"/>
                    </a:cubicBezTo>
                    <a:cubicBezTo>
                      <a:pt x="185" y="212"/>
                      <a:pt x="151" y="231"/>
                      <a:pt x="115" y="250"/>
                    </a:cubicBezTo>
                    <a:cubicBezTo>
                      <a:pt x="77" y="184"/>
                      <a:pt x="39" y="119"/>
                      <a:pt x="0" y="53"/>
                    </a:cubicBezTo>
                    <a:cubicBezTo>
                      <a:pt x="33" y="35"/>
                      <a:pt x="66" y="18"/>
                      <a:pt x="99" y="0"/>
                    </a:cubicBezTo>
                    <a:cubicBezTo>
                      <a:pt x="104" y="6"/>
                      <a:pt x="108" y="13"/>
                      <a:pt x="113" y="21"/>
                    </a:cubicBezTo>
                    <a:cubicBezTo>
                      <a:pt x="88" y="35"/>
                      <a:pt x="64" y="48"/>
                      <a:pt x="37" y="63"/>
                    </a:cubicBezTo>
                    <a:cubicBezTo>
                      <a:pt x="49" y="83"/>
                      <a:pt x="60" y="102"/>
                      <a:pt x="72" y="123"/>
                    </a:cubicBezTo>
                    <a:cubicBezTo>
                      <a:pt x="96" y="111"/>
                      <a:pt x="118" y="99"/>
                      <a:pt x="142" y="86"/>
                    </a:cubicBezTo>
                    <a:cubicBezTo>
                      <a:pt x="146" y="93"/>
                      <a:pt x="150" y="100"/>
                      <a:pt x="155" y="108"/>
                    </a:cubicBezTo>
                    <a:cubicBezTo>
                      <a:pt x="131" y="120"/>
                      <a:pt x="109" y="132"/>
                      <a:pt x="86" y="145"/>
                    </a:cubicBezTo>
                    <a:cubicBezTo>
                      <a:pt x="99" y="168"/>
                      <a:pt x="111" y="190"/>
                      <a:pt x="125" y="215"/>
                    </a:cubicBezTo>
                    <a:cubicBezTo>
                      <a:pt x="152" y="201"/>
                      <a:pt x="179" y="187"/>
                      <a:pt x="208" y="1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94"/>
              <p:cNvSpPr/>
              <p:nvPr/>
            </p:nvSpPr>
            <p:spPr bwMode="auto">
              <a:xfrm>
                <a:off x="9172349" y="3549650"/>
                <a:ext cx="827088" cy="603250"/>
              </a:xfrm>
              <a:custGeom>
                <a:avLst/>
                <a:gdLst>
                  <a:gd name="T0" fmla="*/ 198 w 262"/>
                  <a:gd name="T1" fmla="*/ 10 h 191"/>
                  <a:gd name="T2" fmla="*/ 221 w 262"/>
                  <a:gd name="T3" fmla="*/ 0 h 191"/>
                  <a:gd name="T4" fmla="*/ 262 w 262"/>
                  <a:gd name="T5" fmla="*/ 108 h 191"/>
                  <a:gd name="T6" fmla="*/ 207 w 262"/>
                  <a:gd name="T7" fmla="*/ 114 h 191"/>
                  <a:gd name="T8" fmla="*/ 35 w 262"/>
                  <a:gd name="T9" fmla="*/ 88 h 191"/>
                  <a:gd name="T10" fmla="*/ 69 w 262"/>
                  <a:gd name="T11" fmla="*/ 180 h 191"/>
                  <a:gd name="T12" fmla="*/ 46 w 262"/>
                  <a:gd name="T13" fmla="*/ 191 h 191"/>
                  <a:gd name="T14" fmla="*/ 0 w 262"/>
                  <a:gd name="T15" fmla="*/ 69 h 191"/>
                  <a:gd name="T16" fmla="*/ 39 w 262"/>
                  <a:gd name="T17" fmla="*/ 65 h 191"/>
                  <a:gd name="T18" fmla="*/ 214 w 262"/>
                  <a:gd name="T19" fmla="*/ 91 h 191"/>
                  <a:gd name="T20" fmla="*/ 228 w 262"/>
                  <a:gd name="T21" fmla="*/ 92 h 191"/>
                  <a:gd name="T22" fmla="*/ 198 w 262"/>
                  <a:gd name="T23" fmla="*/ 1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91">
                    <a:moveTo>
                      <a:pt x="198" y="10"/>
                    </a:moveTo>
                    <a:cubicBezTo>
                      <a:pt x="205" y="7"/>
                      <a:pt x="212" y="4"/>
                      <a:pt x="221" y="0"/>
                    </a:cubicBezTo>
                    <a:cubicBezTo>
                      <a:pt x="235" y="37"/>
                      <a:pt x="248" y="72"/>
                      <a:pt x="262" y="108"/>
                    </a:cubicBezTo>
                    <a:cubicBezTo>
                      <a:pt x="245" y="123"/>
                      <a:pt x="225" y="117"/>
                      <a:pt x="207" y="114"/>
                    </a:cubicBezTo>
                    <a:cubicBezTo>
                      <a:pt x="151" y="106"/>
                      <a:pt x="95" y="97"/>
                      <a:pt x="35" y="88"/>
                    </a:cubicBezTo>
                    <a:cubicBezTo>
                      <a:pt x="47" y="121"/>
                      <a:pt x="58" y="150"/>
                      <a:pt x="69" y="180"/>
                    </a:cubicBezTo>
                    <a:cubicBezTo>
                      <a:pt x="62" y="183"/>
                      <a:pt x="55" y="186"/>
                      <a:pt x="46" y="191"/>
                    </a:cubicBezTo>
                    <a:cubicBezTo>
                      <a:pt x="31" y="151"/>
                      <a:pt x="16" y="112"/>
                      <a:pt x="0" y="69"/>
                    </a:cubicBezTo>
                    <a:cubicBezTo>
                      <a:pt x="14" y="67"/>
                      <a:pt x="27" y="63"/>
                      <a:pt x="39" y="65"/>
                    </a:cubicBezTo>
                    <a:cubicBezTo>
                      <a:pt x="97" y="73"/>
                      <a:pt x="156" y="82"/>
                      <a:pt x="214" y="91"/>
                    </a:cubicBezTo>
                    <a:cubicBezTo>
                      <a:pt x="217" y="92"/>
                      <a:pt x="221" y="92"/>
                      <a:pt x="228" y="92"/>
                    </a:cubicBezTo>
                    <a:cubicBezTo>
                      <a:pt x="217" y="64"/>
                      <a:pt x="208" y="37"/>
                      <a:pt x="19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95"/>
              <p:cNvSpPr/>
              <p:nvPr/>
            </p:nvSpPr>
            <p:spPr bwMode="auto">
              <a:xfrm>
                <a:off x="15009586" y="3498850"/>
                <a:ext cx="749300" cy="492125"/>
              </a:xfrm>
              <a:custGeom>
                <a:avLst/>
                <a:gdLst>
                  <a:gd name="T0" fmla="*/ 1 w 237"/>
                  <a:gd name="T1" fmla="*/ 123 h 156"/>
                  <a:gd name="T2" fmla="*/ 27 w 237"/>
                  <a:gd name="T3" fmla="*/ 100 h 156"/>
                  <a:gd name="T4" fmla="*/ 107 w 237"/>
                  <a:gd name="T5" fmla="*/ 101 h 156"/>
                  <a:gd name="T6" fmla="*/ 114 w 237"/>
                  <a:gd name="T7" fmla="*/ 98 h 156"/>
                  <a:gd name="T8" fmla="*/ 57 w 237"/>
                  <a:gd name="T9" fmla="*/ 45 h 156"/>
                  <a:gd name="T10" fmla="*/ 50 w 237"/>
                  <a:gd name="T11" fmla="*/ 0 h 156"/>
                  <a:gd name="T12" fmla="*/ 237 w 237"/>
                  <a:gd name="T13" fmla="*/ 128 h 156"/>
                  <a:gd name="T14" fmla="*/ 226 w 237"/>
                  <a:gd name="T15" fmla="*/ 156 h 156"/>
                  <a:gd name="T16" fmla="*/ 1 w 237"/>
                  <a:gd name="T17" fmla="*/ 12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" h="156">
                    <a:moveTo>
                      <a:pt x="1" y="123"/>
                    </a:moveTo>
                    <a:cubicBezTo>
                      <a:pt x="0" y="104"/>
                      <a:pt x="9" y="99"/>
                      <a:pt x="27" y="100"/>
                    </a:cubicBezTo>
                    <a:cubicBezTo>
                      <a:pt x="53" y="102"/>
                      <a:pt x="80" y="101"/>
                      <a:pt x="107" y="101"/>
                    </a:cubicBezTo>
                    <a:cubicBezTo>
                      <a:pt x="108" y="101"/>
                      <a:pt x="109" y="100"/>
                      <a:pt x="114" y="98"/>
                    </a:cubicBezTo>
                    <a:cubicBezTo>
                      <a:pt x="94" y="80"/>
                      <a:pt x="76" y="63"/>
                      <a:pt x="57" y="45"/>
                    </a:cubicBezTo>
                    <a:cubicBezTo>
                      <a:pt x="38" y="27"/>
                      <a:pt x="38" y="27"/>
                      <a:pt x="50" y="0"/>
                    </a:cubicBezTo>
                    <a:cubicBezTo>
                      <a:pt x="110" y="47"/>
                      <a:pt x="157" y="112"/>
                      <a:pt x="237" y="128"/>
                    </a:cubicBezTo>
                    <a:cubicBezTo>
                      <a:pt x="233" y="138"/>
                      <a:pt x="230" y="145"/>
                      <a:pt x="226" y="156"/>
                    </a:cubicBezTo>
                    <a:cubicBezTo>
                      <a:pt x="155" y="113"/>
                      <a:pt x="77" y="133"/>
                      <a:pt x="1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96"/>
              <p:cNvSpPr>
                <a:spLocks noEditPoints="1"/>
              </p:cNvSpPr>
              <p:nvPr/>
            </p:nvSpPr>
            <p:spPr bwMode="auto">
              <a:xfrm>
                <a:off x="11859986" y="4851400"/>
                <a:ext cx="496888" cy="469900"/>
              </a:xfrm>
              <a:custGeom>
                <a:avLst/>
                <a:gdLst>
                  <a:gd name="T0" fmla="*/ 129 w 157"/>
                  <a:gd name="T1" fmla="*/ 71 h 149"/>
                  <a:gd name="T2" fmla="*/ 148 w 157"/>
                  <a:gd name="T3" fmla="*/ 114 h 149"/>
                  <a:gd name="T4" fmla="*/ 105 w 157"/>
                  <a:gd name="T5" fmla="*/ 145 h 149"/>
                  <a:gd name="T6" fmla="*/ 25 w 157"/>
                  <a:gd name="T7" fmla="*/ 129 h 149"/>
                  <a:gd name="T8" fmla="*/ 32 w 157"/>
                  <a:gd name="T9" fmla="*/ 70 h 149"/>
                  <a:gd name="T10" fmla="*/ 47 w 157"/>
                  <a:gd name="T11" fmla="*/ 63 h 149"/>
                  <a:gd name="T12" fmla="*/ 44 w 157"/>
                  <a:gd name="T13" fmla="*/ 59 h 149"/>
                  <a:gd name="T14" fmla="*/ 30 w 157"/>
                  <a:gd name="T15" fmla="*/ 26 h 149"/>
                  <a:gd name="T16" fmla="*/ 67 w 157"/>
                  <a:gd name="T17" fmla="*/ 2 h 149"/>
                  <a:gd name="T18" fmla="*/ 133 w 157"/>
                  <a:gd name="T19" fmla="*/ 11 h 149"/>
                  <a:gd name="T20" fmla="*/ 156 w 157"/>
                  <a:gd name="T21" fmla="*/ 41 h 149"/>
                  <a:gd name="T22" fmla="*/ 133 w 157"/>
                  <a:gd name="T23" fmla="*/ 68 h 149"/>
                  <a:gd name="T24" fmla="*/ 129 w 157"/>
                  <a:gd name="T25" fmla="*/ 71 h 149"/>
                  <a:gd name="T26" fmla="*/ 92 w 157"/>
                  <a:gd name="T27" fmla="*/ 136 h 149"/>
                  <a:gd name="T28" fmla="*/ 118 w 157"/>
                  <a:gd name="T29" fmla="*/ 112 h 149"/>
                  <a:gd name="T30" fmla="*/ 100 w 157"/>
                  <a:gd name="T31" fmla="*/ 84 h 149"/>
                  <a:gd name="T32" fmla="*/ 80 w 157"/>
                  <a:gd name="T33" fmla="*/ 76 h 149"/>
                  <a:gd name="T34" fmla="*/ 39 w 157"/>
                  <a:gd name="T35" fmla="*/ 92 h 149"/>
                  <a:gd name="T36" fmla="*/ 58 w 157"/>
                  <a:gd name="T37" fmla="*/ 127 h 149"/>
                  <a:gd name="T38" fmla="*/ 92 w 157"/>
                  <a:gd name="T39" fmla="*/ 136 h 149"/>
                  <a:gd name="T40" fmla="*/ 81 w 157"/>
                  <a:gd name="T41" fmla="*/ 11 h 149"/>
                  <a:gd name="T42" fmla="*/ 59 w 157"/>
                  <a:gd name="T43" fmla="*/ 28 h 149"/>
                  <a:gd name="T44" fmla="*/ 76 w 157"/>
                  <a:gd name="T45" fmla="*/ 55 h 149"/>
                  <a:gd name="T46" fmla="*/ 91 w 157"/>
                  <a:gd name="T47" fmla="*/ 61 h 149"/>
                  <a:gd name="T48" fmla="*/ 128 w 157"/>
                  <a:gd name="T49" fmla="*/ 44 h 149"/>
                  <a:gd name="T50" fmla="*/ 107 w 157"/>
                  <a:gd name="T51" fmla="*/ 16 h 149"/>
                  <a:gd name="T52" fmla="*/ 81 w 157"/>
                  <a:gd name="T53" fmla="*/ 11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7" h="149">
                    <a:moveTo>
                      <a:pt x="129" y="71"/>
                    </a:moveTo>
                    <a:cubicBezTo>
                      <a:pt x="136" y="86"/>
                      <a:pt x="150" y="101"/>
                      <a:pt x="148" y="114"/>
                    </a:cubicBezTo>
                    <a:cubicBezTo>
                      <a:pt x="145" y="134"/>
                      <a:pt x="125" y="143"/>
                      <a:pt x="105" y="145"/>
                    </a:cubicBezTo>
                    <a:cubicBezTo>
                      <a:pt x="76" y="149"/>
                      <a:pt x="49" y="146"/>
                      <a:pt x="25" y="129"/>
                    </a:cubicBezTo>
                    <a:cubicBezTo>
                      <a:pt x="0" y="110"/>
                      <a:pt x="3" y="84"/>
                      <a:pt x="32" y="70"/>
                    </a:cubicBezTo>
                    <a:cubicBezTo>
                      <a:pt x="37" y="68"/>
                      <a:pt x="42" y="66"/>
                      <a:pt x="47" y="63"/>
                    </a:cubicBezTo>
                    <a:cubicBezTo>
                      <a:pt x="46" y="61"/>
                      <a:pt x="45" y="60"/>
                      <a:pt x="44" y="59"/>
                    </a:cubicBezTo>
                    <a:cubicBezTo>
                      <a:pt x="35" y="49"/>
                      <a:pt x="20" y="39"/>
                      <a:pt x="30" y="26"/>
                    </a:cubicBezTo>
                    <a:cubicBezTo>
                      <a:pt x="38" y="14"/>
                      <a:pt x="54" y="3"/>
                      <a:pt x="67" y="2"/>
                    </a:cubicBezTo>
                    <a:cubicBezTo>
                      <a:pt x="89" y="0"/>
                      <a:pt x="112" y="4"/>
                      <a:pt x="133" y="11"/>
                    </a:cubicBezTo>
                    <a:cubicBezTo>
                      <a:pt x="144" y="14"/>
                      <a:pt x="156" y="30"/>
                      <a:pt x="156" y="41"/>
                    </a:cubicBezTo>
                    <a:cubicBezTo>
                      <a:pt x="157" y="49"/>
                      <a:pt x="142" y="59"/>
                      <a:pt x="133" y="68"/>
                    </a:cubicBezTo>
                    <a:cubicBezTo>
                      <a:pt x="131" y="71"/>
                      <a:pt x="127" y="71"/>
                      <a:pt x="129" y="71"/>
                    </a:cubicBezTo>
                    <a:close/>
                    <a:moveTo>
                      <a:pt x="92" y="136"/>
                    </a:moveTo>
                    <a:cubicBezTo>
                      <a:pt x="100" y="129"/>
                      <a:pt x="113" y="123"/>
                      <a:pt x="118" y="112"/>
                    </a:cubicBezTo>
                    <a:cubicBezTo>
                      <a:pt x="125" y="97"/>
                      <a:pt x="110" y="90"/>
                      <a:pt x="100" y="84"/>
                    </a:cubicBezTo>
                    <a:cubicBezTo>
                      <a:pt x="94" y="80"/>
                      <a:pt x="86" y="78"/>
                      <a:pt x="80" y="76"/>
                    </a:cubicBezTo>
                    <a:cubicBezTo>
                      <a:pt x="65" y="69"/>
                      <a:pt x="44" y="78"/>
                      <a:pt x="39" y="92"/>
                    </a:cubicBezTo>
                    <a:cubicBezTo>
                      <a:pt x="34" y="106"/>
                      <a:pt x="42" y="121"/>
                      <a:pt x="58" y="127"/>
                    </a:cubicBezTo>
                    <a:cubicBezTo>
                      <a:pt x="67" y="130"/>
                      <a:pt x="76" y="132"/>
                      <a:pt x="92" y="136"/>
                    </a:cubicBezTo>
                    <a:close/>
                    <a:moveTo>
                      <a:pt x="81" y="11"/>
                    </a:moveTo>
                    <a:cubicBezTo>
                      <a:pt x="75" y="15"/>
                      <a:pt x="63" y="20"/>
                      <a:pt x="59" y="28"/>
                    </a:cubicBezTo>
                    <a:cubicBezTo>
                      <a:pt x="53" y="42"/>
                      <a:pt x="66" y="49"/>
                      <a:pt x="76" y="55"/>
                    </a:cubicBezTo>
                    <a:cubicBezTo>
                      <a:pt x="81" y="57"/>
                      <a:pt x="86" y="59"/>
                      <a:pt x="91" y="61"/>
                    </a:cubicBezTo>
                    <a:cubicBezTo>
                      <a:pt x="106" y="68"/>
                      <a:pt x="124" y="60"/>
                      <a:pt x="128" y="44"/>
                    </a:cubicBezTo>
                    <a:cubicBezTo>
                      <a:pt x="133" y="27"/>
                      <a:pt x="121" y="20"/>
                      <a:pt x="107" y="16"/>
                    </a:cubicBezTo>
                    <a:cubicBezTo>
                      <a:pt x="100" y="14"/>
                      <a:pt x="93" y="14"/>
                      <a:pt x="8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97"/>
              <p:cNvSpPr/>
              <p:nvPr/>
            </p:nvSpPr>
            <p:spPr bwMode="auto">
              <a:xfrm>
                <a:off x="11859986" y="-317500"/>
                <a:ext cx="423863" cy="431800"/>
              </a:xfrm>
              <a:custGeom>
                <a:avLst/>
                <a:gdLst>
                  <a:gd name="T0" fmla="*/ 64 w 134"/>
                  <a:gd name="T1" fmla="*/ 137 h 137"/>
                  <a:gd name="T2" fmla="*/ 64 w 134"/>
                  <a:gd name="T3" fmla="*/ 92 h 137"/>
                  <a:gd name="T4" fmla="*/ 8 w 134"/>
                  <a:gd name="T5" fmla="*/ 79 h 137"/>
                  <a:gd name="T6" fmla="*/ 14 w 134"/>
                  <a:gd name="T7" fmla="*/ 51 h 137"/>
                  <a:gd name="T8" fmla="*/ 68 w 134"/>
                  <a:gd name="T9" fmla="*/ 14 h 137"/>
                  <a:gd name="T10" fmla="*/ 112 w 134"/>
                  <a:gd name="T11" fmla="*/ 10 h 137"/>
                  <a:gd name="T12" fmla="*/ 129 w 134"/>
                  <a:gd name="T13" fmla="*/ 53 h 137"/>
                  <a:gd name="T14" fmla="*/ 64 w 134"/>
                  <a:gd name="T15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4" h="137">
                    <a:moveTo>
                      <a:pt x="64" y="137"/>
                    </a:moveTo>
                    <a:cubicBezTo>
                      <a:pt x="64" y="123"/>
                      <a:pt x="64" y="109"/>
                      <a:pt x="64" y="92"/>
                    </a:cubicBezTo>
                    <a:cubicBezTo>
                      <a:pt x="40" y="103"/>
                      <a:pt x="22" y="98"/>
                      <a:pt x="8" y="79"/>
                    </a:cubicBezTo>
                    <a:cubicBezTo>
                      <a:pt x="0" y="68"/>
                      <a:pt x="3" y="58"/>
                      <a:pt x="14" y="51"/>
                    </a:cubicBezTo>
                    <a:cubicBezTo>
                      <a:pt x="32" y="39"/>
                      <a:pt x="51" y="27"/>
                      <a:pt x="68" y="14"/>
                    </a:cubicBezTo>
                    <a:cubicBezTo>
                      <a:pt x="83" y="3"/>
                      <a:pt x="98" y="0"/>
                      <a:pt x="112" y="10"/>
                    </a:cubicBezTo>
                    <a:cubicBezTo>
                      <a:pt x="125" y="20"/>
                      <a:pt x="134" y="34"/>
                      <a:pt x="129" y="53"/>
                    </a:cubicBezTo>
                    <a:cubicBezTo>
                      <a:pt x="119" y="89"/>
                      <a:pt x="91" y="126"/>
                      <a:pt x="6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98"/>
              <p:cNvSpPr/>
              <p:nvPr/>
            </p:nvSpPr>
            <p:spPr bwMode="auto">
              <a:xfrm>
                <a:off x="9926411" y="4838700"/>
                <a:ext cx="758825" cy="536575"/>
              </a:xfrm>
              <a:custGeom>
                <a:avLst/>
                <a:gdLst>
                  <a:gd name="T0" fmla="*/ 217 w 240"/>
                  <a:gd name="T1" fmla="*/ 0 h 170"/>
                  <a:gd name="T2" fmla="*/ 235 w 240"/>
                  <a:gd name="T3" fmla="*/ 22 h 170"/>
                  <a:gd name="T4" fmla="*/ 240 w 240"/>
                  <a:gd name="T5" fmla="*/ 28 h 170"/>
                  <a:gd name="T6" fmla="*/ 198 w 240"/>
                  <a:gd name="T7" fmla="*/ 63 h 170"/>
                  <a:gd name="T8" fmla="*/ 107 w 240"/>
                  <a:gd name="T9" fmla="*/ 150 h 170"/>
                  <a:gd name="T10" fmla="*/ 30 w 240"/>
                  <a:gd name="T11" fmla="*/ 149 h 170"/>
                  <a:gd name="T12" fmla="*/ 14 w 240"/>
                  <a:gd name="T13" fmla="*/ 73 h 170"/>
                  <a:gd name="T14" fmla="*/ 36 w 240"/>
                  <a:gd name="T15" fmla="*/ 102 h 170"/>
                  <a:gd name="T16" fmla="*/ 87 w 240"/>
                  <a:gd name="T17" fmla="*/ 128 h 170"/>
                  <a:gd name="T18" fmla="*/ 135 w 240"/>
                  <a:gd name="T19" fmla="*/ 83 h 170"/>
                  <a:gd name="T20" fmla="*/ 217 w 240"/>
                  <a:gd name="T2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70">
                    <a:moveTo>
                      <a:pt x="217" y="0"/>
                    </a:moveTo>
                    <a:cubicBezTo>
                      <a:pt x="224" y="9"/>
                      <a:pt x="230" y="15"/>
                      <a:pt x="235" y="22"/>
                    </a:cubicBezTo>
                    <a:cubicBezTo>
                      <a:pt x="237" y="24"/>
                      <a:pt x="239" y="26"/>
                      <a:pt x="240" y="28"/>
                    </a:cubicBezTo>
                    <a:cubicBezTo>
                      <a:pt x="226" y="39"/>
                      <a:pt x="211" y="51"/>
                      <a:pt x="198" y="63"/>
                    </a:cubicBezTo>
                    <a:cubicBezTo>
                      <a:pt x="167" y="92"/>
                      <a:pt x="138" y="122"/>
                      <a:pt x="107" y="150"/>
                    </a:cubicBezTo>
                    <a:cubicBezTo>
                      <a:pt x="83" y="170"/>
                      <a:pt x="52" y="168"/>
                      <a:pt x="30" y="149"/>
                    </a:cubicBezTo>
                    <a:cubicBezTo>
                      <a:pt x="6" y="128"/>
                      <a:pt x="0" y="100"/>
                      <a:pt x="14" y="73"/>
                    </a:cubicBezTo>
                    <a:cubicBezTo>
                      <a:pt x="27" y="78"/>
                      <a:pt x="39" y="81"/>
                      <a:pt x="36" y="102"/>
                    </a:cubicBezTo>
                    <a:cubicBezTo>
                      <a:pt x="33" y="127"/>
                      <a:pt x="66" y="143"/>
                      <a:pt x="87" y="128"/>
                    </a:cubicBezTo>
                    <a:cubicBezTo>
                      <a:pt x="104" y="115"/>
                      <a:pt x="119" y="99"/>
                      <a:pt x="135" y="83"/>
                    </a:cubicBezTo>
                    <a:cubicBezTo>
                      <a:pt x="162" y="57"/>
                      <a:pt x="188" y="29"/>
                      <a:pt x="2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99"/>
              <p:cNvSpPr>
                <a:spLocks noEditPoints="1"/>
              </p:cNvSpPr>
              <p:nvPr/>
            </p:nvSpPr>
            <p:spPr bwMode="auto">
              <a:xfrm>
                <a:off x="12596586" y="4835525"/>
                <a:ext cx="476250" cy="476250"/>
              </a:xfrm>
              <a:custGeom>
                <a:avLst/>
                <a:gdLst>
                  <a:gd name="T0" fmla="*/ 20 w 151"/>
                  <a:gd name="T1" fmla="*/ 148 h 151"/>
                  <a:gd name="T2" fmla="*/ 20 w 151"/>
                  <a:gd name="T3" fmla="*/ 132 h 151"/>
                  <a:gd name="T4" fmla="*/ 105 w 151"/>
                  <a:gd name="T5" fmla="*/ 93 h 151"/>
                  <a:gd name="T6" fmla="*/ 45 w 151"/>
                  <a:gd name="T7" fmla="*/ 95 h 151"/>
                  <a:gd name="T8" fmla="*/ 1 w 151"/>
                  <a:gd name="T9" fmla="*/ 56 h 151"/>
                  <a:gd name="T10" fmla="*/ 41 w 151"/>
                  <a:gd name="T11" fmla="*/ 9 h 151"/>
                  <a:gd name="T12" fmla="*/ 116 w 151"/>
                  <a:gd name="T13" fmla="*/ 19 h 151"/>
                  <a:gd name="T14" fmla="*/ 101 w 151"/>
                  <a:gd name="T15" fmla="*/ 137 h 151"/>
                  <a:gd name="T16" fmla="*/ 20 w 151"/>
                  <a:gd name="T17" fmla="*/ 148 h 151"/>
                  <a:gd name="T18" fmla="*/ 73 w 151"/>
                  <a:gd name="T19" fmla="*/ 82 h 151"/>
                  <a:gd name="T20" fmla="*/ 109 w 151"/>
                  <a:gd name="T21" fmla="*/ 62 h 151"/>
                  <a:gd name="T22" fmla="*/ 68 w 151"/>
                  <a:gd name="T23" fmla="*/ 19 h 151"/>
                  <a:gd name="T24" fmla="*/ 29 w 151"/>
                  <a:gd name="T25" fmla="*/ 51 h 151"/>
                  <a:gd name="T26" fmla="*/ 73 w 151"/>
                  <a:gd name="T27" fmla="*/ 8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1" h="151">
                    <a:moveTo>
                      <a:pt x="20" y="148"/>
                    </a:moveTo>
                    <a:cubicBezTo>
                      <a:pt x="20" y="142"/>
                      <a:pt x="20" y="137"/>
                      <a:pt x="20" y="132"/>
                    </a:cubicBezTo>
                    <a:cubicBezTo>
                      <a:pt x="72" y="141"/>
                      <a:pt x="104" y="125"/>
                      <a:pt x="105" y="93"/>
                    </a:cubicBezTo>
                    <a:cubicBezTo>
                      <a:pt x="85" y="94"/>
                      <a:pt x="65" y="97"/>
                      <a:pt x="45" y="95"/>
                    </a:cubicBezTo>
                    <a:cubicBezTo>
                      <a:pt x="17" y="92"/>
                      <a:pt x="3" y="77"/>
                      <a:pt x="1" y="56"/>
                    </a:cubicBezTo>
                    <a:cubicBezTo>
                      <a:pt x="0" y="34"/>
                      <a:pt x="14" y="14"/>
                      <a:pt x="41" y="9"/>
                    </a:cubicBezTo>
                    <a:cubicBezTo>
                      <a:pt x="66" y="3"/>
                      <a:pt x="94" y="0"/>
                      <a:pt x="116" y="19"/>
                    </a:cubicBezTo>
                    <a:cubicBezTo>
                      <a:pt x="151" y="49"/>
                      <a:pt x="142" y="113"/>
                      <a:pt x="101" y="137"/>
                    </a:cubicBezTo>
                    <a:cubicBezTo>
                      <a:pt x="76" y="151"/>
                      <a:pt x="50" y="151"/>
                      <a:pt x="20" y="148"/>
                    </a:cubicBezTo>
                    <a:close/>
                    <a:moveTo>
                      <a:pt x="73" y="82"/>
                    </a:moveTo>
                    <a:cubicBezTo>
                      <a:pt x="82" y="74"/>
                      <a:pt x="107" y="88"/>
                      <a:pt x="109" y="62"/>
                    </a:cubicBezTo>
                    <a:cubicBezTo>
                      <a:pt x="112" y="37"/>
                      <a:pt x="93" y="19"/>
                      <a:pt x="68" y="19"/>
                    </a:cubicBezTo>
                    <a:cubicBezTo>
                      <a:pt x="45" y="19"/>
                      <a:pt x="30" y="32"/>
                      <a:pt x="29" y="51"/>
                    </a:cubicBezTo>
                    <a:cubicBezTo>
                      <a:pt x="29" y="70"/>
                      <a:pt x="44" y="82"/>
                      <a:pt x="7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00"/>
              <p:cNvSpPr/>
              <p:nvPr/>
            </p:nvSpPr>
            <p:spPr bwMode="auto">
              <a:xfrm>
                <a:off x="14814324" y="3927475"/>
                <a:ext cx="757238" cy="582613"/>
              </a:xfrm>
              <a:custGeom>
                <a:avLst/>
                <a:gdLst>
                  <a:gd name="T0" fmla="*/ 240 w 240"/>
                  <a:gd name="T1" fmla="*/ 161 h 184"/>
                  <a:gd name="T2" fmla="*/ 228 w 240"/>
                  <a:gd name="T3" fmla="*/ 184 h 184"/>
                  <a:gd name="T4" fmla="*/ 45 w 240"/>
                  <a:gd name="T5" fmla="*/ 77 h 184"/>
                  <a:gd name="T6" fmla="*/ 23 w 240"/>
                  <a:gd name="T7" fmla="*/ 116 h 184"/>
                  <a:gd name="T8" fmla="*/ 0 w 240"/>
                  <a:gd name="T9" fmla="*/ 102 h 184"/>
                  <a:gd name="T10" fmla="*/ 55 w 240"/>
                  <a:gd name="T11" fmla="*/ 0 h 184"/>
                  <a:gd name="T12" fmla="*/ 76 w 240"/>
                  <a:gd name="T13" fmla="*/ 12 h 184"/>
                  <a:gd name="T14" fmla="*/ 76 w 240"/>
                  <a:gd name="T15" fmla="*/ 17 h 184"/>
                  <a:gd name="T16" fmla="*/ 94 w 240"/>
                  <a:gd name="T17" fmla="*/ 75 h 184"/>
                  <a:gd name="T18" fmla="*/ 167 w 240"/>
                  <a:gd name="T19" fmla="*/ 118 h 184"/>
                  <a:gd name="T20" fmla="*/ 240 w 240"/>
                  <a:gd name="T21" fmla="*/ 16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84">
                    <a:moveTo>
                      <a:pt x="240" y="161"/>
                    </a:moveTo>
                    <a:cubicBezTo>
                      <a:pt x="235" y="169"/>
                      <a:pt x="232" y="176"/>
                      <a:pt x="228" y="184"/>
                    </a:cubicBezTo>
                    <a:cubicBezTo>
                      <a:pt x="166" y="148"/>
                      <a:pt x="106" y="113"/>
                      <a:pt x="45" y="77"/>
                    </a:cubicBezTo>
                    <a:cubicBezTo>
                      <a:pt x="37" y="90"/>
                      <a:pt x="30" y="102"/>
                      <a:pt x="23" y="116"/>
                    </a:cubicBezTo>
                    <a:cubicBezTo>
                      <a:pt x="15" y="111"/>
                      <a:pt x="8" y="107"/>
                      <a:pt x="0" y="102"/>
                    </a:cubicBezTo>
                    <a:cubicBezTo>
                      <a:pt x="19" y="68"/>
                      <a:pt x="37" y="34"/>
                      <a:pt x="55" y="0"/>
                    </a:cubicBezTo>
                    <a:cubicBezTo>
                      <a:pt x="64" y="5"/>
                      <a:pt x="71" y="9"/>
                      <a:pt x="76" y="12"/>
                    </a:cubicBezTo>
                    <a:cubicBezTo>
                      <a:pt x="76" y="15"/>
                      <a:pt x="76" y="16"/>
                      <a:pt x="76" y="17"/>
                    </a:cubicBezTo>
                    <a:cubicBezTo>
                      <a:pt x="59" y="54"/>
                      <a:pt x="58" y="54"/>
                      <a:pt x="94" y="75"/>
                    </a:cubicBezTo>
                    <a:cubicBezTo>
                      <a:pt x="118" y="90"/>
                      <a:pt x="143" y="104"/>
                      <a:pt x="167" y="118"/>
                    </a:cubicBezTo>
                    <a:cubicBezTo>
                      <a:pt x="191" y="132"/>
                      <a:pt x="215" y="146"/>
                      <a:pt x="240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01"/>
              <p:cNvSpPr/>
              <p:nvPr/>
            </p:nvSpPr>
            <p:spPr bwMode="auto">
              <a:xfrm>
                <a:off x="10302649" y="4960937"/>
                <a:ext cx="523875" cy="609600"/>
              </a:xfrm>
              <a:custGeom>
                <a:avLst/>
                <a:gdLst>
                  <a:gd name="T0" fmla="*/ 142 w 166"/>
                  <a:gd name="T1" fmla="*/ 0 h 193"/>
                  <a:gd name="T2" fmla="*/ 166 w 166"/>
                  <a:gd name="T3" fmla="*/ 21 h 193"/>
                  <a:gd name="T4" fmla="*/ 26 w 166"/>
                  <a:gd name="T5" fmla="*/ 193 h 193"/>
                  <a:gd name="T6" fmla="*/ 19 w 166"/>
                  <a:gd name="T7" fmla="*/ 152 h 193"/>
                  <a:gd name="T8" fmla="*/ 142 w 166"/>
                  <a:gd name="T9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93">
                    <a:moveTo>
                      <a:pt x="142" y="0"/>
                    </a:moveTo>
                    <a:cubicBezTo>
                      <a:pt x="151" y="8"/>
                      <a:pt x="158" y="14"/>
                      <a:pt x="166" y="21"/>
                    </a:cubicBezTo>
                    <a:cubicBezTo>
                      <a:pt x="119" y="80"/>
                      <a:pt x="72" y="137"/>
                      <a:pt x="26" y="193"/>
                    </a:cubicBezTo>
                    <a:cubicBezTo>
                      <a:pt x="0" y="176"/>
                      <a:pt x="0" y="176"/>
                      <a:pt x="19" y="152"/>
                    </a:cubicBezTo>
                    <a:cubicBezTo>
                      <a:pt x="59" y="102"/>
                      <a:pt x="100" y="52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02"/>
              <p:cNvSpPr/>
              <p:nvPr/>
            </p:nvSpPr>
            <p:spPr bwMode="auto">
              <a:xfrm>
                <a:off x="13190311" y="5445125"/>
                <a:ext cx="280988" cy="698500"/>
              </a:xfrm>
              <a:custGeom>
                <a:avLst/>
                <a:gdLst>
                  <a:gd name="T0" fmla="*/ 0 w 89"/>
                  <a:gd name="T1" fmla="*/ 8 h 221"/>
                  <a:gd name="T2" fmla="*/ 29 w 89"/>
                  <a:gd name="T3" fmla="*/ 0 h 221"/>
                  <a:gd name="T4" fmla="*/ 89 w 89"/>
                  <a:gd name="T5" fmla="*/ 212 h 221"/>
                  <a:gd name="T6" fmla="*/ 60 w 89"/>
                  <a:gd name="T7" fmla="*/ 221 h 221"/>
                  <a:gd name="T8" fmla="*/ 0 w 89"/>
                  <a:gd name="T9" fmla="*/ 8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221">
                    <a:moveTo>
                      <a:pt x="0" y="8"/>
                    </a:moveTo>
                    <a:cubicBezTo>
                      <a:pt x="11" y="5"/>
                      <a:pt x="18" y="3"/>
                      <a:pt x="29" y="0"/>
                    </a:cubicBezTo>
                    <a:cubicBezTo>
                      <a:pt x="49" y="70"/>
                      <a:pt x="69" y="140"/>
                      <a:pt x="89" y="212"/>
                    </a:cubicBezTo>
                    <a:cubicBezTo>
                      <a:pt x="80" y="215"/>
                      <a:pt x="71" y="217"/>
                      <a:pt x="60" y="221"/>
                    </a:cubicBezTo>
                    <a:cubicBezTo>
                      <a:pt x="40" y="150"/>
                      <a:pt x="20" y="80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03"/>
              <p:cNvSpPr/>
              <p:nvPr/>
            </p:nvSpPr>
            <p:spPr bwMode="auto">
              <a:xfrm>
                <a:off x="14706374" y="4360862"/>
                <a:ext cx="663575" cy="449263"/>
              </a:xfrm>
              <a:custGeom>
                <a:avLst/>
                <a:gdLst>
                  <a:gd name="T0" fmla="*/ 210 w 210"/>
                  <a:gd name="T1" fmla="*/ 122 h 142"/>
                  <a:gd name="T2" fmla="*/ 192 w 210"/>
                  <a:gd name="T3" fmla="*/ 142 h 142"/>
                  <a:gd name="T4" fmla="*/ 0 w 210"/>
                  <a:gd name="T5" fmla="*/ 22 h 142"/>
                  <a:gd name="T6" fmla="*/ 15 w 210"/>
                  <a:gd name="T7" fmla="*/ 0 h 142"/>
                  <a:gd name="T8" fmla="*/ 210 w 210"/>
                  <a:gd name="T9" fmla="*/ 12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42">
                    <a:moveTo>
                      <a:pt x="210" y="122"/>
                    </a:moveTo>
                    <a:cubicBezTo>
                      <a:pt x="204" y="130"/>
                      <a:pt x="198" y="136"/>
                      <a:pt x="192" y="142"/>
                    </a:cubicBezTo>
                    <a:cubicBezTo>
                      <a:pt x="129" y="102"/>
                      <a:pt x="65" y="63"/>
                      <a:pt x="0" y="22"/>
                    </a:cubicBezTo>
                    <a:cubicBezTo>
                      <a:pt x="5" y="14"/>
                      <a:pt x="10" y="8"/>
                      <a:pt x="15" y="0"/>
                    </a:cubicBezTo>
                    <a:cubicBezTo>
                      <a:pt x="80" y="40"/>
                      <a:pt x="144" y="80"/>
                      <a:pt x="21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04"/>
              <p:cNvSpPr/>
              <p:nvPr/>
            </p:nvSpPr>
            <p:spPr bwMode="auto">
              <a:xfrm>
                <a:off x="13203011" y="4594225"/>
                <a:ext cx="357188" cy="522288"/>
              </a:xfrm>
              <a:custGeom>
                <a:avLst/>
                <a:gdLst>
                  <a:gd name="T0" fmla="*/ 0 w 113"/>
                  <a:gd name="T1" fmla="*/ 54 h 165"/>
                  <a:gd name="T2" fmla="*/ 93 w 113"/>
                  <a:gd name="T3" fmla="*/ 6 h 165"/>
                  <a:gd name="T4" fmla="*/ 113 w 113"/>
                  <a:gd name="T5" fmla="*/ 17 h 165"/>
                  <a:gd name="T6" fmla="*/ 110 w 113"/>
                  <a:gd name="T7" fmla="*/ 141 h 165"/>
                  <a:gd name="T8" fmla="*/ 97 w 113"/>
                  <a:gd name="T9" fmla="*/ 165 h 165"/>
                  <a:gd name="T10" fmla="*/ 90 w 113"/>
                  <a:gd name="T11" fmla="*/ 162 h 165"/>
                  <a:gd name="T12" fmla="*/ 90 w 113"/>
                  <a:gd name="T13" fmla="*/ 30 h 165"/>
                  <a:gd name="T14" fmla="*/ 18 w 113"/>
                  <a:gd name="T15" fmla="*/ 65 h 165"/>
                  <a:gd name="T16" fmla="*/ 0 w 113"/>
                  <a:gd name="T17" fmla="*/ 54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3" h="165">
                    <a:moveTo>
                      <a:pt x="0" y="54"/>
                    </a:moveTo>
                    <a:cubicBezTo>
                      <a:pt x="31" y="38"/>
                      <a:pt x="62" y="22"/>
                      <a:pt x="93" y="6"/>
                    </a:cubicBezTo>
                    <a:cubicBezTo>
                      <a:pt x="105" y="0"/>
                      <a:pt x="113" y="1"/>
                      <a:pt x="113" y="17"/>
                    </a:cubicBezTo>
                    <a:cubicBezTo>
                      <a:pt x="112" y="59"/>
                      <a:pt x="112" y="100"/>
                      <a:pt x="110" y="141"/>
                    </a:cubicBezTo>
                    <a:cubicBezTo>
                      <a:pt x="109" y="149"/>
                      <a:pt x="101" y="157"/>
                      <a:pt x="97" y="165"/>
                    </a:cubicBezTo>
                    <a:cubicBezTo>
                      <a:pt x="94" y="164"/>
                      <a:pt x="92" y="163"/>
                      <a:pt x="90" y="162"/>
                    </a:cubicBezTo>
                    <a:cubicBezTo>
                      <a:pt x="90" y="119"/>
                      <a:pt x="90" y="77"/>
                      <a:pt x="90" y="30"/>
                    </a:cubicBezTo>
                    <a:cubicBezTo>
                      <a:pt x="64" y="43"/>
                      <a:pt x="41" y="53"/>
                      <a:pt x="18" y="65"/>
                    </a:cubicBezTo>
                    <a:cubicBezTo>
                      <a:pt x="8" y="71"/>
                      <a:pt x="1" y="70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05"/>
              <p:cNvSpPr/>
              <p:nvPr/>
            </p:nvSpPr>
            <p:spPr bwMode="auto">
              <a:xfrm>
                <a:off x="11958411" y="50800"/>
                <a:ext cx="328613" cy="312738"/>
              </a:xfrm>
              <a:custGeom>
                <a:avLst/>
                <a:gdLst>
                  <a:gd name="T0" fmla="*/ 104 w 104"/>
                  <a:gd name="T1" fmla="*/ 17 h 99"/>
                  <a:gd name="T2" fmla="*/ 63 w 104"/>
                  <a:gd name="T3" fmla="*/ 88 h 99"/>
                  <a:gd name="T4" fmla="*/ 2 w 104"/>
                  <a:gd name="T5" fmla="*/ 68 h 99"/>
                  <a:gd name="T6" fmla="*/ 11 w 104"/>
                  <a:gd name="T7" fmla="*/ 48 h 99"/>
                  <a:gd name="T8" fmla="*/ 80 w 104"/>
                  <a:gd name="T9" fmla="*/ 6 h 99"/>
                  <a:gd name="T10" fmla="*/ 98 w 104"/>
                  <a:gd name="T11" fmla="*/ 2 h 99"/>
                  <a:gd name="T12" fmla="*/ 104 w 104"/>
                  <a:gd name="T13" fmla="*/ 1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99">
                    <a:moveTo>
                      <a:pt x="104" y="17"/>
                    </a:moveTo>
                    <a:cubicBezTo>
                      <a:pt x="100" y="48"/>
                      <a:pt x="85" y="71"/>
                      <a:pt x="63" y="88"/>
                    </a:cubicBezTo>
                    <a:cubicBezTo>
                      <a:pt x="49" y="99"/>
                      <a:pt x="6" y="85"/>
                      <a:pt x="2" y="68"/>
                    </a:cubicBezTo>
                    <a:cubicBezTo>
                      <a:pt x="0" y="62"/>
                      <a:pt x="6" y="49"/>
                      <a:pt x="11" y="48"/>
                    </a:cubicBezTo>
                    <a:cubicBezTo>
                      <a:pt x="39" y="40"/>
                      <a:pt x="58" y="21"/>
                      <a:pt x="80" y="6"/>
                    </a:cubicBezTo>
                    <a:cubicBezTo>
                      <a:pt x="85" y="3"/>
                      <a:pt x="94" y="0"/>
                      <a:pt x="98" y="2"/>
                    </a:cubicBezTo>
                    <a:cubicBezTo>
                      <a:pt x="102" y="4"/>
                      <a:pt x="103" y="13"/>
                      <a:pt x="104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06"/>
              <p:cNvSpPr/>
              <p:nvPr/>
            </p:nvSpPr>
            <p:spPr bwMode="auto">
              <a:xfrm>
                <a:off x="13885636" y="838200"/>
                <a:ext cx="239713" cy="303213"/>
              </a:xfrm>
              <a:custGeom>
                <a:avLst/>
                <a:gdLst>
                  <a:gd name="T0" fmla="*/ 75 w 76"/>
                  <a:gd name="T1" fmla="*/ 60 h 96"/>
                  <a:gd name="T2" fmla="*/ 55 w 76"/>
                  <a:gd name="T3" fmla="*/ 90 h 96"/>
                  <a:gd name="T4" fmla="*/ 2 w 76"/>
                  <a:gd name="T5" fmla="*/ 82 h 96"/>
                  <a:gd name="T6" fmla="*/ 0 w 76"/>
                  <a:gd name="T7" fmla="*/ 73 h 96"/>
                  <a:gd name="T8" fmla="*/ 6 w 76"/>
                  <a:gd name="T9" fmla="*/ 26 h 96"/>
                  <a:gd name="T10" fmla="*/ 36 w 76"/>
                  <a:gd name="T11" fmla="*/ 5 h 96"/>
                  <a:gd name="T12" fmla="*/ 75 w 76"/>
                  <a:gd name="T13" fmla="*/ 6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96">
                    <a:moveTo>
                      <a:pt x="75" y="60"/>
                    </a:moveTo>
                    <a:cubicBezTo>
                      <a:pt x="76" y="73"/>
                      <a:pt x="71" y="85"/>
                      <a:pt x="55" y="90"/>
                    </a:cubicBezTo>
                    <a:cubicBezTo>
                      <a:pt x="36" y="96"/>
                      <a:pt x="18" y="94"/>
                      <a:pt x="2" y="82"/>
                    </a:cubicBezTo>
                    <a:cubicBezTo>
                      <a:pt x="0" y="80"/>
                      <a:pt x="0" y="76"/>
                      <a:pt x="0" y="73"/>
                    </a:cubicBezTo>
                    <a:cubicBezTo>
                      <a:pt x="2" y="57"/>
                      <a:pt x="4" y="42"/>
                      <a:pt x="6" y="26"/>
                    </a:cubicBezTo>
                    <a:cubicBezTo>
                      <a:pt x="8" y="9"/>
                      <a:pt x="19" y="0"/>
                      <a:pt x="36" y="5"/>
                    </a:cubicBezTo>
                    <a:cubicBezTo>
                      <a:pt x="63" y="13"/>
                      <a:pt x="74" y="28"/>
                      <a:pt x="7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07"/>
              <p:cNvSpPr/>
              <p:nvPr/>
            </p:nvSpPr>
            <p:spPr bwMode="auto">
              <a:xfrm>
                <a:off x="11288486" y="4664075"/>
                <a:ext cx="360363" cy="490538"/>
              </a:xfrm>
              <a:custGeom>
                <a:avLst/>
                <a:gdLst>
                  <a:gd name="T0" fmla="*/ 55 w 114"/>
                  <a:gd name="T1" fmla="*/ 119 h 155"/>
                  <a:gd name="T2" fmla="*/ 82 w 114"/>
                  <a:gd name="T3" fmla="*/ 138 h 155"/>
                  <a:gd name="T4" fmla="*/ 61 w 114"/>
                  <a:gd name="T5" fmla="*/ 140 h 155"/>
                  <a:gd name="T6" fmla="*/ 6 w 114"/>
                  <a:gd name="T7" fmla="*/ 91 h 155"/>
                  <a:gd name="T8" fmla="*/ 35 w 114"/>
                  <a:gd name="T9" fmla="*/ 106 h 155"/>
                  <a:gd name="T10" fmla="*/ 81 w 114"/>
                  <a:gd name="T11" fmla="*/ 26 h 155"/>
                  <a:gd name="T12" fmla="*/ 48 w 114"/>
                  <a:gd name="T13" fmla="*/ 4 h 155"/>
                  <a:gd name="T14" fmla="*/ 66 w 114"/>
                  <a:gd name="T15" fmla="*/ 1 h 155"/>
                  <a:gd name="T16" fmla="*/ 99 w 114"/>
                  <a:gd name="T17" fmla="*/ 3 h 155"/>
                  <a:gd name="T18" fmla="*/ 112 w 114"/>
                  <a:gd name="T19" fmla="*/ 8 h 155"/>
                  <a:gd name="T20" fmla="*/ 111 w 114"/>
                  <a:gd name="T21" fmla="*/ 22 h 155"/>
                  <a:gd name="T22" fmla="*/ 55 w 114"/>
                  <a:gd name="T23" fmla="*/ 119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" h="155">
                    <a:moveTo>
                      <a:pt x="55" y="119"/>
                    </a:moveTo>
                    <a:cubicBezTo>
                      <a:pt x="65" y="126"/>
                      <a:pt x="74" y="132"/>
                      <a:pt x="82" y="138"/>
                    </a:cubicBezTo>
                    <a:cubicBezTo>
                      <a:pt x="77" y="155"/>
                      <a:pt x="68" y="144"/>
                      <a:pt x="61" y="140"/>
                    </a:cubicBezTo>
                    <a:cubicBezTo>
                      <a:pt x="0" y="104"/>
                      <a:pt x="0" y="104"/>
                      <a:pt x="6" y="91"/>
                    </a:cubicBezTo>
                    <a:cubicBezTo>
                      <a:pt x="15" y="95"/>
                      <a:pt x="25" y="100"/>
                      <a:pt x="35" y="106"/>
                    </a:cubicBezTo>
                    <a:cubicBezTo>
                      <a:pt x="50" y="79"/>
                      <a:pt x="65" y="53"/>
                      <a:pt x="81" y="26"/>
                    </a:cubicBezTo>
                    <a:cubicBezTo>
                      <a:pt x="71" y="20"/>
                      <a:pt x="62" y="13"/>
                      <a:pt x="48" y="4"/>
                    </a:cubicBezTo>
                    <a:cubicBezTo>
                      <a:pt x="57" y="2"/>
                      <a:pt x="61" y="0"/>
                      <a:pt x="66" y="1"/>
                    </a:cubicBezTo>
                    <a:cubicBezTo>
                      <a:pt x="77" y="1"/>
                      <a:pt x="88" y="2"/>
                      <a:pt x="99" y="3"/>
                    </a:cubicBezTo>
                    <a:cubicBezTo>
                      <a:pt x="104" y="4"/>
                      <a:pt x="110" y="5"/>
                      <a:pt x="112" y="8"/>
                    </a:cubicBezTo>
                    <a:cubicBezTo>
                      <a:pt x="114" y="11"/>
                      <a:pt x="113" y="18"/>
                      <a:pt x="111" y="22"/>
                    </a:cubicBezTo>
                    <a:cubicBezTo>
                      <a:pt x="93" y="54"/>
                      <a:pt x="75" y="85"/>
                      <a:pt x="55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08"/>
              <p:cNvSpPr/>
              <p:nvPr/>
            </p:nvSpPr>
            <p:spPr bwMode="auto">
              <a:xfrm>
                <a:off x="11380561" y="-306388"/>
                <a:ext cx="261938" cy="298450"/>
              </a:xfrm>
              <a:custGeom>
                <a:avLst/>
                <a:gdLst>
                  <a:gd name="T0" fmla="*/ 27 w 83"/>
                  <a:gd name="T1" fmla="*/ 94 h 94"/>
                  <a:gd name="T2" fmla="*/ 5 w 83"/>
                  <a:gd name="T3" fmla="*/ 33 h 94"/>
                  <a:gd name="T4" fmla="*/ 32 w 83"/>
                  <a:gd name="T5" fmla="*/ 6 h 94"/>
                  <a:gd name="T6" fmla="*/ 80 w 83"/>
                  <a:gd name="T7" fmla="*/ 41 h 94"/>
                  <a:gd name="T8" fmla="*/ 43 w 83"/>
                  <a:gd name="T9" fmla="*/ 86 h 94"/>
                  <a:gd name="T10" fmla="*/ 27 w 83"/>
                  <a:gd name="T11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94">
                    <a:moveTo>
                      <a:pt x="27" y="94"/>
                    </a:moveTo>
                    <a:cubicBezTo>
                      <a:pt x="19" y="71"/>
                      <a:pt x="10" y="52"/>
                      <a:pt x="5" y="33"/>
                    </a:cubicBezTo>
                    <a:cubicBezTo>
                      <a:pt x="0" y="11"/>
                      <a:pt x="11" y="0"/>
                      <a:pt x="32" y="6"/>
                    </a:cubicBezTo>
                    <a:cubicBezTo>
                      <a:pt x="52" y="12"/>
                      <a:pt x="78" y="18"/>
                      <a:pt x="80" y="41"/>
                    </a:cubicBezTo>
                    <a:cubicBezTo>
                      <a:pt x="83" y="63"/>
                      <a:pt x="61" y="75"/>
                      <a:pt x="43" y="86"/>
                    </a:cubicBezTo>
                    <a:cubicBezTo>
                      <a:pt x="39" y="89"/>
                      <a:pt x="33" y="91"/>
                      <a:pt x="27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109"/>
              <p:cNvSpPr/>
              <p:nvPr/>
            </p:nvSpPr>
            <p:spPr bwMode="auto">
              <a:xfrm>
                <a:off x="11355161" y="57150"/>
                <a:ext cx="249238" cy="303213"/>
              </a:xfrm>
              <a:custGeom>
                <a:avLst/>
                <a:gdLst>
                  <a:gd name="T0" fmla="*/ 0 w 79"/>
                  <a:gd name="T1" fmla="*/ 30 h 96"/>
                  <a:gd name="T2" fmla="*/ 12 w 79"/>
                  <a:gd name="T3" fmla="*/ 12 h 96"/>
                  <a:gd name="T4" fmla="*/ 67 w 79"/>
                  <a:gd name="T5" fmla="*/ 25 h 96"/>
                  <a:gd name="T6" fmla="*/ 68 w 79"/>
                  <a:gd name="T7" fmla="*/ 66 h 96"/>
                  <a:gd name="T8" fmla="*/ 58 w 79"/>
                  <a:gd name="T9" fmla="*/ 79 h 96"/>
                  <a:gd name="T10" fmla="*/ 16 w 79"/>
                  <a:gd name="T11" fmla="*/ 71 h 96"/>
                  <a:gd name="T12" fmla="*/ 0 w 79"/>
                  <a:gd name="T13" fmla="*/ 3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96">
                    <a:moveTo>
                      <a:pt x="0" y="30"/>
                    </a:moveTo>
                    <a:cubicBezTo>
                      <a:pt x="4" y="24"/>
                      <a:pt x="7" y="16"/>
                      <a:pt x="12" y="12"/>
                    </a:cubicBezTo>
                    <a:cubicBezTo>
                      <a:pt x="26" y="0"/>
                      <a:pt x="49" y="6"/>
                      <a:pt x="67" y="25"/>
                    </a:cubicBezTo>
                    <a:cubicBezTo>
                      <a:pt x="79" y="38"/>
                      <a:pt x="77" y="52"/>
                      <a:pt x="68" y="66"/>
                    </a:cubicBezTo>
                    <a:cubicBezTo>
                      <a:pt x="65" y="71"/>
                      <a:pt x="62" y="75"/>
                      <a:pt x="58" y="79"/>
                    </a:cubicBezTo>
                    <a:cubicBezTo>
                      <a:pt x="40" y="96"/>
                      <a:pt x="26" y="94"/>
                      <a:pt x="16" y="71"/>
                    </a:cubicBezTo>
                    <a:cubicBezTo>
                      <a:pt x="10" y="58"/>
                      <a:pt x="5" y="45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10"/>
              <p:cNvSpPr/>
              <p:nvPr/>
            </p:nvSpPr>
            <p:spPr bwMode="auto">
              <a:xfrm>
                <a:off x="9291411" y="1674812"/>
                <a:ext cx="269875" cy="228600"/>
              </a:xfrm>
              <a:custGeom>
                <a:avLst/>
                <a:gdLst>
                  <a:gd name="T0" fmla="*/ 75 w 85"/>
                  <a:gd name="T1" fmla="*/ 72 h 72"/>
                  <a:gd name="T2" fmla="*/ 37 w 85"/>
                  <a:gd name="T3" fmla="*/ 59 h 72"/>
                  <a:gd name="T4" fmla="*/ 1 w 85"/>
                  <a:gd name="T5" fmla="*/ 23 h 72"/>
                  <a:gd name="T6" fmla="*/ 9 w 85"/>
                  <a:gd name="T7" fmla="*/ 10 h 72"/>
                  <a:gd name="T8" fmla="*/ 51 w 85"/>
                  <a:gd name="T9" fmla="*/ 3 h 72"/>
                  <a:gd name="T10" fmla="*/ 84 w 85"/>
                  <a:gd name="T11" fmla="*/ 30 h 72"/>
                  <a:gd name="T12" fmla="*/ 75 w 85"/>
                  <a:gd name="T13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72">
                    <a:moveTo>
                      <a:pt x="75" y="72"/>
                    </a:moveTo>
                    <a:cubicBezTo>
                      <a:pt x="59" y="66"/>
                      <a:pt x="48" y="62"/>
                      <a:pt x="37" y="59"/>
                    </a:cubicBezTo>
                    <a:cubicBezTo>
                      <a:pt x="18" y="53"/>
                      <a:pt x="4" y="43"/>
                      <a:pt x="1" y="23"/>
                    </a:cubicBezTo>
                    <a:cubicBezTo>
                      <a:pt x="0" y="19"/>
                      <a:pt x="5" y="11"/>
                      <a:pt x="9" y="10"/>
                    </a:cubicBezTo>
                    <a:cubicBezTo>
                      <a:pt x="23" y="6"/>
                      <a:pt x="37" y="6"/>
                      <a:pt x="51" y="3"/>
                    </a:cubicBezTo>
                    <a:cubicBezTo>
                      <a:pt x="71" y="0"/>
                      <a:pt x="85" y="10"/>
                      <a:pt x="84" y="30"/>
                    </a:cubicBezTo>
                    <a:cubicBezTo>
                      <a:pt x="82" y="45"/>
                      <a:pt x="78" y="59"/>
                      <a:pt x="75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111"/>
              <p:cNvSpPr/>
              <p:nvPr/>
            </p:nvSpPr>
            <p:spPr bwMode="auto">
              <a:xfrm>
                <a:off x="9510486" y="1884362"/>
                <a:ext cx="280988" cy="239713"/>
              </a:xfrm>
              <a:custGeom>
                <a:avLst/>
                <a:gdLst>
                  <a:gd name="T0" fmla="*/ 77 w 89"/>
                  <a:gd name="T1" fmla="*/ 76 h 76"/>
                  <a:gd name="T2" fmla="*/ 29 w 89"/>
                  <a:gd name="T3" fmla="*/ 56 h 76"/>
                  <a:gd name="T4" fmla="*/ 17 w 89"/>
                  <a:gd name="T5" fmla="*/ 50 h 76"/>
                  <a:gd name="T6" fmla="*/ 0 w 89"/>
                  <a:gd name="T7" fmla="*/ 26 h 76"/>
                  <a:gd name="T8" fmla="*/ 23 w 89"/>
                  <a:gd name="T9" fmla="*/ 14 h 76"/>
                  <a:gd name="T10" fmla="*/ 75 w 89"/>
                  <a:gd name="T11" fmla="*/ 18 h 76"/>
                  <a:gd name="T12" fmla="*/ 77 w 89"/>
                  <a:gd name="T13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76">
                    <a:moveTo>
                      <a:pt x="77" y="76"/>
                    </a:moveTo>
                    <a:cubicBezTo>
                      <a:pt x="61" y="69"/>
                      <a:pt x="45" y="63"/>
                      <a:pt x="29" y="56"/>
                    </a:cubicBezTo>
                    <a:cubicBezTo>
                      <a:pt x="25" y="54"/>
                      <a:pt x="20" y="53"/>
                      <a:pt x="17" y="50"/>
                    </a:cubicBezTo>
                    <a:cubicBezTo>
                      <a:pt x="11" y="43"/>
                      <a:pt x="6" y="34"/>
                      <a:pt x="0" y="26"/>
                    </a:cubicBezTo>
                    <a:cubicBezTo>
                      <a:pt x="8" y="22"/>
                      <a:pt x="15" y="16"/>
                      <a:pt x="23" y="14"/>
                    </a:cubicBezTo>
                    <a:cubicBezTo>
                      <a:pt x="41" y="10"/>
                      <a:pt x="61" y="0"/>
                      <a:pt x="75" y="18"/>
                    </a:cubicBezTo>
                    <a:cubicBezTo>
                      <a:pt x="89" y="37"/>
                      <a:pt x="84" y="58"/>
                      <a:pt x="77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112"/>
              <p:cNvSpPr/>
              <p:nvPr/>
            </p:nvSpPr>
            <p:spPr bwMode="auto">
              <a:xfrm>
                <a:off x="14734949" y="1489075"/>
                <a:ext cx="188913" cy="217488"/>
              </a:xfrm>
              <a:custGeom>
                <a:avLst/>
                <a:gdLst>
                  <a:gd name="T0" fmla="*/ 60 w 60"/>
                  <a:gd name="T1" fmla="*/ 27 h 69"/>
                  <a:gd name="T2" fmla="*/ 49 w 60"/>
                  <a:gd name="T3" fmla="*/ 51 h 69"/>
                  <a:gd name="T4" fmla="*/ 11 w 60"/>
                  <a:gd name="T5" fmla="*/ 61 h 69"/>
                  <a:gd name="T6" fmla="*/ 13 w 60"/>
                  <a:gd name="T7" fmla="*/ 22 h 69"/>
                  <a:gd name="T8" fmla="*/ 25 w 60"/>
                  <a:gd name="T9" fmla="*/ 11 h 69"/>
                  <a:gd name="T10" fmla="*/ 46 w 60"/>
                  <a:gd name="T11" fmla="*/ 3 h 69"/>
                  <a:gd name="T12" fmla="*/ 60 w 60"/>
                  <a:gd name="T13" fmla="*/ 2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69">
                    <a:moveTo>
                      <a:pt x="60" y="27"/>
                    </a:moveTo>
                    <a:cubicBezTo>
                      <a:pt x="56" y="37"/>
                      <a:pt x="54" y="45"/>
                      <a:pt x="49" y="51"/>
                    </a:cubicBezTo>
                    <a:cubicBezTo>
                      <a:pt x="39" y="65"/>
                      <a:pt x="22" y="69"/>
                      <a:pt x="11" y="61"/>
                    </a:cubicBezTo>
                    <a:cubicBezTo>
                      <a:pt x="0" y="52"/>
                      <a:pt x="1" y="37"/>
                      <a:pt x="13" y="22"/>
                    </a:cubicBezTo>
                    <a:cubicBezTo>
                      <a:pt x="17" y="18"/>
                      <a:pt x="20" y="13"/>
                      <a:pt x="25" y="11"/>
                    </a:cubicBezTo>
                    <a:cubicBezTo>
                      <a:pt x="32" y="7"/>
                      <a:pt x="43" y="0"/>
                      <a:pt x="46" y="3"/>
                    </a:cubicBezTo>
                    <a:cubicBezTo>
                      <a:pt x="53" y="8"/>
                      <a:pt x="56" y="19"/>
                      <a:pt x="6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703" name="组合 702"/>
            <p:cNvGrpSpPr/>
            <p:nvPr/>
          </p:nvGrpSpPr>
          <p:grpSpPr>
            <a:xfrm>
              <a:off x="5634" y="2542"/>
              <a:ext cx="3490" cy="1224"/>
              <a:chOff x="6815138" y="1806575"/>
              <a:chExt cx="2881312" cy="1009650"/>
            </a:xfrm>
            <a:grpFill/>
          </p:grpSpPr>
          <p:sp>
            <p:nvSpPr>
              <p:cNvPr id="704" name="Freeform 12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Freeform 12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Freeform 12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Freeform 12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Freeform 12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Freeform 12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Freeform 12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Freeform 12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Freeform 12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Freeform 13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Freeform 13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Freeform 13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6" name="Freeform 13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7" name="Freeform 13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Freeform 13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Freeform 13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Freeform 13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Freeform 13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13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14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Freeform 14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Freeform 14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Freeform 14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Freeform 14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Freeform 14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Freeform 14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0" name="Freeform 14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1" name="Freeform 14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Freeform 14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Freeform 15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Freeform 15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5" name="Freeform 15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6" name="Freeform 15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7" name="Freeform 15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8" name="Freeform 15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9" name="Freeform 15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0" name="Freeform 15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1" name="Freeform 15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2" name="Freeform 15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3" name="Freeform 16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4" name="Freeform 16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5" name="Freeform 16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6" name="Freeform 16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7" name="Freeform 16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16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Freeform 16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16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16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16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17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4" name="Freeform 17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17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17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17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17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17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0" name="Freeform 17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Freeform 17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17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18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2" name="文本框 51"/>
          <p:cNvSpPr txBox="1"/>
          <p:nvPr/>
        </p:nvSpPr>
        <p:spPr>
          <a:xfrm>
            <a:off x="391795" y="363855"/>
            <a:ext cx="2308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>
                <a:solidFill>
                  <a:schemeClr val="bg1"/>
                </a:solidFill>
                <a:latin typeface="Impact" panose="020B0806030902050204" charset="0"/>
                <a:ea typeface="微软雅黑" panose="020B0503020204020204" charset="-122"/>
                <a:cs typeface="Impact" panose="020B0806030902050204" charset="0"/>
              </a:rPr>
              <a:t>01  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Background</a:t>
            </a:r>
            <a:endParaRPr lang="en-US" altLang="zh-CN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3260" y="1492250"/>
            <a:ext cx="95167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solidFill>
                  <a:schemeClr val="tx1"/>
                </a:solidFill>
                <a:ea typeface="微软雅黑" panose="020B0503020204020204" charset="-122"/>
                <a:cs typeface="+mn-lt"/>
              </a:rPr>
              <a:t>Core Contributions</a:t>
            </a:r>
            <a:endParaRPr lang="en-US" altLang="zh-CN" sz="2400" b="1">
              <a:solidFill>
                <a:schemeClr val="tx1"/>
              </a:solidFill>
              <a:ea typeface="微软雅黑" panose="020B0503020204020204" charset="-122"/>
              <a:cs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3260" y="2268855"/>
            <a:ext cx="951674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 fontAlgn="auto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zh-CN" sz="2000" b="1">
                <a:solidFill>
                  <a:schemeClr val="tx1"/>
                </a:solidFill>
                <a:ea typeface="微软雅黑" panose="020B0503020204020204" charset="-122"/>
                <a:cs typeface="+mn-lt"/>
              </a:rPr>
              <a:t>Introduce AgentAuditor, a framework that enhances LLM-based evaluators via self-adaptive representative shot selection, structured memory, RAG, and auto-generated CoT.</a:t>
            </a:r>
            <a:endParaRPr lang="en-US" altLang="zh-CN" sz="2000" b="1">
              <a:solidFill>
                <a:schemeClr val="tx1"/>
              </a:solidFill>
              <a:ea typeface="微软雅黑" panose="020B0503020204020204" charset="-122"/>
              <a:cs typeface="+mn-lt"/>
            </a:endParaRPr>
          </a:p>
          <a:p>
            <a:pPr marL="342900" indent="-342900" algn="l" fontAlgn="auto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altLang="zh-CN" sz="2000" b="1">
              <a:solidFill>
                <a:schemeClr val="tx1"/>
              </a:solidFill>
              <a:ea typeface="微软雅黑" panose="020B0503020204020204" charset="-122"/>
              <a:cs typeface="+mn-lt"/>
            </a:endParaRPr>
          </a:p>
          <a:p>
            <a:pPr marL="342900" indent="-342900" algn="l" fontAlgn="auto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zh-CN" sz="2000" b="1">
                <a:solidFill>
                  <a:schemeClr val="tx1"/>
                </a:solidFill>
                <a:ea typeface="微软雅黑" panose="020B0503020204020204" charset="-122"/>
                <a:cs typeface="+mn-lt"/>
              </a:rPr>
              <a:t>Develop ASSEBench, a large-scale, high-quality benchmark for LLM-based evaluators covering both agent safety and security.</a:t>
            </a:r>
            <a:endParaRPr lang="en-US" altLang="zh-CN" sz="2000" b="1">
              <a:solidFill>
                <a:schemeClr val="tx1"/>
              </a:solidFill>
              <a:ea typeface="微软雅黑" panose="020B0503020204020204" charset="-122"/>
              <a:cs typeface="+mn-lt"/>
            </a:endParaRPr>
          </a:p>
          <a:p>
            <a:pPr marL="342900" indent="-342900" algn="l" fontAlgn="auto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altLang="zh-CN" sz="2000" b="1">
              <a:solidFill>
                <a:schemeClr val="tx1"/>
              </a:solidFill>
              <a:ea typeface="微软雅黑" panose="020B0503020204020204" charset="-122"/>
              <a:cs typeface="+mn-lt"/>
            </a:endParaRPr>
          </a:p>
          <a:p>
            <a:pPr marL="342900" indent="-342900" algn="l" fontAlgn="auto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zh-CN" sz="2000" b="1">
                <a:solidFill>
                  <a:schemeClr val="tx1"/>
                </a:solidFill>
                <a:ea typeface="微软雅黑" panose="020B0503020204020204" charset="-122"/>
                <a:cs typeface="+mn-lt"/>
              </a:rPr>
              <a:t>SoTA performance for </a:t>
            </a:r>
            <a:r>
              <a:rPr lang="en-US" altLang="zh-CN" sz="2000" b="1">
                <a:ea typeface="微软雅黑" panose="020B0503020204020204" charset="-122"/>
                <a:cs typeface="+mn-lt"/>
                <a:sym typeface="+mn-ea"/>
              </a:rPr>
              <a:t>LLM-based evaluators.</a:t>
            </a:r>
            <a:endParaRPr lang="en-US" altLang="zh-CN" sz="2000" b="1">
              <a:solidFill>
                <a:schemeClr val="tx1"/>
              </a:solidFill>
              <a:ea typeface="微软雅黑" panose="020B0503020204020204" charset="-122"/>
              <a:cs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2" name="组合 701"/>
          <p:cNvGrpSpPr/>
          <p:nvPr/>
        </p:nvGrpSpPr>
        <p:grpSpPr>
          <a:xfrm>
            <a:off x="2646680" y="49530"/>
            <a:ext cx="6897370" cy="6887210"/>
            <a:chOff x="8645299" y="-830263"/>
            <a:chExt cx="7618413" cy="7602538"/>
          </a:xfrm>
          <a:solidFill>
            <a:srgbClr val="00458E">
              <a:alpha val="6000"/>
            </a:srgbClr>
          </a:solidFill>
        </p:grpSpPr>
        <p:sp>
          <p:nvSpPr>
            <p:cNvPr id="764" name="Freeform 75"/>
            <p:cNvSpPr>
              <a:spLocks noEditPoints="1"/>
            </p:cNvSpPr>
            <p:nvPr/>
          </p:nvSpPr>
          <p:spPr bwMode="auto">
            <a:xfrm>
              <a:off x="8645299" y="-830263"/>
              <a:ext cx="7618413" cy="7602538"/>
            </a:xfrm>
            <a:custGeom>
              <a:avLst/>
              <a:gdLst>
                <a:gd name="T0" fmla="*/ 1106 w 2412"/>
                <a:gd name="T1" fmla="*/ 2355 h 2406"/>
                <a:gd name="T2" fmla="*/ 435 w 2412"/>
                <a:gd name="T3" fmla="*/ 2057 h 2406"/>
                <a:gd name="T4" fmla="*/ 57 w 2412"/>
                <a:gd name="T5" fmla="*/ 1368 h 2406"/>
                <a:gd name="T6" fmla="*/ 118 w 2412"/>
                <a:gd name="T7" fmla="*/ 767 h 2406"/>
                <a:gd name="T8" fmla="*/ 811 w 2412"/>
                <a:gd name="T9" fmla="*/ 78 h 2406"/>
                <a:gd name="T10" fmla="*/ 1443 w 2412"/>
                <a:gd name="T11" fmla="*/ 26 h 2406"/>
                <a:gd name="T12" fmla="*/ 2296 w 2412"/>
                <a:gd name="T13" fmla="*/ 701 h 2406"/>
                <a:gd name="T14" fmla="*/ 2304 w 2412"/>
                <a:gd name="T15" fmla="*/ 1645 h 2406"/>
                <a:gd name="T16" fmla="*/ 1649 w 2412"/>
                <a:gd name="T17" fmla="*/ 2280 h 2406"/>
                <a:gd name="T18" fmla="*/ 1257 w 2412"/>
                <a:gd name="T19" fmla="*/ 2363 h 2406"/>
                <a:gd name="T20" fmla="*/ 2266 w 2412"/>
                <a:gd name="T21" fmla="*/ 754 h 2406"/>
                <a:gd name="T22" fmla="*/ 121 w 2412"/>
                <a:gd name="T23" fmla="*/ 919 h 2406"/>
                <a:gd name="T24" fmla="*/ 2125 w 2412"/>
                <a:gd name="T25" fmla="*/ 1861 h 2406"/>
                <a:gd name="T26" fmla="*/ 2275 w 2412"/>
                <a:gd name="T27" fmla="*/ 773 h 2406"/>
                <a:gd name="T28" fmla="*/ 2259 w 2412"/>
                <a:gd name="T29" fmla="*/ 853 h 2406"/>
                <a:gd name="T30" fmla="*/ 2163 w 2412"/>
                <a:gd name="T31" fmla="*/ 912 h 2406"/>
                <a:gd name="T32" fmla="*/ 2031 w 2412"/>
                <a:gd name="T33" fmla="*/ 918 h 2406"/>
                <a:gd name="T34" fmla="*/ 2013 w 2412"/>
                <a:gd name="T35" fmla="*/ 929 h 2406"/>
                <a:gd name="T36" fmla="*/ 2035 w 2412"/>
                <a:gd name="T37" fmla="*/ 966 h 2406"/>
                <a:gd name="T38" fmla="*/ 1970 w 2412"/>
                <a:gd name="T39" fmla="*/ 979 h 2406"/>
                <a:gd name="T40" fmla="*/ 1872 w 2412"/>
                <a:gd name="T41" fmla="*/ 996 h 2406"/>
                <a:gd name="T42" fmla="*/ 1842 w 2412"/>
                <a:gd name="T43" fmla="*/ 942 h 2406"/>
                <a:gd name="T44" fmla="*/ 1925 w 2412"/>
                <a:gd name="T45" fmla="*/ 935 h 2406"/>
                <a:gd name="T46" fmla="*/ 1826 w 2412"/>
                <a:gd name="T47" fmla="*/ 852 h 2406"/>
                <a:gd name="T48" fmla="*/ 1886 w 2412"/>
                <a:gd name="T49" fmla="*/ 861 h 2406"/>
                <a:gd name="T50" fmla="*/ 1987 w 2412"/>
                <a:gd name="T51" fmla="*/ 894 h 2406"/>
                <a:gd name="T52" fmla="*/ 2074 w 2412"/>
                <a:gd name="T53" fmla="*/ 910 h 2406"/>
                <a:gd name="T54" fmla="*/ 2018 w 2412"/>
                <a:gd name="T55" fmla="*/ 883 h 2406"/>
                <a:gd name="T56" fmla="*/ 1910 w 2412"/>
                <a:gd name="T57" fmla="*/ 815 h 2406"/>
                <a:gd name="T58" fmla="*/ 2081 w 2412"/>
                <a:gd name="T59" fmla="*/ 840 h 2406"/>
                <a:gd name="T60" fmla="*/ 1994 w 2412"/>
                <a:gd name="T61" fmla="*/ 808 h 2406"/>
                <a:gd name="T62" fmla="*/ 2031 w 2412"/>
                <a:gd name="T63" fmla="*/ 716 h 2406"/>
                <a:gd name="T64" fmla="*/ 2059 w 2412"/>
                <a:gd name="T65" fmla="*/ 689 h 2406"/>
                <a:gd name="T66" fmla="*/ 2049 w 2412"/>
                <a:gd name="T67" fmla="*/ 805 h 2406"/>
                <a:gd name="T68" fmla="*/ 2101 w 2412"/>
                <a:gd name="T69" fmla="*/ 781 h 2406"/>
                <a:gd name="T70" fmla="*/ 2122 w 2412"/>
                <a:gd name="T71" fmla="*/ 746 h 2406"/>
                <a:gd name="T72" fmla="*/ 2167 w 2412"/>
                <a:gd name="T73" fmla="*/ 753 h 2406"/>
                <a:gd name="T74" fmla="*/ 2266 w 2412"/>
                <a:gd name="T75" fmla="*/ 754 h 2406"/>
                <a:gd name="T76" fmla="*/ 2158 w 2412"/>
                <a:gd name="T77" fmla="*/ 848 h 2406"/>
                <a:gd name="T78" fmla="*/ 2151 w 2412"/>
                <a:gd name="T79" fmla="*/ 869 h 2406"/>
                <a:gd name="T80" fmla="*/ 2169 w 2412"/>
                <a:gd name="T81" fmla="*/ 822 h 2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12" h="2406">
                  <a:moveTo>
                    <a:pt x="1189" y="2363"/>
                  </a:moveTo>
                  <a:cubicBezTo>
                    <a:pt x="1161" y="2360"/>
                    <a:pt x="1134" y="2358"/>
                    <a:pt x="1106" y="2355"/>
                  </a:cubicBezTo>
                  <a:cubicBezTo>
                    <a:pt x="947" y="2340"/>
                    <a:pt x="797" y="2293"/>
                    <a:pt x="657" y="2217"/>
                  </a:cubicBezTo>
                  <a:cubicBezTo>
                    <a:pt x="577" y="2172"/>
                    <a:pt x="503" y="2119"/>
                    <a:pt x="435" y="2057"/>
                  </a:cubicBezTo>
                  <a:cubicBezTo>
                    <a:pt x="330" y="1963"/>
                    <a:pt x="245" y="1855"/>
                    <a:pt x="179" y="1731"/>
                  </a:cubicBezTo>
                  <a:cubicBezTo>
                    <a:pt x="118" y="1617"/>
                    <a:pt x="78" y="1496"/>
                    <a:pt x="57" y="1368"/>
                  </a:cubicBezTo>
                  <a:cubicBezTo>
                    <a:pt x="42" y="1274"/>
                    <a:pt x="40" y="1178"/>
                    <a:pt x="47" y="1083"/>
                  </a:cubicBezTo>
                  <a:cubicBezTo>
                    <a:pt x="55" y="975"/>
                    <a:pt x="79" y="869"/>
                    <a:pt x="118" y="767"/>
                  </a:cubicBezTo>
                  <a:cubicBezTo>
                    <a:pt x="171" y="631"/>
                    <a:pt x="245" y="507"/>
                    <a:pt x="343" y="398"/>
                  </a:cubicBezTo>
                  <a:cubicBezTo>
                    <a:pt x="473" y="254"/>
                    <a:pt x="629" y="146"/>
                    <a:pt x="811" y="78"/>
                  </a:cubicBezTo>
                  <a:cubicBezTo>
                    <a:pt x="904" y="43"/>
                    <a:pt x="1001" y="21"/>
                    <a:pt x="1099" y="11"/>
                  </a:cubicBezTo>
                  <a:cubicBezTo>
                    <a:pt x="1215" y="0"/>
                    <a:pt x="1329" y="4"/>
                    <a:pt x="1443" y="26"/>
                  </a:cubicBezTo>
                  <a:cubicBezTo>
                    <a:pt x="1633" y="62"/>
                    <a:pt x="1803" y="141"/>
                    <a:pt x="1955" y="262"/>
                  </a:cubicBezTo>
                  <a:cubicBezTo>
                    <a:pt x="2104" y="381"/>
                    <a:pt x="2217" y="528"/>
                    <a:pt x="2296" y="701"/>
                  </a:cubicBezTo>
                  <a:cubicBezTo>
                    <a:pt x="2348" y="816"/>
                    <a:pt x="2381" y="936"/>
                    <a:pt x="2393" y="1061"/>
                  </a:cubicBezTo>
                  <a:cubicBezTo>
                    <a:pt x="2412" y="1263"/>
                    <a:pt x="2385" y="1458"/>
                    <a:pt x="2304" y="1645"/>
                  </a:cubicBezTo>
                  <a:cubicBezTo>
                    <a:pt x="2259" y="1751"/>
                    <a:pt x="2199" y="1849"/>
                    <a:pt x="2124" y="1937"/>
                  </a:cubicBezTo>
                  <a:cubicBezTo>
                    <a:pt x="1994" y="2091"/>
                    <a:pt x="1836" y="2206"/>
                    <a:pt x="1649" y="2280"/>
                  </a:cubicBezTo>
                  <a:cubicBezTo>
                    <a:pt x="1532" y="2326"/>
                    <a:pt x="1410" y="2353"/>
                    <a:pt x="1284" y="2358"/>
                  </a:cubicBezTo>
                  <a:cubicBezTo>
                    <a:pt x="1275" y="2359"/>
                    <a:pt x="1266" y="2361"/>
                    <a:pt x="1257" y="2363"/>
                  </a:cubicBezTo>
                  <a:cubicBezTo>
                    <a:pt x="1234" y="2363"/>
                    <a:pt x="1212" y="2363"/>
                    <a:pt x="1189" y="2363"/>
                  </a:cubicBezTo>
                  <a:close/>
                  <a:moveTo>
                    <a:pt x="2266" y="754"/>
                  </a:moveTo>
                  <a:cubicBezTo>
                    <a:pt x="2129" y="397"/>
                    <a:pt x="1740" y="51"/>
                    <a:pt x="1218" y="52"/>
                  </a:cubicBezTo>
                  <a:cubicBezTo>
                    <a:pt x="699" y="52"/>
                    <a:pt x="246" y="408"/>
                    <a:pt x="121" y="919"/>
                  </a:cubicBezTo>
                  <a:cubicBezTo>
                    <a:pt x="0" y="1416"/>
                    <a:pt x="233" y="1979"/>
                    <a:pt x="768" y="2219"/>
                  </a:cubicBezTo>
                  <a:cubicBezTo>
                    <a:pt x="1188" y="2406"/>
                    <a:pt x="1766" y="2330"/>
                    <a:pt x="2125" y="1861"/>
                  </a:cubicBezTo>
                  <a:cubicBezTo>
                    <a:pt x="2244" y="1706"/>
                    <a:pt x="2315" y="1529"/>
                    <a:pt x="2341" y="1334"/>
                  </a:cubicBezTo>
                  <a:cubicBezTo>
                    <a:pt x="2367" y="1140"/>
                    <a:pt x="2345" y="952"/>
                    <a:pt x="2275" y="773"/>
                  </a:cubicBezTo>
                  <a:cubicBezTo>
                    <a:pt x="2261" y="788"/>
                    <a:pt x="2247" y="802"/>
                    <a:pt x="2233" y="816"/>
                  </a:cubicBezTo>
                  <a:cubicBezTo>
                    <a:pt x="2250" y="820"/>
                    <a:pt x="2260" y="827"/>
                    <a:pt x="2259" y="853"/>
                  </a:cubicBezTo>
                  <a:cubicBezTo>
                    <a:pt x="2258" y="874"/>
                    <a:pt x="2252" y="881"/>
                    <a:pt x="2236" y="887"/>
                  </a:cubicBezTo>
                  <a:cubicBezTo>
                    <a:pt x="2212" y="896"/>
                    <a:pt x="2187" y="904"/>
                    <a:pt x="2163" y="912"/>
                  </a:cubicBezTo>
                  <a:cubicBezTo>
                    <a:pt x="2155" y="945"/>
                    <a:pt x="2133" y="967"/>
                    <a:pt x="2098" y="942"/>
                  </a:cubicBezTo>
                  <a:cubicBezTo>
                    <a:pt x="2079" y="929"/>
                    <a:pt x="2054" y="925"/>
                    <a:pt x="2031" y="918"/>
                  </a:cubicBezTo>
                  <a:cubicBezTo>
                    <a:pt x="2027" y="917"/>
                    <a:pt x="2022" y="921"/>
                    <a:pt x="2017" y="922"/>
                  </a:cubicBezTo>
                  <a:cubicBezTo>
                    <a:pt x="2016" y="924"/>
                    <a:pt x="2014" y="927"/>
                    <a:pt x="2013" y="929"/>
                  </a:cubicBezTo>
                  <a:cubicBezTo>
                    <a:pt x="2019" y="932"/>
                    <a:pt x="2025" y="935"/>
                    <a:pt x="2030" y="939"/>
                  </a:cubicBezTo>
                  <a:cubicBezTo>
                    <a:pt x="2041" y="946"/>
                    <a:pt x="2044" y="955"/>
                    <a:pt x="2035" y="966"/>
                  </a:cubicBezTo>
                  <a:cubicBezTo>
                    <a:pt x="2026" y="975"/>
                    <a:pt x="2017" y="985"/>
                    <a:pt x="2003" y="974"/>
                  </a:cubicBezTo>
                  <a:cubicBezTo>
                    <a:pt x="1990" y="964"/>
                    <a:pt x="1980" y="968"/>
                    <a:pt x="1970" y="979"/>
                  </a:cubicBezTo>
                  <a:cubicBezTo>
                    <a:pt x="1966" y="984"/>
                    <a:pt x="1961" y="989"/>
                    <a:pt x="1957" y="994"/>
                  </a:cubicBezTo>
                  <a:cubicBezTo>
                    <a:pt x="1922" y="1036"/>
                    <a:pt x="1908" y="1040"/>
                    <a:pt x="1872" y="996"/>
                  </a:cubicBezTo>
                  <a:cubicBezTo>
                    <a:pt x="1859" y="980"/>
                    <a:pt x="1849" y="963"/>
                    <a:pt x="1837" y="947"/>
                  </a:cubicBezTo>
                  <a:cubicBezTo>
                    <a:pt x="1839" y="946"/>
                    <a:pt x="1841" y="944"/>
                    <a:pt x="1842" y="942"/>
                  </a:cubicBezTo>
                  <a:cubicBezTo>
                    <a:pt x="1857" y="948"/>
                    <a:pt x="1870" y="955"/>
                    <a:pt x="1885" y="960"/>
                  </a:cubicBezTo>
                  <a:cubicBezTo>
                    <a:pt x="1906" y="968"/>
                    <a:pt x="1912" y="946"/>
                    <a:pt x="1925" y="935"/>
                  </a:cubicBezTo>
                  <a:cubicBezTo>
                    <a:pt x="1911" y="928"/>
                    <a:pt x="1896" y="921"/>
                    <a:pt x="1881" y="918"/>
                  </a:cubicBezTo>
                  <a:cubicBezTo>
                    <a:pt x="1840" y="911"/>
                    <a:pt x="1832" y="893"/>
                    <a:pt x="1826" y="852"/>
                  </a:cubicBezTo>
                  <a:cubicBezTo>
                    <a:pt x="1825" y="844"/>
                    <a:pt x="1833" y="834"/>
                    <a:pt x="1837" y="826"/>
                  </a:cubicBezTo>
                  <a:cubicBezTo>
                    <a:pt x="1856" y="840"/>
                    <a:pt x="1870" y="853"/>
                    <a:pt x="1886" y="861"/>
                  </a:cubicBezTo>
                  <a:cubicBezTo>
                    <a:pt x="1914" y="874"/>
                    <a:pt x="1943" y="883"/>
                    <a:pt x="1971" y="894"/>
                  </a:cubicBezTo>
                  <a:cubicBezTo>
                    <a:pt x="1976" y="895"/>
                    <a:pt x="1983" y="896"/>
                    <a:pt x="1987" y="894"/>
                  </a:cubicBezTo>
                  <a:cubicBezTo>
                    <a:pt x="2003" y="885"/>
                    <a:pt x="2016" y="891"/>
                    <a:pt x="2030" y="897"/>
                  </a:cubicBezTo>
                  <a:cubicBezTo>
                    <a:pt x="2044" y="903"/>
                    <a:pt x="2059" y="906"/>
                    <a:pt x="2074" y="910"/>
                  </a:cubicBezTo>
                  <a:cubicBezTo>
                    <a:pt x="2075" y="907"/>
                    <a:pt x="2075" y="904"/>
                    <a:pt x="2076" y="901"/>
                  </a:cubicBezTo>
                  <a:cubicBezTo>
                    <a:pt x="2057" y="895"/>
                    <a:pt x="2037" y="883"/>
                    <a:pt x="2018" y="883"/>
                  </a:cubicBezTo>
                  <a:cubicBezTo>
                    <a:pt x="1970" y="884"/>
                    <a:pt x="1939" y="858"/>
                    <a:pt x="1911" y="825"/>
                  </a:cubicBezTo>
                  <a:cubicBezTo>
                    <a:pt x="1910" y="823"/>
                    <a:pt x="1910" y="820"/>
                    <a:pt x="1910" y="815"/>
                  </a:cubicBezTo>
                  <a:cubicBezTo>
                    <a:pt x="1964" y="828"/>
                    <a:pt x="2016" y="841"/>
                    <a:pt x="2070" y="855"/>
                  </a:cubicBezTo>
                  <a:cubicBezTo>
                    <a:pt x="2073" y="849"/>
                    <a:pt x="2078" y="844"/>
                    <a:pt x="2081" y="840"/>
                  </a:cubicBezTo>
                  <a:cubicBezTo>
                    <a:pt x="2064" y="833"/>
                    <a:pt x="2049" y="826"/>
                    <a:pt x="2032" y="818"/>
                  </a:cubicBezTo>
                  <a:cubicBezTo>
                    <a:pt x="2020" y="815"/>
                    <a:pt x="2007" y="811"/>
                    <a:pt x="1994" y="808"/>
                  </a:cubicBezTo>
                  <a:cubicBezTo>
                    <a:pt x="1998" y="794"/>
                    <a:pt x="2000" y="780"/>
                    <a:pt x="2006" y="767"/>
                  </a:cubicBezTo>
                  <a:cubicBezTo>
                    <a:pt x="2013" y="750"/>
                    <a:pt x="2022" y="733"/>
                    <a:pt x="2031" y="716"/>
                  </a:cubicBezTo>
                  <a:cubicBezTo>
                    <a:pt x="2034" y="709"/>
                    <a:pt x="2034" y="701"/>
                    <a:pt x="2039" y="696"/>
                  </a:cubicBezTo>
                  <a:cubicBezTo>
                    <a:pt x="2044" y="691"/>
                    <a:pt x="2053" y="688"/>
                    <a:pt x="2059" y="689"/>
                  </a:cubicBezTo>
                  <a:cubicBezTo>
                    <a:pt x="2063" y="689"/>
                    <a:pt x="2068" y="699"/>
                    <a:pt x="2069" y="705"/>
                  </a:cubicBezTo>
                  <a:cubicBezTo>
                    <a:pt x="2073" y="740"/>
                    <a:pt x="2072" y="774"/>
                    <a:pt x="2049" y="805"/>
                  </a:cubicBezTo>
                  <a:cubicBezTo>
                    <a:pt x="2064" y="807"/>
                    <a:pt x="2075" y="809"/>
                    <a:pt x="2077" y="791"/>
                  </a:cubicBezTo>
                  <a:cubicBezTo>
                    <a:pt x="2079" y="776"/>
                    <a:pt x="2089" y="775"/>
                    <a:pt x="2101" y="781"/>
                  </a:cubicBezTo>
                  <a:cubicBezTo>
                    <a:pt x="2104" y="783"/>
                    <a:pt x="2108" y="786"/>
                    <a:pt x="2112" y="789"/>
                  </a:cubicBezTo>
                  <a:cubicBezTo>
                    <a:pt x="2116" y="774"/>
                    <a:pt x="2118" y="760"/>
                    <a:pt x="2122" y="746"/>
                  </a:cubicBezTo>
                  <a:cubicBezTo>
                    <a:pt x="2125" y="737"/>
                    <a:pt x="2131" y="730"/>
                    <a:pt x="2143" y="738"/>
                  </a:cubicBezTo>
                  <a:cubicBezTo>
                    <a:pt x="2151" y="744"/>
                    <a:pt x="2159" y="748"/>
                    <a:pt x="2167" y="753"/>
                  </a:cubicBezTo>
                  <a:cubicBezTo>
                    <a:pt x="2185" y="764"/>
                    <a:pt x="2202" y="765"/>
                    <a:pt x="2222" y="759"/>
                  </a:cubicBezTo>
                  <a:cubicBezTo>
                    <a:pt x="2236" y="755"/>
                    <a:pt x="2250" y="756"/>
                    <a:pt x="2266" y="754"/>
                  </a:cubicBezTo>
                  <a:close/>
                  <a:moveTo>
                    <a:pt x="2140" y="834"/>
                  </a:moveTo>
                  <a:cubicBezTo>
                    <a:pt x="2148" y="840"/>
                    <a:pt x="2153" y="843"/>
                    <a:pt x="2158" y="848"/>
                  </a:cubicBezTo>
                  <a:cubicBezTo>
                    <a:pt x="2154" y="854"/>
                    <a:pt x="2151" y="859"/>
                    <a:pt x="2148" y="863"/>
                  </a:cubicBezTo>
                  <a:cubicBezTo>
                    <a:pt x="2149" y="865"/>
                    <a:pt x="2150" y="867"/>
                    <a:pt x="2151" y="869"/>
                  </a:cubicBezTo>
                  <a:cubicBezTo>
                    <a:pt x="2161" y="864"/>
                    <a:pt x="2176" y="861"/>
                    <a:pt x="2179" y="854"/>
                  </a:cubicBezTo>
                  <a:cubicBezTo>
                    <a:pt x="2182" y="846"/>
                    <a:pt x="2173" y="834"/>
                    <a:pt x="2169" y="822"/>
                  </a:cubicBezTo>
                  <a:cubicBezTo>
                    <a:pt x="2158" y="827"/>
                    <a:pt x="2150" y="830"/>
                    <a:pt x="2140" y="8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5" name="Freeform 78"/>
            <p:cNvSpPr/>
            <p:nvPr/>
          </p:nvSpPr>
          <p:spPr bwMode="auto">
            <a:xfrm>
              <a:off x="10745561" y="1906587"/>
              <a:ext cx="3482975" cy="2900363"/>
            </a:xfrm>
            <a:custGeom>
              <a:avLst/>
              <a:gdLst>
                <a:gd name="T0" fmla="*/ 1103 w 1103"/>
                <a:gd name="T1" fmla="*/ 30 h 918"/>
                <a:gd name="T2" fmla="*/ 980 w 1103"/>
                <a:gd name="T3" fmla="*/ 112 h 918"/>
                <a:gd name="T4" fmla="*/ 922 w 1103"/>
                <a:gd name="T5" fmla="*/ 108 h 918"/>
                <a:gd name="T6" fmla="*/ 905 w 1103"/>
                <a:gd name="T7" fmla="*/ 117 h 918"/>
                <a:gd name="T8" fmla="*/ 888 w 1103"/>
                <a:gd name="T9" fmla="*/ 160 h 918"/>
                <a:gd name="T10" fmla="*/ 1030 w 1103"/>
                <a:gd name="T11" fmla="*/ 160 h 918"/>
                <a:gd name="T12" fmla="*/ 930 w 1103"/>
                <a:gd name="T13" fmla="*/ 244 h 918"/>
                <a:gd name="T14" fmla="*/ 849 w 1103"/>
                <a:gd name="T15" fmla="*/ 244 h 918"/>
                <a:gd name="T16" fmla="*/ 827 w 1103"/>
                <a:gd name="T17" fmla="*/ 297 h 918"/>
                <a:gd name="T18" fmla="*/ 943 w 1103"/>
                <a:gd name="T19" fmla="*/ 297 h 918"/>
                <a:gd name="T20" fmla="*/ 852 w 1103"/>
                <a:gd name="T21" fmla="*/ 372 h 918"/>
                <a:gd name="T22" fmla="*/ 830 w 1103"/>
                <a:gd name="T23" fmla="*/ 373 h 918"/>
                <a:gd name="T24" fmla="*/ 775 w 1103"/>
                <a:gd name="T25" fmla="*/ 424 h 918"/>
                <a:gd name="T26" fmla="*/ 862 w 1103"/>
                <a:gd name="T27" fmla="*/ 424 h 918"/>
                <a:gd name="T28" fmla="*/ 775 w 1103"/>
                <a:gd name="T29" fmla="*/ 501 h 918"/>
                <a:gd name="T30" fmla="*/ 720 w 1103"/>
                <a:gd name="T31" fmla="*/ 553 h 918"/>
                <a:gd name="T32" fmla="*/ 750 w 1103"/>
                <a:gd name="T33" fmla="*/ 553 h 918"/>
                <a:gd name="T34" fmla="*/ 780 w 1103"/>
                <a:gd name="T35" fmla="*/ 553 h 918"/>
                <a:gd name="T36" fmla="*/ 715 w 1103"/>
                <a:gd name="T37" fmla="*/ 620 h 918"/>
                <a:gd name="T38" fmla="*/ 695 w 1103"/>
                <a:gd name="T39" fmla="*/ 623 h 918"/>
                <a:gd name="T40" fmla="*/ 666 w 1103"/>
                <a:gd name="T41" fmla="*/ 701 h 918"/>
                <a:gd name="T42" fmla="*/ 682 w 1103"/>
                <a:gd name="T43" fmla="*/ 719 h 918"/>
                <a:gd name="T44" fmla="*/ 560 w 1103"/>
                <a:gd name="T45" fmla="*/ 918 h 918"/>
                <a:gd name="T46" fmla="*/ 430 w 1103"/>
                <a:gd name="T47" fmla="*/ 719 h 918"/>
                <a:gd name="T48" fmla="*/ 453 w 1103"/>
                <a:gd name="T49" fmla="*/ 676 h 918"/>
                <a:gd name="T50" fmla="*/ 416 w 1103"/>
                <a:gd name="T51" fmla="*/ 621 h 918"/>
                <a:gd name="T52" fmla="*/ 331 w 1103"/>
                <a:gd name="T53" fmla="*/ 553 h 918"/>
                <a:gd name="T54" fmla="*/ 393 w 1103"/>
                <a:gd name="T55" fmla="*/ 553 h 918"/>
                <a:gd name="T56" fmla="*/ 376 w 1103"/>
                <a:gd name="T57" fmla="*/ 508 h 918"/>
                <a:gd name="T58" fmla="*/ 360 w 1103"/>
                <a:gd name="T59" fmla="*/ 501 h 918"/>
                <a:gd name="T60" fmla="*/ 254 w 1103"/>
                <a:gd name="T61" fmla="*/ 430 h 918"/>
                <a:gd name="T62" fmla="*/ 342 w 1103"/>
                <a:gd name="T63" fmla="*/ 425 h 918"/>
                <a:gd name="T64" fmla="*/ 326 w 1103"/>
                <a:gd name="T65" fmla="*/ 386 h 918"/>
                <a:gd name="T66" fmla="*/ 309 w 1103"/>
                <a:gd name="T67" fmla="*/ 380 h 918"/>
                <a:gd name="T68" fmla="*/ 255 w 1103"/>
                <a:gd name="T69" fmla="*/ 376 h 918"/>
                <a:gd name="T70" fmla="*/ 174 w 1103"/>
                <a:gd name="T71" fmla="*/ 303 h 918"/>
                <a:gd name="T72" fmla="*/ 291 w 1103"/>
                <a:gd name="T73" fmla="*/ 303 h 918"/>
                <a:gd name="T74" fmla="*/ 266 w 1103"/>
                <a:gd name="T75" fmla="*/ 249 h 918"/>
                <a:gd name="T76" fmla="*/ 250 w 1103"/>
                <a:gd name="T77" fmla="*/ 245 h 918"/>
                <a:gd name="T78" fmla="*/ 190 w 1103"/>
                <a:gd name="T79" fmla="*/ 244 h 918"/>
                <a:gd name="T80" fmla="*/ 82 w 1103"/>
                <a:gd name="T81" fmla="*/ 165 h 918"/>
                <a:gd name="T82" fmla="*/ 225 w 1103"/>
                <a:gd name="T83" fmla="*/ 165 h 918"/>
                <a:gd name="T84" fmla="*/ 207 w 1103"/>
                <a:gd name="T85" fmla="*/ 120 h 918"/>
                <a:gd name="T86" fmla="*/ 185 w 1103"/>
                <a:gd name="T87" fmla="*/ 112 h 918"/>
                <a:gd name="T88" fmla="*/ 88 w 1103"/>
                <a:gd name="T89" fmla="*/ 106 h 918"/>
                <a:gd name="T90" fmla="*/ 0 w 1103"/>
                <a:gd name="T91" fmla="*/ 38 h 918"/>
                <a:gd name="T92" fmla="*/ 109 w 1103"/>
                <a:gd name="T93" fmla="*/ 34 h 918"/>
                <a:gd name="T94" fmla="*/ 291 w 1103"/>
                <a:gd name="T95" fmla="*/ 29 h 918"/>
                <a:gd name="T96" fmla="*/ 419 w 1103"/>
                <a:gd name="T97" fmla="*/ 112 h 918"/>
                <a:gd name="T98" fmla="*/ 450 w 1103"/>
                <a:gd name="T99" fmla="*/ 168 h 918"/>
                <a:gd name="T100" fmla="*/ 480 w 1103"/>
                <a:gd name="T101" fmla="*/ 64 h 918"/>
                <a:gd name="T102" fmla="*/ 553 w 1103"/>
                <a:gd name="T103" fmla="*/ 4 h 918"/>
                <a:gd name="T104" fmla="*/ 701 w 1103"/>
                <a:gd name="T105" fmla="*/ 46 h 918"/>
                <a:gd name="T106" fmla="*/ 612 w 1103"/>
                <a:gd name="T107" fmla="*/ 79 h 918"/>
                <a:gd name="T108" fmla="*/ 655 w 1103"/>
                <a:gd name="T109" fmla="*/ 182 h 918"/>
                <a:gd name="T110" fmla="*/ 691 w 1103"/>
                <a:gd name="T111" fmla="*/ 113 h 918"/>
                <a:gd name="T112" fmla="*/ 784 w 1103"/>
                <a:gd name="T113" fmla="*/ 32 h 918"/>
                <a:gd name="T114" fmla="*/ 802 w 1103"/>
                <a:gd name="T115" fmla="*/ 29 h 918"/>
                <a:gd name="T116" fmla="*/ 1092 w 1103"/>
                <a:gd name="T117" fmla="*/ 29 h 918"/>
                <a:gd name="T118" fmla="*/ 1103 w 1103"/>
                <a:gd name="T119" fmla="*/ 30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03" h="918">
                  <a:moveTo>
                    <a:pt x="1103" y="30"/>
                  </a:moveTo>
                  <a:cubicBezTo>
                    <a:pt x="1085" y="84"/>
                    <a:pt x="1044" y="111"/>
                    <a:pt x="980" y="112"/>
                  </a:cubicBezTo>
                  <a:cubicBezTo>
                    <a:pt x="961" y="112"/>
                    <a:pt x="941" y="108"/>
                    <a:pt x="922" y="108"/>
                  </a:cubicBezTo>
                  <a:cubicBezTo>
                    <a:pt x="916" y="108"/>
                    <a:pt x="907" y="112"/>
                    <a:pt x="905" y="117"/>
                  </a:cubicBezTo>
                  <a:cubicBezTo>
                    <a:pt x="898" y="130"/>
                    <a:pt x="894" y="144"/>
                    <a:pt x="888" y="160"/>
                  </a:cubicBezTo>
                  <a:cubicBezTo>
                    <a:pt x="936" y="160"/>
                    <a:pt x="983" y="160"/>
                    <a:pt x="1030" y="160"/>
                  </a:cubicBezTo>
                  <a:cubicBezTo>
                    <a:pt x="1024" y="205"/>
                    <a:pt x="980" y="242"/>
                    <a:pt x="930" y="244"/>
                  </a:cubicBezTo>
                  <a:cubicBezTo>
                    <a:pt x="904" y="245"/>
                    <a:pt x="878" y="244"/>
                    <a:pt x="849" y="244"/>
                  </a:cubicBezTo>
                  <a:cubicBezTo>
                    <a:pt x="843" y="258"/>
                    <a:pt x="836" y="275"/>
                    <a:pt x="827" y="297"/>
                  </a:cubicBezTo>
                  <a:cubicBezTo>
                    <a:pt x="868" y="297"/>
                    <a:pt x="905" y="297"/>
                    <a:pt x="943" y="297"/>
                  </a:cubicBezTo>
                  <a:cubicBezTo>
                    <a:pt x="929" y="339"/>
                    <a:pt x="891" y="369"/>
                    <a:pt x="852" y="372"/>
                  </a:cubicBezTo>
                  <a:cubicBezTo>
                    <a:pt x="844" y="373"/>
                    <a:pt x="837" y="373"/>
                    <a:pt x="830" y="373"/>
                  </a:cubicBezTo>
                  <a:cubicBezTo>
                    <a:pt x="787" y="375"/>
                    <a:pt x="783" y="378"/>
                    <a:pt x="775" y="424"/>
                  </a:cubicBezTo>
                  <a:cubicBezTo>
                    <a:pt x="804" y="424"/>
                    <a:pt x="833" y="424"/>
                    <a:pt x="862" y="424"/>
                  </a:cubicBezTo>
                  <a:cubicBezTo>
                    <a:pt x="852" y="474"/>
                    <a:pt x="823" y="499"/>
                    <a:pt x="775" y="501"/>
                  </a:cubicBezTo>
                  <a:cubicBezTo>
                    <a:pt x="731" y="502"/>
                    <a:pt x="729" y="504"/>
                    <a:pt x="720" y="553"/>
                  </a:cubicBezTo>
                  <a:cubicBezTo>
                    <a:pt x="731" y="553"/>
                    <a:pt x="740" y="553"/>
                    <a:pt x="750" y="553"/>
                  </a:cubicBezTo>
                  <a:cubicBezTo>
                    <a:pt x="760" y="553"/>
                    <a:pt x="770" y="553"/>
                    <a:pt x="780" y="553"/>
                  </a:cubicBezTo>
                  <a:cubicBezTo>
                    <a:pt x="775" y="588"/>
                    <a:pt x="747" y="616"/>
                    <a:pt x="715" y="620"/>
                  </a:cubicBezTo>
                  <a:cubicBezTo>
                    <a:pt x="708" y="621"/>
                    <a:pt x="702" y="623"/>
                    <a:pt x="695" y="623"/>
                  </a:cubicBezTo>
                  <a:cubicBezTo>
                    <a:pt x="653" y="620"/>
                    <a:pt x="642" y="674"/>
                    <a:pt x="666" y="701"/>
                  </a:cubicBezTo>
                  <a:cubicBezTo>
                    <a:pt x="671" y="707"/>
                    <a:pt x="677" y="713"/>
                    <a:pt x="682" y="719"/>
                  </a:cubicBezTo>
                  <a:cubicBezTo>
                    <a:pt x="642" y="784"/>
                    <a:pt x="602" y="850"/>
                    <a:pt x="560" y="918"/>
                  </a:cubicBezTo>
                  <a:cubicBezTo>
                    <a:pt x="515" y="849"/>
                    <a:pt x="471" y="783"/>
                    <a:pt x="430" y="719"/>
                  </a:cubicBezTo>
                  <a:cubicBezTo>
                    <a:pt x="438" y="704"/>
                    <a:pt x="449" y="690"/>
                    <a:pt x="453" y="676"/>
                  </a:cubicBezTo>
                  <a:cubicBezTo>
                    <a:pt x="462" y="644"/>
                    <a:pt x="449" y="624"/>
                    <a:pt x="416" y="621"/>
                  </a:cubicBezTo>
                  <a:cubicBezTo>
                    <a:pt x="374" y="616"/>
                    <a:pt x="347" y="594"/>
                    <a:pt x="331" y="553"/>
                  </a:cubicBezTo>
                  <a:cubicBezTo>
                    <a:pt x="352" y="553"/>
                    <a:pt x="371" y="553"/>
                    <a:pt x="393" y="553"/>
                  </a:cubicBezTo>
                  <a:cubicBezTo>
                    <a:pt x="387" y="536"/>
                    <a:pt x="382" y="521"/>
                    <a:pt x="376" y="508"/>
                  </a:cubicBezTo>
                  <a:cubicBezTo>
                    <a:pt x="374" y="504"/>
                    <a:pt x="365" y="500"/>
                    <a:pt x="360" y="501"/>
                  </a:cubicBezTo>
                  <a:cubicBezTo>
                    <a:pt x="306" y="506"/>
                    <a:pt x="276" y="476"/>
                    <a:pt x="254" y="430"/>
                  </a:cubicBezTo>
                  <a:cubicBezTo>
                    <a:pt x="283" y="428"/>
                    <a:pt x="311" y="426"/>
                    <a:pt x="342" y="425"/>
                  </a:cubicBezTo>
                  <a:cubicBezTo>
                    <a:pt x="336" y="410"/>
                    <a:pt x="332" y="397"/>
                    <a:pt x="326" y="386"/>
                  </a:cubicBezTo>
                  <a:cubicBezTo>
                    <a:pt x="324" y="382"/>
                    <a:pt x="315" y="381"/>
                    <a:pt x="309" y="380"/>
                  </a:cubicBezTo>
                  <a:cubicBezTo>
                    <a:pt x="291" y="378"/>
                    <a:pt x="273" y="378"/>
                    <a:pt x="255" y="376"/>
                  </a:cubicBezTo>
                  <a:cubicBezTo>
                    <a:pt x="214" y="371"/>
                    <a:pt x="193" y="342"/>
                    <a:pt x="174" y="303"/>
                  </a:cubicBezTo>
                  <a:cubicBezTo>
                    <a:pt x="213" y="303"/>
                    <a:pt x="249" y="303"/>
                    <a:pt x="291" y="303"/>
                  </a:cubicBezTo>
                  <a:cubicBezTo>
                    <a:pt x="281" y="281"/>
                    <a:pt x="274" y="265"/>
                    <a:pt x="266" y="249"/>
                  </a:cubicBezTo>
                  <a:cubicBezTo>
                    <a:pt x="264" y="246"/>
                    <a:pt x="255" y="245"/>
                    <a:pt x="250" y="245"/>
                  </a:cubicBezTo>
                  <a:cubicBezTo>
                    <a:pt x="230" y="244"/>
                    <a:pt x="210" y="245"/>
                    <a:pt x="190" y="244"/>
                  </a:cubicBezTo>
                  <a:cubicBezTo>
                    <a:pt x="137" y="243"/>
                    <a:pt x="103" y="218"/>
                    <a:pt x="82" y="165"/>
                  </a:cubicBezTo>
                  <a:cubicBezTo>
                    <a:pt x="129" y="165"/>
                    <a:pt x="175" y="165"/>
                    <a:pt x="225" y="165"/>
                  </a:cubicBezTo>
                  <a:cubicBezTo>
                    <a:pt x="218" y="148"/>
                    <a:pt x="215" y="133"/>
                    <a:pt x="207" y="120"/>
                  </a:cubicBezTo>
                  <a:cubicBezTo>
                    <a:pt x="204" y="115"/>
                    <a:pt x="193" y="113"/>
                    <a:pt x="185" y="112"/>
                  </a:cubicBezTo>
                  <a:cubicBezTo>
                    <a:pt x="153" y="110"/>
                    <a:pt x="120" y="109"/>
                    <a:pt x="88" y="106"/>
                  </a:cubicBezTo>
                  <a:cubicBezTo>
                    <a:pt x="46" y="102"/>
                    <a:pt x="21" y="74"/>
                    <a:pt x="0" y="38"/>
                  </a:cubicBezTo>
                  <a:cubicBezTo>
                    <a:pt x="38" y="37"/>
                    <a:pt x="74" y="35"/>
                    <a:pt x="109" y="34"/>
                  </a:cubicBezTo>
                  <a:cubicBezTo>
                    <a:pt x="170" y="32"/>
                    <a:pt x="230" y="30"/>
                    <a:pt x="291" y="29"/>
                  </a:cubicBezTo>
                  <a:cubicBezTo>
                    <a:pt x="352" y="28"/>
                    <a:pt x="395" y="56"/>
                    <a:pt x="419" y="112"/>
                  </a:cubicBezTo>
                  <a:cubicBezTo>
                    <a:pt x="428" y="131"/>
                    <a:pt x="437" y="150"/>
                    <a:pt x="450" y="168"/>
                  </a:cubicBezTo>
                  <a:cubicBezTo>
                    <a:pt x="460" y="133"/>
                    <a:pt x="471" y="99"/>
                    <a:pt x="480" y="64"/>
                  </a:cubicBezTo>
                  <a:cubicBezTo>
                    <a:pt x="493" y="20"/>
                    <a:pt x="508" y="7"/>
                    <a:pt x="553" y="4"/>
                  </a:cubicBezTo>
                  <a:cubicBezTo>
                    <a:pt x="606" y="0"/>
                    <a:pt x="655" y="12"/>
                    <a:pt x="701" y="46"/>
                  </a:cubicBezTo>
                  <a:cubicBezTo>
                    <a:pt x="671" y="58"/>
                    <a:pt x="642" y="68"/>
                    <a:pt x="612" y="79"/>
                  </a:cubicBezTo>
                  <a:cubicBezTo>
                    <a:pt x="626" y="113"/>
                    <a:pt x="640" y="146"/>
                    <a:pt x="655" y="182"/>
                  </a:cubicBezTo>
                  <a:cubicBezTo>
                    <a:pt x="668" y="157"/>
                    <a:pt x="679" y="135"/>
                    <a:pt x="691" y="113"/>
                  </a:cubicBezTo>
                  <a:cubicBezTo>
                    <a:pt x="713" y="75"/>
                    <a:pt x="740" y="43"/>
                    <a:pt x="784" y="32"/>
                  </a:cubicBezTo>
                  <a:cubicBezTo>
                    <a:pt x="790" y="31"/>
                    <a:pt x="796" y="29"/>
                    <a:pt x="802" y="29"/>
                  </a:cubicBezTo>
                  <a:cubicBezTo>
                    <a:pt x="899" y="29"/>
                    <a:pt x="995" y="29"/>
                    <a:pt x="1092" y="29"/>
                  </a:cubicBezTo>
                  <a:cubicBezTo>
                    <a:pt x="1095" y="29"/>
                    <a:pt x="1098" y="30"/>
                    <a:pt x="110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6" name="Freeform 79"/>
            <p:cNvSpPr/>
            <p:nvPr/>
          </p:nvSpPr>
          <p:spPr bwMode="auto">
            <a:xfrm>
              <a:off x="10196286" y="627062"/>
              <a:ext cx="4621213" cy="3867150"/>
            </a:xfrm>
            <a:custGeom>
              <a:avLst/>
              <a:gdLst>
                <a:gd name="T0" fmla="*/ 1144 w 1463"/>
                <a:gd name="T1" fmla="*/ 1224 h 1224"/>
                <a:gd name="T2" fmla="*/ 1130 w 1463"/>
                <a:gd name="T3" fmla="*/ 1207 h 1224"/>
                <a:gd name="T4" fmla="*/ 1352 w 1463"/>
                <a:gd name="T5" fmla="*/ 646 h 1224"/>
                <a:gd name="T6" fmla="*/ 1129 w 1463"/>
                <a:gd name="T7" fmla="*/ 238 h 1224"/>
                <a:gd name="T8" fmla="*/ 275 w 1463"/>
                <a:gd name="T9" fmla="*/ 290 h 1224"/>
                <a:gd name="T10" fmla="*/ 104 w 1463"/>
                <a:gd name="T11" fmla="*/ 760 h 1224"/>
                <a:gd name="T12" fmla="*/ 331 w 1463"/>
                <a:gd name="T13" fmla="*/ 1206 h 1224"/>
                <a:gd name="T14" fmla="*/ 316 w 1463"/>
                <a:gd name="T15" fmla="*/ 1223 h 1224"/>
                <a:gd name="T16" fmla="*/ 233 w 1463"/>
                <a:gd name="T17" fmla="*/ 301 h 1224"/>
                <a:gd name="T18" fmla="*/ 1177 w 1463"/>
                <a:gd name="T19" fmla="*/ 248 h 1224"/>
                <a:gd name="T20" fmla="*/ 1144 w 1463"/>
                <a:gd name="T21" fmla="*/ 1224 h 1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63" h="1224">
                  <a:moveTo>
                    <a:pt x="1144" y="1224"/>
                  </a:moveTo>
                  <a:cubicBezTo>
                    <a:pt x="1139" y="1218"/>
                    <a:pt x="1135" y="1213"/>
                    <a:pt x="1130" y="1207"/>
                  </a:cubicBezTo>
                  <a:cubicBezTo>
                    <a:pt x="1297" y="1057"/>
                    <a:pt x="1378" y="871"/>
                    <a:pt x="1352" y="646"/>
                  </a:cubicBezTo>
                  <a:cubicBezTo>
                    <a:pt x="1334" y="481"/>
                    <a:pt x="1258" y="343"/>
                    <a:pt x="1129" y="238"/>
                  </a:cubicBezTo>
                  <a:cubicBezTo>
                    <a:pt x="864" y="20"/>
                    <a:pt x="494" y="58"/>
                    <a:pt x="275" y="290"/>
                  </a:cubicBezTo>
                  <a:cubicBezTo>
                    <a:pt x="152" y="422"/>
                    <a:pt x="93" y="579"/>
                    <a:pt x="104" y="760"/>
                  </a:cubicBezTo>
                  <a:cubicBezTo>
                    <a:pt x="115" y="940"/>
                    <a:pt x="194" y="1088"/>
                    <a:pt x="331" y="1206"/>
                  </a:cubicBezTo>
                  <a:cubicBezTo>
                    <a:pt x="326" y="1212"/>
                    <a:pt x="321" y="1218"/>
                    <a:pt x="316" y="1223"/>
                  </a:cubicBezTo>
                  <a:cubicBezTo>
                    <a:pt x="32" y="988"/>
                    <a:pt x="0" y="575"/>
                    <a:pt x="233" y="301"/>
                  </a:cubicBezTo>
                  <a:cubicBezTo>
                    <a:pt x="491" y="0"/>
                    <a:pt x="922" y="5"/>
                    <a:pt x="1177" y="248"/>
                  </a:cubicBezTo>
                  <a:cubicBezTo>
                    <a:pt x="1463" y="521"/>
                    <a:pt x="1447" y="970"/>
                    <a:pt x="1144" y="12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7" name="Freeform 80"/>
            <p:cNvSpPr/>
            <p:nvPr/>
          </p:nvSpPr>
          <p:spPr bwMode="auto">
            <a:xfrm>
              <a:off x="9645424" y="914400"/>
              <a:ext cx="998538" cy="1724025"/>
            </a:xfrm>
            <a:custGeom>
              <a:avLst/>
              <a:gdLst>
                <a:gd name="T0" fmla="*/ 99 w 316"/>
                <a:gd name="T1" fmla="*/ 206 h 546"/>
                <a:gd name="T2" fmla="*/ 99 w 316"/>
                <a:gd name="T3" fmla="*/ 151 h 546"/>
                <a:gd name="T4" fmla="*/ 90 w 316"/>
                <a:gd name="T5" fmla="*/ 134 h 546"/>
                <a:gd name="T6" fmla="*/ 64 w 316"/>
                <a:gd name="T7" fmla="*/ 104 h 546"/>
                <a:gd name="T8" fmla="*/ 69 w 316"/>
                <a:gd name="T9" fmla="*/ 62 h 546"/>
                <a:gd name="T10" fmla="*/ 81 w 316"/>
                <a:gd name="T11" fmla="*/ 54 h 546"/>
                <a:gd name="T12" fmla="*/ 102 w 316"/>
                <a:gd name="T13" fmla="*/ 20 h 546"/>
                <a:gd name="T14" fmla="*/ 112 w 316"/>
                <a:gd name="T15" fmla="*/ 0 h 546"/>
                <a:gd name="T16" fmla="*/ 132 w 316"/>
                <a:gd name="T17" fmla="*/ 17 h 546"/>
                <a:gd name="T18" fmla="*/ 133 w 316"/>
                <a:gd name="T19" fmla="*/ 48 h 546"/>
                <a:gd name="T20" fmla="*/ 149 w 316"/>
                <a:gd name="T21" fmla="*/ 100 h 546"/>
                <a:gd name="T22" fmla="*/ 144 w 316"/>
                <a:gd name="T23" fmla="*/ 76 h 546"/>
                <a:gd name="T24" fmla="*/ 149 w 316"/>
                <a:gd name="T25" fmla="*/ 44 h 546"/>
                <a:gd name="T26" fmla="*/ 193 w 316"/>
                <a:gd name="T27" fmla="*/ 23 h 546"/>
                <a:gd name="T28" fmla="*/ 207 w 316"/>
                <a:gd name="T29" fmla="*/ 46 h 546"/>
                <a:gd name="T30" fmla="*/ 221 w 316"/>
                <a:gd name="T31" fmla="*/ 70 h 546"/>
                <a:gd name="T32" fmla="*/ 281 w 316"/>
                <a:gd name="T33" fmla="*/ 109 h 546"/>
                <a:gd name="T34" fmla="*/ 315 w 316"/>
                <a:gd name="T35" fmla="*/ 176 h 546"/>
                <a:gd name="T36" fmla="*/ 308 w 316"/>
                <a:gd name="T37" fmla="*/ 190 h 546"/>
                <a:gd name="T38" fmla="*/ 293 w 316"/>
                <a:gd name="T39" fmla="*/ 186 h 546"/>
                <a:gd name="T40" fmla="*/ 193 w 316"/>
                <a:gd name="T41" fmla="*/ 122 h 546"/>
                <a:gd name="T42" fmla="*/ 224 w 316"/>
                <a:gd name="T43" fmla="*/ 182 h 546"/>
                <a:gd name="T44" fmla="*/ 201 w 316"/>
                <a:gd name="T45" fmla="*/ 221 h 546"/>
                <a:gd name="T46" fmla="*/ 188 w 316"/>
                <a:gd name="T47" fmla="*/ 215 h 546"/>
                <a:gd name="T48" fmla="*/ 122 w 316"/>
                <a:gd name="T49" fmla="*/ 165 h 546"/>
                <a:gd name="T50" fmla="*/ 132 w 316"/>
                <a:gd name="T51" fmla="*/ 211 h 546"/>
                <a:gd name="T52" fmla="*/ 178 w 316"/>
                <a:gd name="T53" fmla="*/ 295 h 546"/>
                <a:gd name="T54" fmla="*/ 199 w 316"/>
                <a:gd name="T55" fmla="*/ 345 h 546"/>
                <a:gd name="T56" fmla="*/ 192 w 316"/>
                <a:gd name="T57" fmla="*/ 363 h 546"/>
                <a:gd name="T58" fmla="*/ 179 w 316"/>
                <a:gd name="T59" fmla="*/ 352 h 546"/>
                <a:gd name="T60" fmla="*/ 150 w 316"/>
                <a:gd name="T61" fmla="*/ 317 h 546"/>
                <a:gd name="T62" fmla="*/ 145 w 316"/>
                <a:gd name="T63" fmla="*/ 319 h 546"/>
                <a:gd name="T64" fmla="*/ 140 w 316"/>
                <a:gd name="T65" fmla="*/ 362 h 546"/>
                <a:gd name="T66" fmla="*/ 108 w 316"/>
                <a:gd name="T67" fmla="*/ 393 h 546"/>
                <a:gd name="T68" fmla="*/ 192 w 316"/>
                <a:gd name="T69" fmla="*/ 502 h 546"/>
                <a:gd name="T70" fmla="*/ 201 w 316"/>
                <a:gd name="T71" fmla="*/ 525 h 546"/>
                <a:gd name="T72" fmla="*/ 178 w 316"/>
                <a:gd name="T73" fmla="*/ 539 h 546"/>
                <a:gd name="T74" fmla="*/ 117 w 316"/>
                <a:gd name="T75" fmla="*/ 491 h 546"/>
                <a:gd name="T76" fmla="*/ 72 w 316"/>
                <a:gd name="T77" fmla="*/ 376 h 546"/>
                <a:gd name="T78" fmla="*/ 64 w 316"/>
                <a:gd name="T79" fmla="*/ 350 h 546"/>
                <a:gd name="T80" fmla="*/ 91 w 316"/>
                <a:gd name="T81" fmla="*/ 365 h 546"/>
                <a:gd name="T82" fmla="*/ 74 w 316"/>
                <a:gd name="T83" fmla="*/ 261 h 546"/>
                <a:gd name="T84" fmla="*/ 59 w 316"/>
                <a:gd name="T85" fmla="*/ 289 h 546"/>
                <a:gd name="T86" fmla="*/ 46 w 316"/>
                <a:gd name="T87" fmla="*/ 295 h 546"/>
                <a:gd name="T88" fmla="*/ 41 w 316"/>
                <a:gd name="T89" fmla="*/ 282 h 546"/>
                <a:gd name="T90" fmla="*/ 9 w 316"/>
                <a:gd name="T91" fmla="*/ 207 h 546"/>
                <a:gd name="T92" fmla="*/ 1 w 316"/>
                <a:gd name="T93" fmla="*/ 189 h 546"/>
                <a:gd name="T94" fmla="*/ 15 w 316"/>
                <a:gd name="T95" fmla="*/ 176 h 546"/>
                <a:gd name="T96" fmla="*/ 41 w 316"/>
                <a:gd name="T97" fmla="*/ 172 h 546"/>
                <a:gd name="T98" fmla="*/ 70 w 316"/>
                <a:gd name="T99" fmla="*/ 170 h 546"/>
                <a:gd name="T100" fmla="*/ 99 w 316"/>
                <a:gd name="T101" fmla="*/ 206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6" h="546">
                  <a:moveTo>
                    <a:pt x="99" y="206"/>
                  </a:moveTo>
                  <a:cubicBezTo>
                    <a:pt x="99" y="187"/>
                    <a:pt x="100" y="169"/>
                    <a:pt x="99" y="151"/>
                  </a:cubicBezTo>
                  <a:cubicBezTo>
                    <a:pt x="98" y="145"/>
                    <a:pt x="94" y="139"/>
                    <a:pt x="90" y="134"/>
                  </a:cubicBezTo>
                  <a:cubicBezTo>
                    <a:pt x="82" y="124"/>
                    <a:pt x="72" y="115"/>
                    <a:pt x="64" y="104"/>
                  </a:cubicBezTo>
                  <a:cubicBezTo>
                    <a:pt x="48" y="86"/>
                    <a:pt x="50" y="76"/>
                    <a:pt x="69" y="62"/>
                  </a:cubicBezTo>
                  <a:cubicBezTo>
                    <a:pt x="73" y="59"/>
                    <a:pt x="77" y="56"/>
                    <a:pt x="81" y="54"/>
                  </a:cubicBezTo>
                  <a:cubicBezTo>
                    <a:pt x="98" y="49"/>
                    <a:pt x="102" y="37"/>
                    <a:pt x="102" y="20"/>
                  </a:cubicBezTo>
                  <a:cubicBezTo>
                    <a:pt x="102" y="14"/>
                    <a:pt x="108" y="7"/>
                    <a:pt x="112" y="0"/>
                  </a:cubicBezTo>
                  <a:cubicBezTo>
                    <a:pt x="119" y="5"/>
                    <a:pt x="129" y="10"/>
                    <a:pt x="132" y="17"/>
                  </a:cubicBezTo>
                  <a:cubicBezTo>
                    <a:pt x="136" y="26"/>
                    <a:pt x="133" y="38"/>
                    <a:pt x="133" y="48"/>
                  </a:cubicBezTo>
                  <a:cubicBezTo>
                    <a:pt x="132" y="65"/>
                    <a:pt x="125" y="84"/>
                    <a:pt x="149" y="100"/>
                  </a:cubicBezTo>
                  <a:cubicBezTo>
                    <a:pt x="147" y="89"/>
                    <a:pt x="147" y="82"/>
                    <a:pt x="144" y="76"/>
                  </a:cubicBezTo>
                  <a:cubicBezTo>
                    <a:pt x="136" y="64"/>
                    <a:pt x="140" y="53"/>
                    <a:pt x="149" y="44"/>
                  </a:cubicBezTo>
                  <a:cubicBezTo>
                    <a:pt x="162" y="33"/>
                    <a:pt x="174" y="17"/>
                    <a:pt x="193" y="23"/>
                  </a:cubicBezTo>
                  <a:cubicBezTo>
                    <a:pt x="200" y="25"/>
                    <a:pt x="203" y="38"/>
                    <a:pt x="207" y="46"/>
                  </a:cubicBezTo>
                  <a:cubicBezTo>
                    <a:pt x="212" y="54"/>
                    <a:pt x="214" y="65"/>
                    <a:pt x="221" y="70"/>
                  </a:cubicBezTo>
                  <a:cubicBezTo>
                    <a:pt x="240" y="84"/>
                    <a:pt x="261" y="96"/>
                    <a:pt x="281" y="109"/>
                  </a:cubicBezTo>
                  <a:cubicBezTo>
                    <a:pt x="306" y="124"/>
                    <a:pt x="311" y="150"/>
                    <a:pt x="315" y="176"/>
                  </a:cubicBezTo>
                  <a:cubicBezTo>
                    <a:pt x="316" y="180"/>
                    <a:pt x="312" y="188"/>
                    <a:pt x="308" y="190"/>
                  </a:cubicBezTo>
                  <a:cubicBezTo>
                    <a:pt x="304" y="192"/>
                    <a:pt x="297" y="189"/>
                    <a:pt x="293" y="186"/>
                  </a:cubicBezTo>
                  <a:cubicBezTo>
                    <a:pt x="260" y="166"/>
                    <a:pt x="227" y="144"/>
                    <a:pt x="193" y="122"/>
                  </a:cubicBezTo>
                  <a:cubicBezTo>
                    <a:pt x="204" y="143"/>
                    <a:pt x="215" y="162"/>
                    <a:pt x="224" y="182"/>
                  </a:cubicBezTo>
                  <a:cubicBezTo>
                    <a:pt x="233" y="202"/>
                    <a:pt x="222" y="219"/>
                    <a:pt x="201" y="221"/>
                  </a:cubicBezTo>
                  <a:cubicBezTo>
                    <a:pt x="196" y="221"/>
                    <a:pt x="189" y="218"/>
                    <a:pt x="188" y="215"/>
                  </a:cubicBezTo>
                  <a:cubicBezTo>
                    <a:pt x="177" y="185"/>
                    <a:pt x="149" y="178"/>
                    <a:pt x="122" y="165"/>
                  </a:cubicBezTo>
                  <a:cubicBezTo>
                    <a:pt x="125" y="180"/>
                    <a:pt x="130" y="195"/>
                    <a:pt x="132" y="211"/>
                  </a:cubicBezTo>
                  <a:cubicBezTo>
                    <a:pt x="137" y="245"/>
                    <a:pt x="153" y="271"/>
                    <a:pt x="178" y="295"/>
                  </a:cubicBezTo>
                  <a:cubicBezTo>
                    <a:pt x="190" y="308"/>
                    <a:pt x="194" y="328"/>
                    <a:pt x="199" y="345"/>
                  </a:cubicBezTo>
                  <a:cubicBezTo>
                    <a:pt x="201" y="350"/>
                    <a:pt x="195" y="357"/>
                    <a:pt x="192" y="363"/>
                  </a:cubicBezTo>
                  <a:cubicBezTo>
                    <a:pt x="187" y="360"/>
                    <a:pt x="182" y="357"/>
                    <a:pt x="179" y="352"/>
                  </a:cubicBezTo>
                  <a:cubicBezTo>
                    <a:pt x="169" y="341"/>
                    <a:pt x="160" y="329"/>
                    <a:pt x="150" y="317"/>
                  </a:cubicBezTo>
                  <a:cubicBezTo>
                    <a:pt x="149" y="318"/>
                    <a:pt x="147" y="318"/>
                    <a:pt x="145" y="319"/>
                  </a:cubicBezTo>
                  <a:cubicBezTo>
                    <a:pt x="144" y="333"/>
                    <a:pt x="146" y="350"/>
                    <a:pt x="140" y="362"/>
                  </a:cubicBezTo>
                  <a:cubicBezTo>
                    <a:pt x="134" y="374"/>
                    <a:pt x="120" y="382"/>
                    <a:pt x="108" y="393"/>
                  </a:cubicBezTo>
                  <a:cubicBezTo>
                    <a:pt x="134" y="426"/>
                    <a:pt x="163" y="464"/>
                    <a:pt x="192" y="502"/>
                  </a:cubicBezTo>
                  <a:cubicBezTo>
                    <a:pt x="197" y="508"/>
                    <a:pt x="204" y="520"/>
                    <a:pt x="201" y="525"/>
                  </a:cubicBezTo>
                  <a:cubicBezTo>
                    <a:pt x="198" y="532"/>
                    <a:pt x="187" y="537"/>
                    <a:pt x="178" y="539"/>
                  </a:cubicBezTo>
                  <a:cubicBezTo>
                    <a:pt x="147" y="546"/>
                    <a:pt x="130" y="530"/>
                    <a:pt x="117" y="491"/>
                  </a:cubicBezTo>
                  <a:cubicBezTo>
                    <a:pt x="103" y="452"/>
                    <a:pt x="87" y="415"/>
                    <a:pt x="72" y="376"/>
                  </a:cubicBezTo>
                  <a:cubicBezTo>
                    <a:pt x="69" y="370"/>
                    <a:pt x="68" y="363"/>
                    <a:pt x="64" y="350"/>
                  </a:cubicBezTo>
                  <a:cubicBezTo>
                    <a:pt x="77" y="357"/>
                    <a:pt x="84" y="361"/>
                    <a:pt x="91" y="365"/>
                  </a:cubicBezTo>
                  <a:cubicBezTo>
                    <a:pt x="109" y="344"/>
                    <a:pt x="98" y="275"/>
                    <a:pt x="74" y="261"/>
                  </a:cubicBezTo>
                  <a:cubicBezTo>
                    <a:pt x="69" y="271"/>
                    <a:pt x="65" y="280"/>
                    <a:pt x="59" y="289"/>
                  </a:cubicBezTo>
                  <a:cubicBezTo>
                    <a:pt x="57" y="292"/>
                    <a:pt x="50" y="293"/>
                    <a:pt x="46" y="295"/>
                  </a:cubicBezTo>
                  <a:cubicBezTo>
                    <a:pt x="44" y="291"/>
                    <a:pt x="41" y="286"/>
                    <a:pt x="41" y="282"/>
                  </a:cubicBezTo>
                  <a:cubicBezTo>
                    <a:pt x="46" y="250"/>
                    <a:pt x="39" y="224"/>
                    <a:pt x="9" y="207"/>
                  </a:cubicBezTo>
                  <a:cubicBezTo>
                    <a:pt x="4" y="204"/>
                    <a:pt x="0" y="194"/>
                    <a:pt x="1" y="189"/>
                  </a:cubicBezTo>
                  <a:cubicBezTo>
                    <a:pt x="2" y="184"/>
                    <a:pt x="9" y="178"/>
                    <a:pt x="15" y="176"/>
                  </a:cubicBezTo>
                  <a:cubicBezTo>
                    <a:pt x="23" y="173"/>
                    <a:pt x="32" y="173"/>
                    <a:pt x="41" y="172"/>
                  </a:cubicBezTo>
                  <a:cubicBezTo>
                    <a:pt x="49" y="171"/>
                    <a:pt x="56" y="171"/>
                    <a:pt x="70" y="170"/>
                  </a:cubicBezTo>
                  <a:cubicBezTo>
                    <a:pt x="80" y="176"/>
                    <a:pt x="76" y="204"/>
                    <a:pt x="99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8" name="Freeform 81"/>
            <p:cNvSpPr/>
            <p:nvPr/>
          </p:nvSpPr>
          <p:spPr bwMode="auto">
            <a:xfrm>
              <a:off x="13196661" y="-7938"/>
              <a:ext cx="1047750" cy="858838"/>
            </a:xfrm>
            <a:custGeom>
              <a:avLst/>
              <a:gdLst>
                <a:gd name="T0" fmla="*/ 36 w 332"/>
                <a:gd name="T1" fmla="*/ 247 h 272"/>
                <a:gd name="T2" fmla="*/ 149 w 332"/>
                <a:gd name="T3" fmla="*/ 203 h 272"/>
                <a:gd name="T4" fmla="*/ 78 w 332"/>
                <a:gd name="T5" fmla="*/ 204 h 272"/>
                <a:gd name="T6" fmla="*/ 3 w 332"/>
                <a:gd name="T7" fmla="*/ 159 h 272"/>
                <a:gd name="T8" fmla="*/ 3 w 332"/>
                <a:gd name="T9" fmla="*/ 137 h 272"/>
                <a:gd name="T10" fmla="*/ 22 w 332"/>
                <a:gd name="T11" fmla="*/ 132 h 272"/>
                <a:gd name="T12" fmla="*/ 153 w 332"/>
                <a:gd name="T13" fmla="*/ 148 h 272"/>
                <a:gd name="T14" fmla="*/ 214 w 332"/>
                <a:gd name="T15" fmla="*/ 109 h 272"/>
                <a:gd name="T16" fmla="*/ 249 w 332"/>
                <a:gd name="T17" fmla="*/ 22 h 272"/>
                <a:gd name="T18" fmla="*/ 269 w 332"/>
                <a:gd name="T19" fmla="*/ 1 h 272"/>
                <a:gd name="T20" fmla="*/ 293 w 332"/>
                <a:gd name="T21" fmla="*/ 18 h 272"/>
                <a:gd name="T22" fmla="*/ 308 w 332"/>
                <a:gd name="T23" fmla="*/ 48 h 272"/>
                <a:gd name="T24" fmla="*/ 298 w 332"/>
                <a:gd name="T25" fmla="*/ 83 h 272"/>
                <a:gd name="T26" fmla="*/ 255 w 332"/>
                <a:gd name="T27" fmla="*/ 151 h 272"/>
                <a:gd name="T28" fmla="*/ 307 w 332"/>
                <a:gd name="T29" fmla="*/ 147 h 272"/>
                <a:gd name="T30" fmla="*/ 331 w 332"/>
                <a:gd name="T31" fmla="*/ 159 h 272"/>
                <a:gd name="T32" fmla="*/ 309 w 332"/>
                <a:gd name="T33" fmla="*/ 182 h 272"/>
                <a:gd name="T34" fmla="*/ 253 w 332"/>
                <a:gd name="T35" fmla="*/ 184 h 272"/>
                <a:gd name="T36" fmla="*/ 229 w 332"/>
                <a:gd name="T37" fmla="*/ 194 h 272"/>
                <a:gd name="T38" fmla="*/ 36 w 332"/>
                <a:gd name="T39" fmla="*/ 247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2" h="272">
                  <a:moveTo>
                    <a:pt x="36" y="247"/>
                  </a:moveTo>
                  <a:cubicBezTo>
                    <a:pt x="76" y="230"/>
                    <a:pt x="119" y="237"/>
                    <a:pt x="149" y="203"/>
                  </a:cubicBezTo>
                  <a:cubicBezTo>
                    <a:pt x="124" y="203"/>
                    <a:pt x="101" y="202"/>
                    <a:pt x="78" y="204"/>
                  </a:cubicBezTo>
                  <a:cubicBezTo>
                    <a:pt x="41" y="207"/>
                    <a:pt x="19" y="188"/>
                    <a:pt x="3" y="159"/>
                  </a:cubicBezTo>
                  <a:cubicBezTo>
                    <a:pt x="0" y="153"/>
                    <a:pt x="0" y="142"/>
                    <a:pt x="3" y="137"/>
                  </a:cubicBezTo>
                  <a:cubicBezTo>
                    <a:pt x="5" y="133"/>
                    <a:pt x="17" y="129"/>
                    <a:pt x="22" y="132"/>
                  </a:cubicBezTo>
                  <a:cubicBezTo>
                    <a:pt x="64" y="152"/>
                    <a:pt x="109" y="144"/>
                    <a:pt x="153" y="148"/>
                  </a:cubicBezTo>
                  <a:cubicBezTo>
                    <a:pt x="186" y="151"/>
                    <a:pt x="203" y="139"/>
                    <a:pt x="214" y="109"/>
                  </a:cubicBezTo>
                  <a:cubicBezTo>
                    <a:pt x="223" y="79"/>
                    <a:pt x="236" y="50"/>
                    <a:pt x="249" y="22"/>
                  </a:cubicBezTo>
                  <a:cubicBezTo>
                    <a:pt x="253" y="13"/>
                    <a:pt x="262" y="2"/>
                    <a:pt x="269" y="1"/>
                  </a:cubicBezTo>
                  <a:cubicBezTo>
                    <a:pt x="277" y="0"/>
                    <a:pt x="287" y="10"/>
                    <a:pt x="293" y="18"/>
                  </a:cubicBezTo>
                  <a:cubicBezTo>
                    <a:pt x="300" y="27"/>
                    <a:pt x="303" y="38"/>
                    <a:pt x="308" y="48"/>
                  </a:cubicBezTo>
                  <a:cubicBezTo>
                    <a:pt x="315" y="63"/>
                    <a:pt x="313" y="73"/>
                    <a:pt x="298" y="83"/>
                  </a:cubicBezTo>
                  <a:cubicBezTo>
                    <a:pt x="275" y="98"/>
                    <a:pt x="266" y="123"/>
                    <a:pt x="255" y="151"/>
                  </a:cubicBezTo>
                  <a:cubicBezTo>
                    <a:pt x="275" y="150"/>
                    <a:pt x="291" y="148"/>
                    <a:pt x="307" y="147"/>
                  </a:cubicBezTo>
                  <a:cubicBezTo>
                    <a:pt x="316" y="147"/>
                    <a:pt x="330" y="144"/>
                    <a:pt x="331" y="159"/>
                  </a:cubicBezTo>
                  <a:cubicBezTo>
                    <a:pt x="332" y="173"/>
                    <a:pt x="322" y="181"/>
                    <a:pt x="309" y="182"/>
                  </a:cubicBezTo>
                  <a:cubicBezTo>
                    <a:pt x="290" y="184"/>
                    <a:pt x="271" y="183"/>
                    <a:pt x="253" y="184"/>
                  </a:cubicBezTo>
                  <a:cubicBezTo>
                    <a:pt x="245" y="185"/>
                    <a:pt x="234" y="188"/>
                    <a:pt x="229" y="194"/>
                  </a:cubicBezTo>
                  <a:cubicBezTo>
                    <a:pt x="170" y="259"/>
                    <a:pt x="127" y="272"/>
                    <a:pt x="36" y="2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9" name="Freeform 82"/>
            <p:cNvSpPr/>
            <p:nvPr/>
          </p:nvSpPr>
          <p:spPr bwMode="auto">
            <a:xfrm>
              <a:off x="10912249" y="5257800"/>
              <a:ext cx="663575" cy="809625"/>
            </a:xfrm>
            <a:custGeom>
              <a:avLst/>
              <a:gdLst>
                <a:gd name="T0" fmla="*/ 30 w 210"/>
                <a:gd name="T1" fmla="*/ 218 h 256"/>
                <a:gd name="T2" fmla="*/ 0 w 210"/>
                <a:gd name="T3" fmla="*/ 204 h 256"/>
                <a:gd name="T4" fmla="*/ 103 w 210"/>
                <a:gd name="T5" fmla="*/ 0 h 256"/>
                <a:gd name="T6" fmla="*/ 129 w 210"/>
                <a:gd name="T7" fmla="*/ 38 h 256"/>
                <a:gd name="T8" fmla="*/ 123 w 210"/>
                <a:gd name="T9" fmla="*/ 153 h 256"/>
                <a:gd name="T10" fmla="*/ 185 w 210"/>
                <a:gd name="T11" fmla="*/ 38 h 256"/>
                <a:gd name="T12" fmla="*/ 210 w 210"/>
                <a:gd name="T13" fmla="*/ 48 h 256"/>
                <a:gd name="T14" fmla="*/ 109 w 210"/>
                <a:gd name="T15" fmla="*/ 256 h 256"/>
                <a:gd name="T16" fmla="*/ 80 w 210"/>
                <a:gd name="T17" fmla="*/ 216 h 256"/>
                <a:gd name="T18" fmla="*/ 90 w 210"/>
                <a:gd name="T19" fmla="*/ 94 h 256"/>
                <a:gd name="T20" fmla="*/ 30 w 210"/>
                <a:gd name="T21" fmla="*/ 21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0" h="256">
                  <a:moveTo>
                    <a:pt x="30" y="218"/>
                  </a:moveTo>
                  <a:cubicBezTo>
                    <a:pt x="20" y="214"/>
                    <a:pt x="11" y="210"/>
                    <a:pt x="0" y="204"/>
                  </a:cubicBezTo>
                  <a:cubicBezTo>
                    <a:pt x="35" y="135"/>
                    <a:pt x="69" y="67"/>
                    <a:pt x="103" y="0"/>
                  </a:cubicBezTo>
                  <a:cubicBezTo>
                    <a:pt x="127" y="4"/>
                    <a:pt x="132" y="16"/>
                    <a:pt x="129" y="38"/>
                  </a:cubicBezTo>
                  <a:cubicBezTo>
                    <a:pt x="124" y="76"/>
                    <a:pt x="122" y="113"/>
                    <a:pt x="123" y="153"/>
                  </a:cubicBezTo>
                  <a:cubicBezTo>
                    <a:pt x="143" y="115"/>
                    <a:pt x="164" y="78"/>
                    <a:pt x="185" y="38"/>
                  </a:cubicBezTo>
                  <a:cubicBezTo>
                    <a:pt x="193" y="41"/>
                    <a:pt x="201" y="44"/>
                    <a:pt x="210" y="48"/>
                  </a:cubicBezTo>
                  <a:cubicBezTo>
                    <a:pt x="176" y="118"/>
                    <a:pt x="142" y="187"/>
                    <a:pt x="109" y="256"/>
                  </a:cubicBezTo>
                  <a:cubicBezTo>
                    <a:pt x="77" y="246"/>
                    <a:pt x="77" y="246"/>
                    <a:pt x="80" y="216"/>
                  </a:cubicBezTo>
                  <a:cubicBezTo>
                    <a:pt x="84" y="176"/>
                    <a:pt x="89" y="136"/>
                    <a:pt x="90" y="94"/>
                  </a:cubicBezTo>
                  <a:cubicBezTo>
                    <a:pt x="70" y="135"/>
                    <a:pt x="50" y="176"/>
                    <a:pt x="30" y="2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0" name="Freeform 83"/>
            <p:cNvSpPr/>
            <p:nvPr/>
          </p:nvSpPr>
          <p:spPr bwMode="auto">
            <a:xfrm>
              <a:off x="12772799" y="5489575"/>
              <a:ext cx="433388" cy="757238"/>
            </a:xfrm>
            <a:custGeom>
              <a:avLst/>
              <a:gdLst>
                <a:gd name="T0" fmla="*/ 137 w 137"/>
                <a:gd name="T1" fmla="*/ 221 h 240"/>
                <a:gd name="T2" fmla="*/ 112 w 137"/>
                <a:gd name="T3" fmla="*/ 226 h 240"/>
                <a:gd name="T4" fmla="*/ 38 w 137"/>
                <a:gd name="T5" fmla="*/ 85 h 240"/>
                <a:gd name="T6" fmla="*/ 35 w 137"/>
                <a:gd name="T7" fmla="*/ 86 h 240"/>
                <a:gd name="T8" fmla="*/ 46 w 137"/>
                <a:gd name="T9" fmla="*/ 237 h 240"/>
                <a:gd name="T10" fmla="*/ 17 w 137"/>
                <a:gd name="T11" fmla="*/ 240 h 240"/>
                <a:gd name="T12" fmla="*/ 0 w 137"/>
                <a:gd name="T13" fmla="*/ 17 h 240"/>
                <a:gd name="T14" fmla="*/ 49 w 137"/>
                <a:gd name="T15" fmla="*/ 37 h 240"/>
                <a:gd name="T16" fmla="*/ 95 w 137"/>
                <a:gd name="T17" fmla="*/ 105 h 240"/>
                <a:gd name="T18" fmla="*/ 86 w 137"/>
                <a:gd name="T19" fmla="*/ 5 h 240"/>
                <a:gd name="T20" fmla="*/ 110 w 137"/>
                <a:gd name="T21" fmla="*/ 0 h 240"/>
                <a:gd name="T22" fmla="*/ 137 w 137"/>
                <a:gd name="T23" fmla="*/ 22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" h="240">
                  <a:moveTo>
                    <a:pt x="137" y="221"/>
                  </a:moveTo>
                  <a:cubicBezTo>
                    <a:pt x="127" y="223"/>
                    <a:pt x="120" y="224"/>
                    <a:pt x="112" y="226"/>
                  </a:cubicBezTo>
                  <a:cubicBezTo>
                    <a:pt x="87" y="179"/>
                    <a:pt x="63" y="132"/>
                    <a:pt x="38" y="85"/>
                  </a:cubicBezTo>
                  <a:cubicBezTo>
                    <a:pt x="37" y="85"/>
                    <a:pt x="36" y="86"/>
                    <a:pt x="35" y="86"/>
                  </a:cubicBezTo>
                  <a:cubicBezTo>
                    <a:pt x="39" y="136"/>
                    <a:pt x="42" y="185"/>
                    <a:pt x="46" y="237"/>
                  </a:cubicBezTo>
                  <a:cubicBezTo>
                    <a:pt x="36" y="238"/>
                    <a:pt x="28" y="238"/>
                    <a:pt x="17" y="240"/>
                  </a:cubicBezTo>
                  <a:cubicBezTo>
                    <a:pt x="11" y="164"/>
                    <a:pt x="5" y="91"/>
                    <a:pt x="0" y="17"/>
                  </a:cubicBezTo>
                  <a:cubicBezTo>
                    <a:pt x="33" y="10"/>
                    <a:pt x="33" y="10"/>
                    <a:pt x="49" y="37"/>
                  </a:cubicBezTo>
                  <a:cubicBezTo>
                    <a:pt x="63" y="60"/>
                    <a:pt x="77" y="83"/>
                    <a:pt x="95" y="105"/>
                  </a:cubicBezTo>
                  <a:cubicBezTo>
                    <a:pt x="92" y="72"/>
                    <a:pt x="89" y="39"/>
                    <a:pt x="86" y="5"/>
                  </a:cubicBezTo>
                  <a:cubicBezTo>
                    <a:pt x="94" y="3"/>
                    <a:pt x="101" y="2"/>
                    <a:pt x="110" y="0"/>
                  </a:cubicBezTo>
                  <a:cubicBezTo>
                    <a:pt x="119" y="73"/>
                    <a:pt x="128" y="146"/>
                    <a:pt x="137" y="2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1" name="Freeform 84"/>
            <p:cNvSpPr>
              <a:spLocks noEditPoints="1"/>
            </p:cNvSpPr>
            <p:nvPr/>
          </p:nvSpPr>
          <p:spPr bwMode="auto">
            <a:xfrm>
              <a:off x="14103124" y="4878387"/>
              <a:ext cx="720725" cy="762000"/>
            </a:xfrm>
            <a:custGeom>
              <a:avLst/>
              <a:gdLst>
                <a:gd name="T0" fmla="*/ 124 w 228"/>
                <a:gd name="T1" fmla="*/ 122 h 241"/>
                <a:gd name="T2" fmla="*/ 104 w 228"/>
                <a:gd name="T3" fmla="*/ 142 h 241"/>
                <a:gd name="T4" fmla="*/ 158 w 228"/>
                <a:gd name="T5" fmla="*/ 216 h 241"/>
                <a:gd name="T6" fmla="*/ 135 w 228"/>
                <a:gd name="T7" fmla="*/ 241 h 241"/>
                <a:gd name="T8" fmla="*/ 0 w 228"/>
                <a:gd name="T9" fmla="*/ 51 h 241"/>
                <a:gd name="T10" fmla="*/ 49 w 228"/>
                <a:gd name="T11" fmla="*/ 16 h 241"/>
                <a:gd name="T12" fmla="*/ 122 w 228"/>
                <a:gd name="T13" fmla="*/ 15 h 241"/>
                <a:gd name="T14" fmla="*/ 148 w 228"/>
                <a:gd name="T15" fmla="*/ 87 h 241"/>
                <a:gd name="T16" fmla="*/ 159 w 228"/>
                <a:gd name="T17" fmla="*/ 115 h 241"/>
                <a:gd name="T18" fmla="*/ 228 w 228"/>
                <a:gd name="T19" fmla="*/ 169 h 241"/>
                <a:gd name="T20" fmla="*/ 186 w 228"/>
                <a:gd name="T21" fmla="*/ 174 h 241"/>
                <a:gd name="T22" fmla="*/ 124 w 228"/>
                <a:gd name="T23" fmla="*/ 122 h 241"/>
                <a:gd name="T24" fmla="*/ 85 w 228"/>
                <a:gd name="T25" fmla="*/ 113 h 241"/>
                <a:gd name="T26" fmla="*/ 117 w 228"/>
                <a:gd name="T27" fmla="*/ 72 h 241"/>
                <a:gd name="T28" fmla="*/ 90 w 228"/>
                <a:gd name="T29" fmla="*/ 39 h 241"/>
                <a:gd name="T30" fmla="*/ 41 w 228"/>
                <a:gd name="T31" fmla="*/ 55 h 241"/>
                <a:gd name="T32" fmla="*/ 85 w 228"/>
                <a:gd name="T33" fmla="*/ 113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241">
                  <a:moveTo>
                    <a:pt x="124" y="122"/>
                  </a:moveTo>
                  <a:cubicBezTo>
                    <a:pt x="116" y="129"/>
                    <a:pt x="111" y="135"/>
                    <a:pt x="104" y="142"/>
                  </a:cubicBezTo>
                  <a:cubicBezTo>
                    <a:pt x="122" y="167"/>
                    <a:pt x="140" y="191"/>
                    <a:pt x="158" y="216"/>
                  </a:cubicBezTo>
                  <a:cubicBezTo>
                    <a:pt x="150" y="225"/>
                    <a:pt x="143" y="232"/>
                    <a:pt x="135" y="241"/>
                  </a:cubicBezTo>
                  <a:cubicBezTo>
                    <a:pt x="90" y="177"/>
                    <a:pt x="46" y="115"/>
                    <a:pt x="0" y="51"/>
                  </a:cubicBezTo>
                  <a:cubicBezTo>
                    <a:pt x="17" y="39"/>
                    <a:pt x="33" y="27"/>
                    <a:pt x="49" y="16"/>
                  </a:cubicBezTo>
                  <a:cubicBezTo>
                    <a:pt x="73" y="1"/>
                    <a:pt x="97" y="0"/>
                    <a:pt x="122" y="15"/>
                  </a:cubicBezTo>
                  <a:cubicBezTo>
                    <a:pt x="150" y="33"/>
                    <a:pt x="153" y="60"/>
                    <a:pt x="148" y="87"/>
                  </a:cubicBezTo>
                  <a:cubicBezTo>
                    <a:pt x="145" y="101"/>
                    <a:pt x="150" y="107"/>
                    <a:pt x="159" y="115"/>
                  </a:cubicBezTo>
                  <a:cubicBezTo>
                    <a:pt x="183" y="132"/>
                    <a:pt x="205" y="151"/>
                    <a:pt x="228" y="169"/>
                  </a:cubicBezTo>
                  <a:cubicBezTo>
                    <a:pt x="208" y="191"/>
                    <a:pt x="208" y="191"/>
                    <a:pt x="186" y="174"/>
                  </a:cubicBezTo>
                  <a:cubicBezTo>
                    <a:pt x="166" y="157"/>
                    <a:pt x="145" y="140"/>
                    <a:pt x="124" y="122"/>
                  </a:cubicBezTo>
                  <a:close/>
                  <a:moveTo>
                    <a:pt x="85" y="113"/>
                  </a:moveTo>
                  <a:cubicBezTo>
                    <a:pt x="102" y="103"/>
                    <a:pt x="118" y="94"/>
                    <a:pt x="117" y="72"/>
                  </a:cubicBezTo>
                  <a:cubicBezTo>
                    <a:pt x="116" y="55"/>
                    <a:pt x="104" y="45"/>
                    <a:pt x="90" y="39"/>
                  </a:cubicBezTo>
                  <a:cubicBezTo>
                    <a:pt x="70" y="30"/>
                    <a:pt x="56" y="40"/>
                    <a:pt x="41" y="55"/>
                  </a:cubicBezTo>
                  <a:cubicBezTo>
                    <a:pt x="55" y="74"/>
                    <a:pt x="69" y="93"/>
                    <a:pt x="85" y="1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2" name="Freeform 85"/>
            <p:cNvSpPr/>
            <p:nvPr/>
          </p:nvSpPr>
          <p:spPr bwMode="auto">
            <a:xfrm>
              <a:off x="9386661" y="3990975"/>
              <a:ext cx="820738" cy="669925"/>
            </a:xfrm>
            <a:custGeom>
              <a:avLst/>
              <a:gdLst>
                <a:gd name="T0" fmla="*/ 108 w 260"/>
                <a:gd name="T1" fmla="*/ 81 h 212"/>
                <a:gd name="T2" fmla="*/ 12 w 260"/>
                <a:gd name="T3" fmla="*/ 129 h 212"/>
                <a:gd name="T4" fmla="*/ 0 w 260"/>
                <a:gd name="T5" fmla="*/ 106 h 212"/>
                <a:gd name="T6" fmla="*/ 204 w 260"/>
                <a:gd name="T7" fmla="*/ 0 h 212"/>
                <a:gd name="T8" fmla="*/ 217 w 260"/>
                <a:gd name="T9" fmla="*/ 24 h 212"/>
                <a:gd name="T10" fmla="*/ 131 w 260"/>
                <a:gd name="T11" fmla="*/ 69 h 212"/>
                <a:gd name="T12" fmla="*/ 161 w 260"/>
                <a:gd name="T13" fmla="*/ 126 h 212"/>
                <a:gd name="T14" fmla="*/ 247 w 260"/>
                <a:gd name="T15" fmla="*/ 84 h 212"/>
                <a:gd name="T16" fmla="*/ 260 w 260"/>
                <a:gd name="T17" fmla="*/ 107 h 212"/>
                <a:gd name="T18" fmla="*/ 55 w 260"/>
                <a:gd name="T19" fmla="*/ 212 h 212"/>
                <a:gd name="T20" fmla="*/ 42 w 260"/>
                <a:gd name="T21" fmla="*/ 189 h 212"/>
                <a:gd name="T22" fmla="*/ 138 w 260"/>
                <a:gd name="T23" fmla="*/ 139 h 212"/>
                <a:gd name="T24" fmla="*/ 108 w 260"/>
                <a:gd name="T25" fmla="*/ 81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0" h="212">
                  <a:moveTo>
                    <a:pt x="108" y="81"/>
                  </a:moveTo>
                  <a:cubicBezTo>
                    <a:pt x="75" y="97"/>
                    <a:pt x="44" y="113"/>
                    <a:pt x="12" y="129"/>
                  </a:cubicBezTo>
                  <a:cubicBezTo>
                    <a:pt x="8" y="121"/>
                    <a:pt x="4" y="114"/>
                    <a:pt x="0" y="106"/>
                  </a:cubicBezTo>
                  <a:cubicBezTo>
                    <a:pt x="68" y="70"/>
                    <a:pt x="135" y="36"/>
                    <a:pt x="204" y="0"/>
                  </a:cubicBezTo>
                  <a:cubicBezTo>
                    <a:pt x="208" y="9"/>
                    <a:pt x="212" y="16"/>
                    <a:pt x="217" y="24"/>
                  </a:cubicBezTo>
                  <a:cubicBezTo>
                    <a:pt x="188" y="39"/>
                    <a:pt x="160" y="54"/>
                    <a:pt x="131" y="69"/>
                  </a:cubicBezTo>
                  <a:cubicBezTo>
                    <a:pt x="141" y="88"/>
                    <a:pt x="151" y="106"/>
                    <a:pt x="161" y="126"/>
                  </a:cubicBezTo>
                  <a:cubicBezTo>
                    <a:pt x="190" y="112"/>
                    <a:pt x="217" y="99"/>
                    <a:pt x="247" y="84"/>
                  </a:cubicBezTo>
                  <a:cubicBezTo>
                    <a:pt x="251" y="91"/>
                    <a:pt x="255" y="99"/>
                    <a:pt x="260" y="107"/>
                  </a:cubicBezTo>
                  <a:cubicBezTo>
                    <a:pt x="191" y="142"/>
                    <a:pt x="124" y="177"/>
                    <a:pt x="55" y="212"/>
                  </a:cubicBezTo>
                  <a:cubicBezTo>
                    <a:pt x="51" y="205"/>
                    <a:pt x="47" y="198"/>
                    <a:pt x="42" y="189"/>
                  </a:cubicBezTo>
                  <a:cubicBezTo>
                    <a:pt x="74" y="172"/>
                    <a:pt x="105" y="156"/>
                    <a:pt x="138" y="139"/>
                  </a:cubicBezTo>
                  <a:cubicBezTo>
                    <a:pt x="127" y="119"/>
                    <a:pt x="118" y="101"/>
                    <a:pt x="108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3" name="Freeform 86"/>
            <p:cNvSpPr>
              <a:spLocks noEditPoints="1"/>
            </p:cNvSpPr>
            <p:nvPr/>
          </p:nvSpPr>
          <p:spPr bwMode="auto">
            <a:xfrm>
              <a:off x="10480449" y="5126037"/>
              <a:ext cx="615950" cy="741363"/>
            </a:xfrm>
            <a:custGeom>
              <a:avLst/>
              <a:gdLst>
                <a:gd name="T0" fmla="*/ 0 w 195"/>
                <a:gd name="T1" fmla="*/ 167 h 235"/>
                <a:gd name="T2" fmla="*/ 160 w 195"/>
                <a:gd name="T3" fmla="*/ 0 h 235"/>
                <a:gd name="T4" fmla="*/ 195 w 195"/>
                <a:gd name="T5" fmla="*/ 22 h 235"/>
                <a:gd name="T6" fmla="*/ 107 w 195"/>
                <a:gd name="T7" fmla="*/ 235 h 235"/>
                <a:gd name="T8" fmla="*/ 79 w 195"/>
                <a:gd name="T9" fmla="*/ 219 h 235"/>
                <a:gd name="T10" fmla="*/ 98 w 195"/>
                <a:gd name="T11" fmla="*/ 178 h 235"/>
                <a:gd name="T12" fmla="*/ 90 w 195"/>
                <a:gd name="T13" fmla="*/ 145 h 235"/>
                <a:gd name="T14" fmla="*/ 70 w 195"/>
                <a:gd name="T15" fmla="*/ 131 h 235"/>
                <a:gd name="T16" fmla="*/ 25 w 195"/>
                <a:gd name="T17" fmla="*/ 187 h 235"/>
                <a:gd name="T18" fmla="*/ 0 w 195"/>
                <a:gd name="T19" fmla="*/ 167 h 235"/>
                <a:gd name="T20" fmla="*/ 121 w 195"/>
                <a:gd name="T21" fmla="*/ 127 h 235"/>
                <a:gd name="T22" fmla="*/ 154 w 195"/>
                <a:gd name="T23" fmla="*/ 50 h 235"/>
                <a:gd name="T24" fmla="*/ 95 w 195"/>
                <a:gd name="T25" fmla="*/ 108 h 235"/>
                <a:gd name="T26" fmla="*/ 121 w 195"/>
                <a:gd name="T27" fmla="*/ 127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35">
                  <a:moveTo>
                    <a:pt x="0" y="167"/>
                  </a:moveTo>
                  <a:cubicBezTo>
                    <a:pt x="54" y="111"/>
                    <a:pt x="107" y="56"/>
                    <a:pt x="160" y="0"/>
                  </a:cubicBezTo>
                  <a:cubicBezTo>
                    <a:pt x="173" y="8"/>
                    <a:pt x="183" y="14"/>
                    <a:pt x="195" y="22"/>
                  </a:cubicBezTo>
                  <a:cubicBezTo>
                    <a:pt x="166" y="92"/>
                    <a:pt x="137" y="163"/>
                    <a:pt x="107" y="235"/>
                  </a:cubicBezTo>
                  <a:cubicBezTo>
                    <a:pt x="97" y="230"/>
                    <a:pt x="89" y="225"/>
                    <a:pt x="79" y="219"/>
                  </a:cubicBezTo>
                  <a:cubicBezTo>
                    <a:pt x="85" y="205"/>
                    <a:pt x="90" y="191"/>
                    <a:pt x="98" y="178"/>
                  </a:cubicBezTo>
                  <a:cubicBezTo>
                    <a:pt x="107" y="163"/>
                    <a:pt x="106" y="153"/>
                    <a:pt x="90" y="145"/>
                  </a:cubicBezTo>
                  <a:cubicBezTo>
                    <a:pt x="84" y="142"/>
                    <a:pt x="79" y="137"/>
                    <a:pt x="70" y="131"/>
                  </a:cubicBezTo>
                  <a:cubicBezTo>
                    <a:pt x="55" y="149"/>
                    <a:pt x="40" y="168"/>
                    <a:pt x="25" y="187"/>
                  </a:cubicBezTo>
                  <a:cubicBezTo>
                    <a:pt x="12" y="177"/>
                    <a:pt x="5" y="171"/>
                    <a:pt x="0" y="167"/>
                  </a:cubicBezTo>
                  <a:close/>
                  <a:moveTo>
                    <a:pt x="121" y="127"/>
                  </a:moveTo>
                  <a:cubicBezTo>
                    <a:pt x="132" y="100"/>
                    <a:pt x="143" y="76"/>
                    <a:pt x="154" y="50"/>
                  </a:cubicBezTo>
                  <a:cubicBezTo>
                    <a:pt x="133" y="71"/>
                    <a:pt x="115" y="89"/>
                    <a:pt x="95" y="108"/>
                  </a:cubicBezTo>
                  <a:cubicBezTo>
                    <a:pt x="103" y="114"/>
                    <a:pt x="111" y="119"/>
                    <a:pt x="121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4" name="Freeform 87"/>
            <p:cNvSpPr/>
            <p:nvPr/>
          </p:nvSpPr>
          <p:spPr bwMode="auto">
            <a:xfrm>
              <a:off x="11399611" y="5441950"/>
              <a:ext cx="520700" cy="785813"/>
            </a:xfrm>
            <a:custGeom>
              <a:avLst/>
              <a:gdLst>
                <a:gd name="T0" fmla="*/ 110 w 165"/>
                <a:gd name="T1" fmla="*/ 156 h 249"/>
                <a:gd name="T2" fmla="*/ 76 w 165"/>
                <a:gd name="T3" fmla="*/ 143 h 249"/>
                <a:gd name="T4" fmla="*/ 83 w 165"/>
                <a:gd name="T5" fmla="*/ 120 h 249"/>
                <a:gd name="T6" fmla="*/ 141 w 165"/>
                <a:gd name="T7" fmla="*/ 139 h 249"/>
                <a:gd name="T8" fmla="*/ 107 w 165"/>
                <a:gd name="T9" fmla="*/ 249 h 249"/>
                <a:gd name="T10" fmla="*/ 83 w 165"/>
                <a:gd name="T11" fmla="*/ 227 h 249"/>
                <a:gd name="T12" fmla="*/ 11 w 165"/>
                <a:gd name="T13" fmla="*/ 147 h 249"/>
                <a:gd name="T14" fmla="*/ 47 w 165"/>
                <a:gd name="T15" fmla="*/ 47 h 249"/>
                <a:gd name="T16" fmla="*/ 93 w 165"/>
                <a:gd name="T17" fmla="*/ 12 h 249"/>
                <a:gd name="T18" fmla="*/ 162 w 165"/>
                <a:gd name="T19" fmla="*/ 55 h 249"/>
                <a:gd name="T20" fmla="*/ 165 w 165"/>
                <a:gd name="T21" fmla="*/ 93 h 249"/>
                <a:gd name="T22" fmla="*/ 134 w 165"/>
                <a:gd name="T23" fmla="*/ 90 h 249"/>
                <a:gd name="T24" fmla="*/ 134 w 165"/>
                <a:gd name="T25" fmla="*/ 69 h 249"/>
                <a:gd name="T26" fmla="*/ 115 w 165"/>
                <a:gd name="T27" fmla="*/ 38 h 249"/>
                <a:gd name="T28" fmla="*/ 74 w 165"/>
                <a:gd name="T29" fmla="*/ 54 h 249"/>
                <a:gd name="T30" fmla="*/ 38 w 165"/>
                <a:gd name="T31" fmla="*/ 159 h 249"/>
                <a:gd name="T32" fmla="*/ 64 w 165"/>
                <a:gd name="T33" fmla="*/ 205 h 249"/>
                <a:gd name="T34" fmla="*/ 104 w 165"/>
                <a:gd name="T35" fmla="*/ 175 h 249"/>
                <a:gd name="T36" fmla="*/ 110 w 165"/>
                <a:gd name="T37" fmla="*/ 15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" h="249">
                  <a:moveTo>
                    <a:pt x="110" y="156"/>
                  </a:moveTo>
                  <a:cubicBezTo>
                    <a:pt x="99" y="151"/>
                    <a:pt x="88" y="147"/>
                    <a:pt x="76" y="143"/>
                  </a:cubicBezTo>
                  <a:cubicBezTo>
                    <a:pt x="78" y="136"/>
                    <a:pt x="80" y="129"/>
                    <a:pt x="83" y="120"/>
                  </a:cubicBezTo>
                  <a:cubicBezTo>
                    <a:pt x="102" y="126"/>
                    <a:pt x="121" y="132"/>
                    <a:pt x="141" y="139"/>
                  </a:cubicBezTo>
                  <a:cubicBezTo>
                    <a:pt x="130" y="175"/>
                    <a:pt x="119" y="210"/>
                    <a:pt x="107" y="249"/>
                  </a:cubicBezTo>
                  <a:cubicBezTo>
                    <a:pt x="97" y="241"/>
                    <a:pt x="91" y="234"/>
                    <a:pt x="83" y="227"/>
                  </a:cubicBezTo>
                  <a:cubicBezTo>
                    <a:pt x="36" y="234"/>
                    <a:pt x="0" y="200"/>
                    <a:pt x="11" y="147"/>
                  </a:cubicBezTo>
                  <a:cubicBezTo>
                    <a:pt x="18" y="112"/>
                    <a:pt x="31" y="78"/>
                    <a:pt x="47" y="47"/>
                  </a:cubicBezTo>
                  <a:cubicBezTo>
                    <a:pt x="56" y="31"/>
                    <a:pt x="76" y="18"/>
                    <a:pt x="93" y="12"/>
                  </a:cubicBezTo>
                  <a:cubicBezTo>
                    <a:pt x="127" y="0"/>
                    <a:pt x="154" y="19"/>
                    <a:pt x="162" y="55"/>
                  </a:cubicBezTo>
                  <a:cubicBezTo>
                    <a:pt x="164" y="66"/>
                    <a:pt x="164" y="78"/>
                    <a:pt x="165" y="93"/>
                  </a:cubicBezTo>
                  <a:cubicBezTo>
                    <a:pt x="153" y="92"/>
                    <a:pt x="144" y="91"/>
                    <a:pt x="134" y="90"/>
                  </a:cubicBezTo>
                  <a:cubicBezTo>
                    <a:pt x="134" y="82"/>
                    <a:pt x="134" y="76"/>
                    <a:pt x="134" y="69"/>
                  </a:cubicBezTo>
                  <a:cubicBezTo>
                    <a:pt x="134" y="55"/>
                    <a:pt x="130" y="42"/>
                    <a:pt x="115" y="38"/>
                  </a:cubicBezTo>
                  <a:cubicBezTo>
                    <a:pt x="98" y="34"/>
                    <a:pt x="80" y="38"/>
                    <a:pt x="74" y="54"/>
                  </a:cubicBezTo>
                  <a:cubicBezTo>
                    <a:pt x="60" y="88"/>
                    <a:pt x="48" y="123"/>
                    <a:pt x="38" y="159"/>
                  </a:cubicBezTo>
                  <a:cubicBezTo>
                    <a:pt x="33" y="181"/>
                    <a:pt x="46" y="201"/>
                    <a:pt x="64" y="205"/>
                  </a:cubicBezTo>
                  <a:cubicBezTo>
                    <a:pt x="80" y="210"/>
                    <a:pt x="96" y="198"/>
                    <a:pt x="104" y="175"/>
                  </a:cubicBezTo>
                  <a:cubicBezTo>
                    <a:pt x="107" y="170"/>
                    <a:pt x="108" y="164"/>
                    <a:pt x="110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5" name="Freeform 88"/>
            <p:cNvSpPr/>
            <p:nvPr/>
          </p:nvSpPr>
          <p:spPr bwMode="auto">
            <a:xfrm>
              <a:off x="12312424" y="5551487"/>
              <a:ext cx="412750" cy="714375"/>
            </a:xfrm>
            <a:custGeom>
              <a:avLst/>
              <a:gdLst>
                <a:gd name="T0" fmla="*/ 1 w 131"/>
                <a:gd name="T1" fmla="*/ 0 h 226"/>
                <a:gd name="T2" fmla="*/ 30 w 131"/>
                <a:gd name="T3" fmla="*/ 0 h 226"/>
                <a:gd name="T4" fmla="*/ 30 w 131"/>
                <a:gd name="T5" fmla="*/ 98 h 226"/>
                <a:gd name="T6" fmla="*/ 28 w 131"/>
                <a:gd name="T7" fmla="*/ 164 h 226"/>
                <a:gd name="T8" fmla="*/ 68 w 131"/>
                <a:gd name="T9" fmla="*/ 199 h 226"/>
                <a:gd name="T10" fmla="*/ 97 w 131"/>
                <a:gd name="T11" fmla="*/ 163 h 226"/>
                <a:gd name="T12" fmla="*/ 102 w 131"/>
                <a:gd name="T13" fmla="*/ 15 h 226"/>
                <a:gd name="T14" fmla="*/ 103 w 131"/>
                <a:gd name="T15" fmla="*/ 4 h 226"/>
                <a:gd name="T16" fmla="*/ 131 w 131"/>
                <a:gd name="T17" fmla="*/ 4 h 226"/>
                <a:gd name="T18" fmla="*/ 123 w 131"/>
                <a:gd name="T19" fmla="*/ 176 h 226"/>
                <a:gd name="T20" fmla="*/ 64 w 131"/>
                <a:gd name="T21" fmla="*/ 226 h 226"/>
                <a:gd name="T22" fmla="*/ 1 w 131"/>
                <a:gd name="T23" fmla="*/ 172 h 226"/>
                <a:gd name="T24" fmla="*/ 1 w 131"/>
                <a:gd name="T25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226">
                  <a:moveTo>
                    <a:pt x="1" y="0"/>
                  </a:moveTo>
                  <a:cubicBezTo>
                    <a:pt x="14" y="0"/>
                    <a:pt x="22" y="0"/>
                    <a:pt x="30" y="0"/>
                  </a:cubicBezTo>
                  <a:cubicBezTo>
                    <a:pt x="30" y="33"/>
                    <a:pt x="30" y="66"/>
                    <a:pt x="30" y="98"/>
                  </a:cubicBezTo>
                  <a:cubicBezTo>
                    <a:pt x="30" y="120"/>
                    <a:pt x="28" y="142"/>
                    <a:pt x="28" y="164"/>
                  </a:cubicBezTo>
                  <a:cubicBezTo>
                    <a:pt x="28" y="189"/>
                    <a:pt x="44" y="201"/>
                    <a:pt x="68" y="199"/>
                  </a:cubicBezTo>
                  <a:cubicBezTo>
                    <a:pt x="86" y="197"/>
                    <a:pt x="96" y="186"/>
                    <a:pt x="97" y="163"/>
                  </a:cubicBezTo>
                  <a:cubicBezTo>
                    <a:pt x="99" y="114"/>
                    <a:pt x="100" y="65"/>
                    <a:pt x="102" y="15"/>
                  </a:cubicBezTo>
                  <a:cubicBezTo>
                    <a:pt x="102" y="12"/>
                    <a:pt x="103" y="9"/>
                    <a:pt x="103" y="4"/>
                  </a:cubicBezTo>
                  <a:cubicBezTo>
                    <a:pt x="112" y="4"/>
                    <a:pt x="121" y="4"/>
                    <a:pt x="131" y="4"/>
                  </a:cubicBezTo>
                  <a:cubicBezTo>
                    <a:pt x="129" y="62"/>
                    <a:pt x="127" y="119"/>
                    <a:pt x="123" y="176"/>
                  </a:cubicBezTo>
                  <a:cubicBezTo>
                    <a:pt x="121" y="206"/>
                    <a:pt x="95" y="226"/>
                    <a:pt x="64" y="226"/>
                  </a:cubicBezTo>
                  <a:cubicBezTo>
                    <a:pt x="28" y="225"/>
                    <a:pt x="2" y="205"/>
                    <a:pt x="1" y="172"/>
                  </a:cubicBezTo>
                  <a:cubicBezTo>
                    <a:pt x="0" y="115"/>
                    <a:pt x="1" y="58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6" name="Freeform 89"/>
            <p:cNvSpPr/>
            <p:nvPr/>
          </p:nvSpPr>
          <p:spPr bwMode="auto">
            <a:xfrm>
              <a:off x="9635899" y="4373562"/>
              <a:ext cx="825500" cy="698500"/>
            </a:xfrm>
            <a:custGeom>
              <a:avLst/>
              <a:gdLst>
                <a:gd name="T0" fmla="*/ 192 w 261"/>
                <a:gd name="T1" fmla="*/ 0 h 221"/>
                <a:gd name="T2" fmla="*/ 261 w 261"/>
                <a:gd name="T3" fmla="*/ 96 h 221"/>
                <a:gd name="T4" fmla="*/ 240 w 261"/>
                <a:gd name="T5" fmla="*/ 110 h 221"/>
                <a:gd name="T6" fmla="*/ 196 w 261"/>
                <a:gd name="T7" fmla="*/ 49 h 221"/>
                <a:gd name="T8" fmla="*/ 175 w 261"/>
                <a:gd name="T9" fmla="*/ 44 h 221"/>
                <a:gd name="T10" fmla="*/ 128 w 261"/>
                <a:gd name="T11" fmla="*/ 73 h 221"/>
                <a:gd name="T12" fmla="*/ 175 w 261"/>
                <a:gd name="T13" fmla="*/ 140 h 221"/>
                <a:gd name="T14" fmla="*/ 156 w 261"/>
                <a:gd name="T15" fmla="*/ 155 h 221"/>
                <a:gd name="T16" fmla="*/ 106 w 261"/>
                <a:gd name="T17" fmla="*/ 87 h 221"/>
                <a:gd name="T18" fmla="*/ 38 w 261"/>
                <a:gd name="T19" fmla="*/ 129 h 221"/>
                <a:gd name="T20" fmla="*/ 93 w 261"/>
                <a:gd name="T21" fmla="*/ 207 h 221"/>
                <a:gd name="T22" fmla="*/ 73 w 261"/>
                <a:gd name="T23" fmla="*/ 221 h 221"/>
                <a:gd name="T24" fmla="*/ 0 w 261"/>
                <a:gd name="T25" fmla="*/ 120 h 221"/>
                <a:gd name="T26" fmla="*/ 192 w 261"/>
                <a:gd name="T2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221">
                  <a:moveTo>
                    <a:pt x="192" y="0"/>
                  </a:moveTo>
                  <a:cubicBezTo>
                    <a:pt x="215" y="32"/>
                    <a:pt x="237" y="63"/>
                    <a:pt x="261" y="96"/>
                  </a:cubicBezTo>
                  <a:cubicBezTo>
                    <a:pt x="254" y="101"/>
                    <a:pt x="248" y="105"/>
                    <a:pt x="240" y="110"/>
                  </a:cubicBezTo>
                  <a:cubicBezTo>
                    <a:pt x="225" y="89"/>
                    <a:pt x="210" y="69"/>
                    <a:pt x="196" y="49"/>
                  </a:cubicBezTo>
                  <a:cubicBezTo>
                    <a:pt x="190" y="39"/>
                    <a:pt x="184" y="38"/>
                    <a:pt x="175" y="44"/>
                  </a:cubicBezTo>
                  <a:cubicBezTo>
                    <a:pt x="160" y="54"/>
                    <a:pt x="145" y="63"/>
                    <a:pt x="128" y="73"/>
                  </a:cubicBezTo>
                  <a:cubicBezTo>
                    <a:pt x="144" y="96"/>
                    <a:pt x="159" y="117"/>
                    <a:pt x="175" y="140"/>
                  </a:cubicBezTo>
                  <a:cubicBezTo>
                    <a:pt x="169" y="145"/>
                    <a:pt x="164" y="149"/>
                    <a:pt x="156" y="155"/>
                  </a:cubicBezTo>
                  <a:cubicBezTo>
                    <a:pt x="139" y="132"/>
                    <a:pt x="122" y="109"/>
                    <a:pt x="106" y="87"/>
                  </a:cubicBezTo>
                  <a:cubicBezTo>
                    <a:pt x="83" y="101"/>
                    <a:pt x="62" y="114"/>
                    <a:pt x="38" y="129"/>
                  </a:cubicBezTo>
                  <a:cubicBezTo>
                    <a:pt x="56" y="154"/>
                    <a:pt x="74" y="180"/>
                    <a:pt x="93" y="207"/>
                  </a:cubicBezTo>
                  <a:cubicBezTo>
                    <a:pt x="87" y="211"/>
                    <a:pt x="81" y="216"/>
                    <a:pt x="73" y="221"/>
                  </a:cubicBezTo>
                  <a:cubicBezTo>
                    <a:pt x="49" y="188"/>
                    <a:pt x="25" y="155"/>
                    <a:pt x="0" y="120"/>
                  </a:cubicBezTo>
                  <a:cubicBezTo>
                    <a:pt x="64" y="80"/>
                    <a:pt x="128" y="40"/>
                    <a:pt x="19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7" name="Freeform 90"/>
            <p:cNvSpPr/>
            <p:nvPr/>
          </p:nvSpPr>
          <p:spPr bwMode="auto">
            <a:xfrm>
              <a:off x="13347474" y="5267325"/>
              <a:ext cx="487363" cy="777875"/>
            </a:xfrm>
            <a:custGeom>
              <a:avLst/>
              <a:gdLst>
                <a:gd name="T0" fmla="*/ 117 w 154"/>
                <a:gd name="T1" fmla="*/ 0 h 246"/>
                <a:gd name="T2" fmla="*/ 135 w 154"/>
                <a:gd name="T3" fmla="*/ 115 h 246"/>
                <a:gd name="T4" fmla="*/ 149 w 154"/>
                <a:gd name="T5" fmla="*/ 208 h 246"/>
                <a:gd name="T6" fmla="*/ 124 w 154"/>
                <a:gd name="T7" fmla="*/ 246 h 246"/>
                <a:gd name="T8" fmla="*/ 0 w 154"/>
                <a:gd name="T9" fmla="*/ 48 h 246"/>
                <a:gd name="T10" fmla="*/ 27 w 154"/>
                <a:gd name="T11" fmla="*/ 36 h 246"/>
                <a:gd name="T12" fmla="*/ 108 w 154"/>
                <a:gd name="T13" fmla="*/ 162 h 246"/>
                <a:gd name="T14" fmla="*/ 112 w 154"/>
                <a:gd name="T15" fmla="*/ 160 h 246"/>
                <a:gd name="T16" fmla="*/ 99 w 154"/>
                <a:gd name="T17" fmla="*/ 70 h 246"/>
                <a:gd name="T18" fmla="*/ 92 w 154"/>
                <a:gd name="T19" fmla="*/ 28 h 246"/>
                <a:gd name="T20" fmla="*/ 117 w 154"/>
                <a:gd name="T21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246">
                  <a:moveTo>
                    <a:pt x="117" y="0"/>
                  </a:moveTo>
                  <a:cubicBezTo>
                    <a:pt x="123" y="39"/>
                    <a:pt x="129" y="77"/>
                    <a:pt x="135" y="115"/>
                  </a:cubicBezTo>
                  <a:cubicBezTo>
                    <a:pt x="140" y="146"/>
                    <a:pt x="144" y="177"/>
                    <a:pt x="149" y="208"/>
                  </a:cubicBezTo>
                  <a:cubicBezTo>
                    <a:pt x="153" y="236"/>
                    <a:pt x="154" y="236"/>
                    <a:pt x="124" y="246"/>
                  </a:cubicBezTo>
                  <a:cubicBezTo>
                    <a:pt x="83" y="181"/>
                    <a:pt x="42" y="115"/>
                    <a:pt x="0" y="48"/>
                  </a:cubicBezTo>
                  <a:cubicBezTo>
                    <a:pt x="9" y="44"/>
                    <a:pt x="17" y="40"/>
                    <a:pt x="27" y="36"/>
                  </a:cubicBezTo>
                  <a:cubicBezTo>
                    <a:pt x="54" y="78"/>
                    <a:pt x="81" y="120"/>
                    <a:pt x="108" y="162"/>
                  </a:cubicBezTo>
                  <a:cubicBezTo>
                    <a:pt x="109" y="161"/>
                    <a:pt x="111" y="161"/>
                    <a:pt x="112" y="160"/>
                  </a:cubicBezTo>
                  <a:cubicBezTo>
                    <a:pt x="108" y="130"/>
                    <a:pt x="103" y="100"/>
                    <a:pt x="99" y="70"/>
                  </a:cubicBezTo>
                  <a:cubicBezTo>
                    <a:pt x="97" y="56"/>
                    <a:pt x="94" y="42"/>
                    <a:pt x="92" y="28"/>
                  </a:cubicBezTo>
                  <a:cubicBezTo>
                    <a:pt x="90" y="7"/>
                    <a:pt x="91" y="7"/>
                    <a:pt x="1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8" name="Freeform 91"/>
            <p:cNvSpPr/>
            <p:nvPr/>
          </p:nvSpPr>
          <p:spPr bwMode="auto">
            <a:xfrm>
              <a:off x="11237686" y="209550"/>
              <a:ext cx="533400" cy="842963"/>
            </a:xfrm>
            <a:custGeom>
              <a:avLst/>
              <a:gdLst>
                <a:gd name="T0" fmla="*/ 169 w 169"/>
                <a:gd name="T1" fmla="*/ 10 h 267"/>
                <a:gd name="T2" fmla="*/ 164 w 169"/>
                <a:gd name="T3" fmla="*/ 22 h 267"/>
                <a:gd name="T4" fmla="*/ 144 w 169"/>
                <a:gd name="T5" fmla="*/ 89 h 267"/>
                <a:gd name="T6" fmla="*/ 121 w 169"/>
                <a:gd name="T7" fmla="*/ 163 h 267"/>
                <a:gd name="T8" fmla="*/ 94 w 169"/>
                <a:gd name="T9" fmla="*/ 233 h 267"/>
                <a:gd name="T10" fmla="*/ 47 w 169"/>
                <a:gd name="T11" fmla="*/ 252 h 267"/>
                <a:gd name="T12" fmla="*/ 34 w 169"/>
                <a:gd name="T13" fmla="*/ 188 h 267"/>
                <a:gd name="T14" fmla="*/ 100 w 169"/>
                <a:gd name="T15" fmla="*/ 98 h 267"/>
                <a:gd name="T16" fmla="*/ 141 w 169"/>
                <a:gd name="T17" fmla="*/ 11 h 267"/>
                <a:gd name="T18" fmla="*/ 157 w 169"/>
                <a:gd name="T19" fmla="*/ 0 h 267"/>
                <a:gd name="T20" fmla="*/ 169 w 169"/>
                <a:gd name="T21" fmla="*/ 1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9" h="267">
                  <a:moveTo>
                    <a:pt x="169" y="10"/>
                  </a:moveTo>
                  <a:cubicBezTo>
                    <a:pt x="166" y="16"/>
                    <a:pt x="165" y="19"/>
                    <a:pt x="164" y="22"/>
                  </a:cubicBezTo>
                  <a:cubicBezTo>
                    <a:pt x="157" y="44"/>
                    <a:pt x="150" y="67"/>
                    <a:pt x="144" y="89"/>
                  </a:cubicBezTo>
                  <a:cubicBezTo>
                    <a:pt x="136" y="114"/>
                    <a:pt x="129" y="139"/>
                    <a:pt x="121" y="163"/>
                  </a:cubicBezTo>
                  <a:cubicBezTo>
                    <a:pt x="113" y="187"/>
                    <a:pt x="103" y="210"/>
                    <a:pt x="94" y="233"/>
                  </a:cubicBezTo>
                  <a:cubicBezTo>
                    <a:pt x="84" y="261"/>
                    <a:pt x="72" y="267"/>
                    <a:pt x="47" y="252"/>
                  </a:cubicBezTo>
                  <a:cubicBezTo>
                    <a:pt x="9" y="228"/>
                    <a:pt x="0" y="230"/>
                    <a:pt x="34" y="188"/>
                  </a:cubicBezTo>
                  <a:cubicBezTo>
                    <a:pt x="57" y="159"/>
                    <a:pt x="81" y="130"/>
                    <a:pt x="100" y="98"/>
                  </a:cubicBezTo>
                  <a:cubicBezTo>
                    <a:pt x="117" y="71"/>
                    <a:pt x="127" y="40"/>
                    <a:pt x="141" y="11"/>
                  </a:cubicBezTo>
                  <a:cubicBezTo>
                    <a:pt x="144" y="6"/>
                    <a:pt x="151" y="1"/>
                    <a:pt x="157" y="0"/>
                  </a:cubicBezTo>
                  <a:cubicBezTo>
                    <a:pt x="160" y="0"/>
                    <a:pt x="165" y="7"/>
                    <a:pt x="16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9" name="Freeform 92"/>
            <p:cNvSpPr/>
            <p:nvPr/>
          </p:nvSpPr>
          <p:spPr bwMode="auto">
            <a:xfrm>
              <a:off x="14469836" y="4581525"/>
              <a:ext cx="693738" cy="644525"/>
            </a:xfrm>
            <a:custGeom>
              <a:avLst/>
              <a:gdLst>
                <a:gd name="T0" fmla="*/ 116 w 220"/>
                <a:gd name="T1" fmla="*/ 190 h 204"/>
                <a:gd name="T2" fmla="*/ 126 w 220"/>
                <a:gd name="T3" fmla="*/ 168 h 204"/>
                <a:gd name="T4" fmla="*/ 154 w 220"/>
                <a:gd name="T5" fmla="*/ 170 h 204"/>
                <a:gd name="T6" fmla="*/ 188 w 220"/>
                <a:gd name="T7" fmla="*/ 138 h 204"/>
                <a:gd name="T8" fmla="*/ 158 w 220"/>
                <a:gd name="T9" fmla="*/ 102 h 204"/>
                <a:gd name="T10" fmla="*/ 105 w 220"/>
                <a:gd name="T11" fmla="*/ 112 h 204"/>
                <a:gd name="T12" fmla="*/ 63 w 220"/>
                <a:gd name="T13" fmla="*/ 124 h 204"/>
                <a:gd name="T14" fmla="*/ 9 w 220"/>
                <a:gd name="T15" fmla="*/ 86 h 204"/>
                <a:gd name="T16" fmla="*/ 28 w 220"/>
                <a:gd name="T17" fmla="*/ 13 h 204"/>
                <a:gd name="T18" fmla="*/ 97 w 220"/>
                <a:gd name="T19" fmla="*/ 13 h 204"/>
                <a:gd name="T20" fmla="*/ 87 w 220"/>
                <a:gd name="T21" fmla="*/ 35 h 204"/>
                <a:gd name="T22" fmla="*/ 63 w 220"/>
                <a:gd name="T23" fmla="*/ 33 h 204"/>
                <a:gd name="T24" fmla="*/ 32 w 220"/>
                <a:gd name="T25" fmla="*/ 65 h 204"/>
                <a:gd name="T26" fmla="*/ 65 w 220"/>
                <a:gd name="T27" fmla="*/ 94 h 204"/>
                <a:gd name="T28" fmla="*/ 109 w 220"/>
                <a:gd name="T29" fmla="*/ 77 h 204"/>
                <a:gd name="T30" fmla="*/ 213 w 220"/>
                <a:gd name="T31" fmla="*/ 120 h 204"/>
                <a:gd name="T32" fmla="*/ 189 w 220"/>
                <a:gd name="T33" fmla="*/ 187 h 204"/>
                <a:gd name="T34" fmla="*/ 116 w 220"/>
                <a:gd name="T35" fmla="*/ 19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0" h="204">
                  <a:moveTo>
                    <a:pt x="116" y="190"/>
                  </a:moveTo>
                  <a:cubicBezTo>
                    <a:pt x="120" y="182"/>
                    <a:pt x="123" y="175"/>
                    <a:pt x="126" y="168"/>
                  </a:cubicBezTo>
                  <a:cubicBezTo>
                    <a:pt x="135" y="169"/>
                    <a:pt x="145" y="171"/>
                    <a:pt x="154" y="170"/>
                  </a:cubicBezTo>
                  <a:cubicBezTo>
                    <a:pt x="173" y="170"/>
                    <a:pt x="187" y="156"/>
                    <a:pt x="188" y="138"/>
                  </a:cubicBezTo>
                  <a:cubicBezTo>
                    <a:pt x="188" y="120"/>
                    <a:pt x="176" y="101"/>
                    <a:pt x="158" y="102"/>
                  </a:cubicBezTo>
                  <a:cubicBezTo>
                    <a:pt x="140" y="102"/>
                    <a:pt x="122" y="108"/>
                    <a:pt x="105" y="112"/>
                  </a:cubicBezTo>
                  <a:cubicBezTo>
                    <a:pt x="91" y="116"/>
                    <a:pt x="77" y="123"/>
                    <a:pt x="63" y="124"/>
                  </a:cubicBezTo>
                  <a:cubicBezTo>
                    <a:pt x="35" y="125"/>
                    <a:pt x="18" y="111"/>
                    <a:pt x="9" y="86"/>
                  </a:cubicBezTo>
                  <a:cubicBezTo>
                    <a:pt x="0" y="59"/>
                    <a:pt x="8" y="29"/>
                    <a:pt x="28" y="13"/>
                  </a:cubicBezTo>
                  <a:cubicBezTo>
                    <a:pt x="44" y="0"/>
                    <a:pt x="74" y="0"/>
                    <a:pt x="97" y="13"/>
                  </a:cubicBezTo>
                  <a:cubicBezTo>
                    <a:pt x="94" y="20"/>
                    <a:pt x="91" y="27"/>
                    <a:pt x="87" y="35"/>
                  </a:cubicBezTo>
                  <a:cubicBezTo>
                    <a:pt x="79" y="34"/>
                    <a:pt x="71" y="33"/>
                    <a:pt x="63" y="33"/>
                  </a:cubicBezTo>
                  <a:cubicBezTo>
                    <a:pt x="41" y="33"/>
                    <a:pt x="30" y="44"/>
                    <a:pt x="32" y="65"/>
                  </a:cubicBezTo>
                  <a:cubicBezTo>
                    <a:pt x="33" y="86"/>
                    <a:pt x="44" y="97"/>
                    <a:pt x="65" y="94"/>
                  </a:cubicBezTo>
                  <a:cubicBezTo>
                    <a:pt x="80" y="91"/>
                    <a:pt x="95" y="84"/>
                    <a:pt x="109" y="77"/>
                  </a:cubicBezTo>
                  <a:cubicBezTo>
                    <a:pt x="152" y="57"/>
                    <a:pt x="202" y="77"/>
                    <a:pt x="213" y="120"/>
                  </a:cubicBezTo>
                  <a:cubicBezTo>
                    <a:pt x="220" y="146"/>
                    <a:pt x="210" y="171"/>
                    <a:pt x="189" y="187"/>
                  </a:cubicBezTo>
                  <a:cubicBezTo>
                    <a:pt x="168" y="203"/>
                    <a:pt x="141" y="204"/>
                    <a:pt x="116" y="1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0" name="Freeform 93"/>
            <p:cNvSpPr/>
            <p:nvPr/>
          </p:nvSpPr>
          <p:spPr bwMode="auto">
            <a:xfrm>
              <a:off x="13752286" y="5072062"/>
              <a:ext cx="695325" cy="788988"/>
            </a:xfrm>
            <a:custGeom>
              <a:avLst/>
              <a:gdLst>
                <a:gd name="T0" fmla="*/ 208 w 220"/>
                <a:gd name="T1" fmla="*/ 171 h 250"/>
                <a:gd name="T2" fmla="*/ 220 w 220"/>
                <a:gd name="T3" fmla="*/ 194 h 250"/>
                <a:gd name="T4" fmla="*/ 115 w 220"/>
                <a:gd name="T5" fmla="*/ 250 h 250"/>
                <a:gd name="T6" fmla="*/ 0 w 220"/>
                <a:gd name="T7" fmla="*/ 53 h 250"/>
                <a:gd name="T8" fmla="*/ 99 w 220"/>
                <a:gd name="T9" fmla="*/ 0 h 250"/>
                <a:gd name="T10" fmla="*/ 113 w 220"/>
                <a:gd name="T11" fmla="*/ 21 h 250"/>
                <a:gd name="T12" fmla="*/ 37 w 220"/>
                <a:gd name="T13" fmla="*/ 63 h 250"/>
                <a:gd name="T14" fmla="*/ 72 w 220"/>
                <a:gd name="T15" fmla="*/ 123 h 250"/>
                <a:gd name="T16" fmla="*/ 142 w 220"/>
                <a:gd name="T17" fmla="*/ 86 h 250"/>
                <a:gd name="T18" fmla="*/ 155 w 220"/>
                <a:gd name="T19" fmla="*/ 108 h 250"/>
                <a:gd name="T20" fmla="*/ 86 w 220"/>
                <a:gd name="T21" fmla="*/ 145 h 250"/>
                <a:gd name="T22" fmla="*/ 125 w 220"/>
                <a:gd name="T23" fmla="*/ 215 h 250"/>
                <a:gd name="T24" fmla="*/ 208 w 220"/>
                <a:gd name="T25" fmla="*/ 171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" h="250">
                  <a:moveTo>
                    <a:pt x="208" y="171"/>
                  </a:moveTo>
                  <a:cubicBezTo>
                    <a:pt x="212" y="179"/>
                    <a:pt x="216" y="186"/>
                    <a:pt x="220" y="194"/>
                  </a:cubicBezTo>
                  <a:cubicBezTo>
                    <a:pt x="185" y="212"/>
                    <a:pt x="151" y="231"/>
                    <a:pt x="115" y="250"/>
                  </a:cubicBezTo>
                  <a:cubicBezTo>
                    <a:pt x="77" y="184"/>
                    <a:pt x="39" y="119"/>
                    <a:pt x="0" y="53"/>
                  </a:cubicBezTo>
                  <a:cubicBezTo>
                    <a:pt x="33" y="35"/>
                    <a:pt x="66" y="18"/>
                    <a:pt x="99" y="0"/>
                  </a:cubicBezTo>
                  <a:cubicBezTo>
                    <a:pt x="104" y="6"/>
                    <a:pt x="108" y="13"/>
                    <a:pt x="113" y="21"/>
                  </a:cubicBezTo>
                  <a:cubicBezTo>
                    <a:pt x="88" y="35"/>
                    <a:pt x="64" y="48"/>
                    <a:pt x="37" y="63"/>
                  </a:cubicBezTo>
                  <a:cubicBezTo>
                    <a:pt x="49" y="83"/>
                    <a:pt x="60" y="102"/>
                    <a:pt x="72" y="123"/>
                  </a:cubicBezTo>
                  <a:cubicBezTo>
                    <a:pt x="96" y="111"/>
                    <a:pt x="118" y="99"/>
                    <a:pt x="142" y="86"/>
                  </a:cubicBezTo>
                  <a:cubicBezTo>
                    <a:pt x="146" y="93"/>
                    <a:pt x="150" y="100"/>
                    <a:pt x="155" y="108"/>
                  </a:cubicBezTo>
                  <a:cubicBezTo>
                    <a:pt x="131" y="120"/>
                    <a:pt x="109" y="132"/>
                    <a:pt x="86" y="145"/>
                  </a:cubicBezTo>
                  <a:cubicBezTo>
                    <a:pt x="99" y="168"/>
                    <a:pt x="111" y="190"/>
                    <a:pt x="125" y="215"/>
                  </a:cubicBezTo>
                  <a:cubicBezTo>
                    <a:pt x="152" y="201"/>
                    <a:pt x="179" y="187"/>
                    <a:pt x="208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1" name="Freeform 94"/>
            <p:cNvSpPr/>
            <p:nvPr/>
          </p:nvSpPr>
          <p:spPr bwMode="auto">
            <a:xfrm>
              <a:off x="9172349" y="3549650"/>
              <a:ext cx="827088" cy="603250"/>
            </a:xfrm>
            <a:custGeom>
              <a:avLst/>
              <a:gdLst>
                <a:gd name="T0" fmla="*/ 198 w 262"/>
                <a:gd name="T1" fmla="*/ 10 h 191"/>
                <a:gd name="T2" fmla="*/ 221 w 262"/>
                <a:gd name="T3" fmla="*/ 0 h 191"/>
                <a:gd name="T4" fmla="*/ 262 w 262"/>
                <a:gd name="T5" fmla="*/ 108 h 191"/>
                <a:gd name="T6" fmla="*/ 207 w 262"/>
                <a:gd name="T7" fmla="*/ 114 h 191"/>
                <a:gd name="T8" fmla="*/ 35 w 262"/>
                <a:gd name="T9" fmla="*/ 88 h 191"/>
                <a:gd name="T10" fmla="*/ 69 w 262"/>
                <a:gd name="T11" fmla="*/ 180 h 191"/>
                <a:gd name="T12" fmla="*/ 46 w 262"/>
                <a:gd name="T13" fmla="*/ 191 h 191"/>
                <a:gd name="T14" fmla="*/ 0 w 262"/>
                <a:gd name="T15" fmla="*/ 69 h 191"/>
                <a:gd name="T16" fmla="*/ 39 w 262"/>
                <a:gd name="T17" fmla="*/ 65 h 191"/>
                <a:gd name="T18" fmla="*/ 214 w 262"/>
                <a:gd name="T19" fmla="*/ 91 h 191"/>
                <a:gd name="T20" fmla="*/ 228 w 262"/>
                <a:gd name="T21" fmla="*/ 92 h 191"/>
                <a:gd name="T22" fmla="*/ 198 w 262"/>
                <a:gd name="T23" fmla="*/ 1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2" h="191">
                  <a:moveTo>
                    <a:pt x="198" y="10"/>
                  </a:moveTo>
                  <a:cubicBezTo>
                    <a:pt x="205" y="7"/>
                    <a:pt x="212" y="4"/>
                    <a:pt x="221" y="0"/>
                  </a:cubicBezTo>
                  <a:cubicBezTo>
                    <a:pt x="235" y="37"/>
                    <a:pt x="248" y="72"/>
                    <a:pt x="262" y="108"/>
                  </a:cubicBezTo>
                  <a:cubicBezTo>
                    <a:pt x="245" y="123"/>
                    <a:pt x="225" y="117"/>
                    <a:pt x="207" y="114"/>
                  </a:cubicBezTo>
                  <a:cubicBezTo>
                    <a:pt x="151" y="106"/>
                    <a:pt x="95" y="97"/>
                    <a:pt x="35" y="88"/>
                  </a:cubicBezTo>
                  <a:cubicBezTo>
                    <a:pt x="47" y="121"/>
                    <a:pt x="58" y="150"/>
                    <a:pt x="69" y="180"/>
                  </a:cubicBezTo>
                  <a:cubicBezTo>
                    <a:pt x="62" y="183"/>
                    <a:pt x="55" y="186"/>
                    <a:pt x="46" y="191"/>
                  </a:cubicBezTo>
                  <a:cubicBezTo>
                    <a:pt x="31" y="151"/>
                    <a:pt x="16" y="112"/>
                    <a:pt x="0" y="69"/>
                  </a:cubicBezTo>
                  <a:cubicBezTo>
                    <a:pt x="14" y="67"/>
                    <a:pt x="27" y="63"/>
                    <a:pt x="39" y="65"/>
                  </a:cubicBezTo>
                  <a:cubicBezTo>
                    <a:pt x="97" y="73"/>
                    <a:pt x="156" y="82"/>
                    <a:pt x="214" y="91"/>
                  </a:cubicBezTo>
                  <a:cubicBezTo>
                    <a:pt x="217" y="92"/>
                    <a:pt x="221" y="92"/>
                    <a:pt x="228" y="92"/>
                  </a:cubicBezTo>
                  <a:cubicBezTo>
                    <a:pt x="217" y="64"/>
                    <a:pt x="208" y="37"/>
                    <a:pt x="19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2" name="Freeform 95"/>
            <p:cNvSpPr/>
            <p:nvPr/>
          </p:nvSpPr>
          <p:spPr bwMode="auto">
            <a:xfrm>
              <a:off x="15009586" y="3498850"/>
              <a:ext cx="749300" cy="492125"/>
            </a:xfrm>
            <a:custGeom>
              <a:avLst/>
              <a:gdLst>
                <a:gd name="T0" fmla="*/ 1 w 237"/>
                <a:gd name="T1" fmla="*/ 123 h 156"/>
                <a:gd name="T2" fmla="*/ 27 w 237"/>
                <a:gd name="T3" fmla="*/ 100 h 156"/>
                <a:gd name="T4" fmla="*/ 107 w 237"/>
                <a:gd name="T5" fmla="*/ 101 h 156"/>
                <a:gd name="T6" fmla="*/ 114 w 237"/>
                <a:gd name="T7" fmla="*/ 98 h 156"/>
                <a:gd name="T8" fmla="*/ 57 w 237"/>
                <a:gd name="T9" fmla="*/ 45 h 156"/>
                <a:gd name="T10" fmla="*/ 50 w 237"/>
                <a:gd name="T11" fmla="*/ 0 h 156"/>
                <a:gd name="T12" fmla="*/ 237 w 237"/>
                <a:gd name="T13" fmla="*/ 128 h 156"/>
                <a:gd name="T14" fmla="*/ 226 w 237"/>
                <a:gd name="T15" fmla="*/ 156 h 156"/>
                <a:gd name="T16" fmla="*/ 1 w 237"/>
                <a:gd name="T17" fmla="*/ 123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156">
                  <a:moveTo>
                    <a:pt x="1" y="123"/>
                  </a:moveTo>
                  <a:cubicBezTo>
                    <a:pt x="0" y="104"/>
                    <a:pt x="9" y="99"/>
                    <a:pt x="27" y="100"/>
                  </a:cubicBezTo>
                  <a:cubicBezTo>
                    <a:pt x="53" y="102"/>
                    <a:pt x="80" y="101"/>
                    <a:pt x="107" y="101"/>
                  </a:cubicBezTo>
                  <a:cubicBezTo>
                    <a:pt x="108" y="101"/>
                    <a:pt x="109" y="100"/>
                    <a:pt x="114" y="98"/>
                  </a:cubicBezTo>
                  <a:cubicBezTo>
                    <a:pt x="94" y="80"/>
                    <a:pt x="76" y="63"/>
                    <a:pt x="57" y="45"/>
                  </a:cubicBezTo>
                  <a:cubicBezTo>
                    <a:pt x="38" y="27"/>
                    <a:pt x="38" y="27"/>
                    <a:pt x="50" y="0"/>
                  </a:cubicBezTo>
                  <a:cubicBezTo>
                    <a:pt x="110" y="47"/>
                    <a:pt x="157" y="112"/>
                    <a:pt x="237" y="128"/>
                  </a:cubicBezTo>
                  <a:cubicBezTo>
                    <a:pt x="233" y="138"/>
                    <a:pt x="230" y="145"/>
                    <a:pt x="226" y="156"/>
                  </a:cubicBezTo>
                  <a:cubicBezTo>
                    <a:pt x="155" y="113"/>
                    <a:pt x="77" y="133"/>
                    <a:pt x="1" y="1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3" name="Freeform 96"/>
            <p:cNvSpPr>
              <a:spLocks noEditPoints="1"/>
            </p:cNvSpPr>
            <p:nvPr/>
          </p:nvSpPr>
          <p:spPr bwMode="auto">
            <a:xfrm>
              <a:off x="11859986" y="4851400"/>
              <a:ext cx="496888" cy="469900"/>
            </a:xfrm>
            <a:custGeom>
              <a:avLst/>
              <a:gdLst>
                <a:gd name="T0" fmla="*/ 129 w 157"/>
                <a:gd name="T1" fmla="*/ 71 h 149"/>
                <a:gd name="T2" fmla="*/ 148 w 157"/>
                <a:gd name="T3" fmla="*/ 114 h 149"/>
                <a:gd name="T4" fmla="*/ 105 w 157"/>
                <a:gd name="T5" fmla="*/ 145 h 149"/>
                <a:gd name="T6" fmla="*/ 25 w 157"/>
                <a:gd name="T7" fmla="*/ 129 h 149"/>
                <a:gd name="T8" fmla="*/ 32 w 157"/>
                <a:gd name="T9" fmla="*/ 70 h 149"/>
                <a:gd name="T10" fmla="*/ 47 w 157"/>
                <a:gd name="T11" fmla="*/ 63 h 149"/>
                <a:gd name="T12" fmla="*/ 44 w 157"/>
                <a:gd name="T13" fmla="*/ 59 h 149"/>
                <a:gd name="T14" fmla="*/ 30 w 157"/>
                <a:gd name="T15" fmla="*/ 26 h 149"/>
                <a:gd name="T16" fmla="*/ 67 w 157"/>
                <a:gd name="T17" fmla="*/ 2 h 149"/>
                <a:gd name="T18" fmla="*/ 133 w 157"/>
                <a:gd name="T19" fmla="*/ 11 h 149"/>
                <a:gd name="T20" fmla="*/ 156 w 157"/>
                <a:gd name="T21" fmla="*/ 41 h 149"/>
                <a:gd name="T22" fmla="*/ 133 w 157"/>
                <a:gd name="T23" fmla="*/ 68 h 149"/>
                <a:gd name="T24" fmla="*/ 129 w 157"/>
                <a:gd name="T25" fmla="*/ 71 h 149"/>
                <a:gd name="T26" fmla="*/ 92 w 157"/>
                <a:gd name="T27" fmla="*/ 136 h 149"/>
                <a:gd name="T28" fmla="*/ 118 w 157"/>
                <a:gd name="T29" fmla="*/ 112 h 149"/>
                <a:gd name="T30" fmla="*/ 100 w 157"/>
                <a:gd name="T31" fmla="*/ 84 h 149"/>
                <a:gd name="T32" fmla="*/ 80 w 157"/>
                <a:gd name="T33" fmla="*/ 76 h 149"/>
                <a:gd name="T34" fmla="*/ 39 w 157"/>
                <a:gd name="T35" fmla="*/ 92 h 149"/>
                <a:gd name="T36" fmla="*/ 58 w 157"/>
                <a:gd name="T37" fmla="*/ 127 h 149"/>
                <a:gd name="T38" fmla="*/ 92 w 157"/>
                <a:gd name="T39" fmla="*/ 136 h 149"/>
                <a:gd name="T40" fmla="*/ 81 w 157"/>
                <a:gd name="T41" fmla="*/ 11 h 149"/>
                <a:gd name="T42" fmla="*/ 59 w 157"/>
                <a:gd name="T43" fmla="*/ 28 h 149"/>
                <a:gd name="T44" fmla="*/ 76 w 157"/>
                <a:gd name="T45" fmla="*/ 55 h 149"/>
                <a:gd name="T46" fmla="*/ 91 w 157"/>
                <a:gd name="T47" fmla="*/ 61 h 149"/>
                <a:gd name="T48" fmla="*/ 128 w 157"/>
                <a:gd name="T49" fmla="*/ 44 h 149"/>
                <a:gd name="T50" fmla="*/ 107 w 157"/>
                <a:gd name="T51" fmla="*/ 16 h 149"/>
                <a:gd name="T52" fmla="*/ 81 w 157"/>
                <a:gd name="T53" fmla="*/ 1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7" h="149">
                  <a:moveTo>
                    <a:pt x="129" y="71"/>
                  </a:moveTo>
                  <a:cubicBezTo>
                    <a:pt x="136" y="86"/>
                    <a:pt x="150" y="101"/>
                    <a:pt x="148" y="114"/>
                  </a:cubicBezTo>
                  <a:cubicBezTo>
                    <a:pt x="145" y="134"/>
                    <a:pt x="125" y="143"/>
                    <a:pt x="105" y="145"/>
                  </a:cubicBezTo>
                  <a:cubicBezTo>
                    <a:pt x="76" y="149"/>
                    <a:pt x="49" y="146"/>
                    <a:pt x="25" y="129"/>
                  </a:cubicBezTo>
                  <a:cubicBezTo>
                    <a:pt x="0" y="110"/>
                    <a:pt x="3" y="84"/>
                    <a:pt x="32" y="70"/>
                  </a:cubicBezTo>
                  <a:cubicBezTo>
                    <a:pt x="37" y="68"/>
                    <a:pt x="42" y="66"/>
                    <a:pt x="47" y="63"/>
                  </a:cubicBezTo>
                  <a:cubicBezTo>
                    <a:pt x="46" y="61"/>
                    <a:pt x="45" y="60"/>
                    <a:pt x="44" y="59"/>
                  </a:cubicBezTo>
                  <a:cubicBezTo>
                    <a:pt x="35" y="49"/>
                    <a:pt x="20" y="39"/>
                    <a:pt x="30" y="26"/>
                  </a:cubicBezTo>
                  <a:cubicBezTo>
                    <a:pt x="38" y="14"/>
                    <a:pt x="54" y="3"/>
                    <a:pt x="67" y="2"/>
                  </a:cubicBezTo>
                  <a:cubicBezTo>
                    <a:pt x="89" y="0"/>
                    <a:pt x="112" y="4"/>
                    <a:pt x="133" y="11"/>
                  </a:cubicBezTo>
                  <a:cubicBezTo>
                    <a:pt x="144" y="14"/>
                    <a:pt x="156" y="30"/>
                    <a:pt x="156" y="41"/>
                  </a:cubicBezTo>
                  <a:cubicBezTo>
                    <a:pt x="157" y="49"/>
                    <a:pt x="142" y="59"/>
                    <a:pt x="133" y="68"/>
                  </a:cubicBezTo>
                  <a:cubicBezTo>
                    <a:pt x="131" y="71"/>
                    <a:pt x="127" y="71"/>
                    <a:pt x="129" y="71"/>
                  </a:cubicBezTo>
                  <a:close/>
                  <a:moveTo>
                    <a:pt x="92" y="136"/>
                  </a:moveTo>
                  <a:cubicBezTo>
                    <a:pt x="100" y="129"/>
                    <a:pt x="113" y="123"/>
                    <a:pt x="118" y="112"/>
                  </a:cubicBezTo>
                  <a:cubicBezTo>
                    <a:pt x="125" y="97"/>
                    <a:pt x="110" y="90"/>
                    <a:pt x="100" y="84"/>
                  </a:cubicBezTo>
                  <a:cubicBezTo>
                    <a:pt x="94" y="80"/>
                    <a:pt x="86" y="78"/>
                    <a:pt x="80" y="76"/>
                  </a:cubicBezTo>
                  <a:cubicBezTo>
                    <a:pt x="65" y="69"/>
                    <a:pt x="44" y="78"/>
                    <a:pt x="39" y="92"/>
                  </a:cubicBezTo>
                  <a:cubicBezTo>
                    <a:pt x="34" y="106"/>
                    <a:pt x="42" y="121"/>
                    <a:pt x="58" y="127"/>
                  </a:cubicBezTo>
                  <a:cubicBezTo>
                    <a:pt x="67" y="130"/>
                    <a:pt x="76" y="132"/>
                    <a:pt x="92" y="136"/>
                  </a:cubicBezTo>
                  <a:close/>
                  <a:moveTo>
                    <a:pt x="81" y="11"/>
                  </a:moveTo>
                  <a:cubicBezTo>
                    <a:pt x="75" y="15"/>
                    <a:pt x="63" y="20"/>
                    <a:pt x="59" y="28"/>
                  </a:cubicBezTo>
                  <a:cubicBezTo>
                    <a:pt x="53" y="42"/>
                    <a:pt x="66" y="49"/>
                    <a:pt x="76" y="55"/>
                  </a:cubicBezTo>
                  <a:cubicBezTo>
                    <a:pt x="81" y="57"/>
                    <a:pt x="86" y="59"/>
                    <a:pt x="91" y="61"/>
                  </a:cubicBezTo>
                  <a:cubicBezTo>
                    <a:pt x="106" y="68"/>
                    <a:pt x="124" y="60"/>
                    <a:pt x="128" y="44"/>
                  </a:cubicBezTo>
                  <a:cubicBezTo>
                    <a:pt x="133" y="27"/>
                    <a:pt x="121" y="20"/>
                    <a:pt x="107" y="16"/>
                  </a:cubicBezTo>
                  <a:cubicBezTo>
                    <a:pt x="100" y="14"/>
                    <a:pt x="93" y="14"/>
                    <a:pt x="8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4" name="Freeform 97"/>
            <p:cNvSpPr/>
            <p:nvPr/>
          </p:nvSpPr>
          <p:spPr bwMode="auto">
            <a:xfrm>
              <a:off x="11859986" y="-317500"/>
              <a:ext cx="423863" cy="431800"/>
            </a:xfrm>
            <a:custGeom>
              <a:avLst/>
              <a:gdLst>
                <a:gd name="T0" fmla="*/ 64 w 134"/>
                <a:gd name="T1" fmla="*/ 137 h 137"/>
                <a:gd name="T2" fmla="*/ 64 w 134"/>
                <a:gd name="T3" fmla="*/ 92 h 137"/>
                <a:gd name="T4" fmla="*/ 8 w 134"/>
                <a:gd name="T5" fmla="*/ 79 h 137"/>
                <a:gd name="T6" fmla="*/ 14 w 134"/>
                <a:gd name="T7" fmla="*/ 51 h 137"/>
                <a:gd name="T8" fmla="*/ 68 w 134"/>
                <a:gd name="T9" fmla="*/ 14 h 137"/>
                <a:gd name="T10" fmla="*/ 112 w 134"/>
                <a:gd name="T11" fmla="*/ 10 h 137"/>
                <a:gd name="T12" fmla="*/ 129 w 134"/>
                <a:gd name="T13" fmla="*/ 53 h 137"/>
                <a:gd name="T14" fmla="*/ 64 w 134"/>
                <a:gd name="T15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4" h="137">
                  <a:moveTo>
                    <a:pt x="64" y="137"/>
                  </a:moveTo>
                  <a:cubicBezTo>
                    <a:pt x="64" y="123"/>
                    <a:pt x="64" y="109"/>
                    <a:pt x="64" y="92"/>
                  </a:cubicBezTo>
                  <a:cubicBezTo>
                    <a:pt x="40" y="103"/>
                    <a:pt x="22" y="98"/>
                    <a:pt x="8" y="79"/>
                  </a:cubicBezTo>
                  <a:cubicBezTo>
                    <a:pt x="0" y="68"/>
                    <a:pt x="3" y="58"/>
                    <a:pt x="14" y="51"/>
                  </a:cubicBezTo>
                  <a:cubicBezTo>
                    <a:pt x="32" y="39"/>
                    <a:pt x="51" y="27"/>
                    <a:pt x="68" y="14"/>
                  </a:cubicBezTo>
                  <a:cubicBezTo>
                    <a:pt x="83" y="3"/>
                    <a:pt x="98" y="0"/>
                    <a:pt x="112" y="10"/>
                  </a:cubicBezTo>
                  <a:cubicBezTo>
                    <a:pt x="125" y="20"/>
                    <a:pt x="134" y="34"/>
                    <a:pt x="129" y="53"/>
                  </a:cubicBezTo>
                  <a:cubicBezTo>
                    <a:pt x="119" y="89"/>
                    <a:pt x="91" y="126"/>
                    <a:pt x="64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5" name="Freeform 98"/>
            <p:cNvSpPr/>
            <p:nvPr/>
          </p:nvSpPr>
          <p:spPr bwMode="auto">
            <a:xfrm>
              <a:off x="9926411" y="4838700"/>
              <a:ext cx="758825" cy="536575"/>
            </a:xfrm>
            <a:custGeom>
              <a:avLst/>
              <a:gdLst>
                <a:gd name="T0" fmla="*/ 217 w 240"/>
                <a:gd name="T1" fmla="*/ 0 h 170"/>
                <a:gd name="T2" fmla="*/ 235 w 240"/>
                <a:gd name="T3" fmla="*/ 22 h 170"/>
                <a:gd name="T4" fmla="*/ 240 w 240"/>
                <a:gd name="T5" fmla="*/ 28 h 170"/>
                <a:gd name="T6" fmla="*/ 198 w 240"/>
                <a:gd name="T7" fmla="*/ 63 h 170"/>
                <a:gd name="T8" fmla="*/ 107 w 240"/>
                <a:gd name="T9" fmla="*/ 150 h 170"/>
                <a:gd name="T10" fmla="*/ 30 w 240"/>
                <a:gd name="T11" fmla="*/ 149 h 170"/>
                <a:gd name="T12" fmla="*/ 14 w 240"/>
                <a:gd name="T13" fmla="*/ 73 h 170"/>
                <a:gd name="T14" fmla="*/ 36 w 240"/>
                <a:gd name="T15" fmla="*/ 102 h 170"/>
                <a:gd name="T16" fmla="*/ 87 w 240"/>
                <a:gd name="T17" fmla="*/ 128 h 170"/>
                <a:gd name="T18" fmla="*/ 135 w 240"/>
                <a:gd name="T19" fmla="*/ 83 h 170"/>
                <a:gd name="T20" fmla="*/ 217 w 240"/>
                <a:gd name="T21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170">
                  <a:moveTo>
                    <a:pt x="217" y="0"/>
                  </a:moveTo>
                  <a:cubicBezTo>
                    <a:pt x="224" y="9"/>
                    <a:pt x="230" y="15"/>
                    <a:pt x="235" y="22"/>
                  </a:cubicBezTo>
                  <a:cubicBezTo>
                    <a:pt x="237" y="24"/>
                    <a:pt x="239" y="26"/>
                    <a:pt x="240" y="28"/>
                  </a:cubicBezTo>
                  <a:cubicBezTo>
                    <a:pt x="226" y="39"/>
                    <a:pt x="211" y="51"/>
                    <a:pt x="198" y="63"/>
                  </a:cubicBezTo>
                  <a:cubicBezTo>
                    <a:pt x="167" y="92"/>
                    <a:pt x="138" y="122"/>
                    <a:pt x="107" y="150"/>
                  </a:cubicBezTo>
                  <a:cubicBezTo>
                    <a:pt x="83" y="170"/>
                    <a:pt x="52" y="168"/>
                    <a:pt x="30" y="149"/>
                  </a:cubicBezTo>
                  <a:cubicBezTo>
                    <a:pt x="6" y="128"/>
                    <a:pt x="0" y="100"/>
                    <a:pt x="14" y="73"/>
                  </a:cubicBezTo>
                  <a:cubicBezTo>
                    <a:pt x="27" y="78"/>
                    <a:pt x="39" y="81"/>
                    <a:pt x="36" y="102"/>
                  </a:cubicBezTo>
                  <a:cubicBezTo>
                    <a:pt x="33" y="127"/>
                    <a:pt x="66" y="143"/>
                    <a:pt x="87" y="128"/>
                  </a:cubicBezTo>
                  <a:cubicBezTo>
                    <a:pt x="104" y="115"/>
                    <a:pt x="119" y="99"/>
                    <a:pt x="135" y="83"/>
                  </a:cubicBezTo>
                  <a:cubicBezTo>
                    <a:pt x="162" y="57"/>
                    <a:pt x="188" y="29"/>
                    <a:pt x="2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6" name="Freeform 99"/>
            <p:cNvSpPr>
              <a:spLocks noEditPoints="1"/>
            </p:cNvSpPr>
            <p:nvPr/>
          </p:nvSpPr>
          <p:spPr bwMode="auto">
            <a:xfrm>
              <a:off x="12596586" y="4835525"/>
              <a:ext cx="476250" cy="476250"/>
            </a:xfrm>
            <a:custGeom>
              <a:avLst/>
              <a:gdLst>
                <a:gd name="T0" fmla="*/ 20 w 151"/>
                <a:gd name="T1" fmla="*/ 148 h 151"/>
                <a:gd name="T2" fmla="*/ 20 w 151"/>
                <a:gd name="T3" fmla="*/ 132 h 151"/>
                <a:gd name="T4" fmla="*/ 105 w 151"/>
                <a:gd name="T5" fmla="*/ 93 h 151"/>
                <a:gd name="T6" fmla="*/ 45 w 151"/>
                <a:gd name="T7" fmla="*/ 95 h 151"/>
                <a:gd name="T8" fmla="*/ 1 w 151"/>
                <a:gd name="T9" fmla="*/ 56 h 151"/>
                <a:gd name="T10" fmla="*/ 41 w 151"/>
                <a:gd name="T11" fmla="*/ 9 h 151"/>
                <a:gd name="T12" fmla="*/ 116 w 151"/>
                <a:gd name="T13" fmla="*/ 19 h 151"/>
                <a:gd name="T14" fmla="*/ 101 w 151"/>
                <a:gd name="T15" fmla="*/ 137 h 151"/>
                <a:gd name="T16" fmla="*/ 20 w 151"/>
                <a:gd name="T17" fmla="*/ 148 h 151"/>
                <a:gd name="T18" fmla="*/ 73 w 151"/>
                <a:gd name="T19" fmla="*/ 82 h 151"/>
                <a:gd name="T20" fmla="*/ 109 w 151"/>
                <a:gd name="T21" fmla="*/ 62 h 151"/>
                <a:gd name="T22" fmla="*/ 68 w 151"/>
                <a:gd name="T23" fmla="*/ 19 h 151"/>
                <a:gd name="T24" fmla="*/ 29 w 151"/>
                <a:gd name="T25" fmla="*/ 51 h 151"/>
                <a:gd name="T26" fmla="*/ 73 w 151"/>
                <a:gd name="T27" fmla="*/ 8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1" h="151">
                  <a:moveTo>
                    <a:pt x="20" y="148"/>
                  </a:moveTo>
                  <a:cubicBezTo>
                    <a:pt x="20" y="142"/>
                    <a:pt x="20" y="137"/>
                    <a:pt x="20" y="132"/>
                  </a:cubicBezTo>
                  <a:cubicBezTo>
                    <a:pt x="72" y="141"/>
                    <a:pt x="104" y="125"/>
                    <a:pt x="105" y="93"/>
                  </a:cubicBezTo>
                  <a:cubicBezTo>
                    <a:pt x="85" y="94"/>
                    <a:pt x="65" y="97"/>
                    <a:pt x="45" y="95"/>
                  </a:cubicBezTo>
                  <a:cubicBezTo>
                    <a:pt x="17" y="92"/>
                    <a:pt x="3" y="77"/>
                    <a:pt x="1" y="56"/>
                  </a:cubicBezTo>
                  <a:cubicBezTo>
                    <a:pt x="0" y="34"/>
                    <a:pt x="14" y="14"/>
                    <a:pt x="41" y="9"/>
                  </a:cubicBezTo>
                  <a:cubicBezTo>
                    <a:pt x="66" y="3"/>
                    <a:pt x="94" y="0"/>
                    <a:pt x="116" y="19"/>
                  </a:cubicBezTo>
                  <a:cubicBezTo>
                    <a:pt x="151" y="49"/>
                    <a:pt x="142" y="113"/>
                    <a:pt x="101" y="137"/>
                  </a:cubicBezTo>
                  <a:cubicBezTo>
                    <a:pt x="76" y="151"/>
                    <a:pt x="50" y="151"/>
                    <a:pt x="20" y="148"/>
                  </a:cubicBezTo>
                  <a:close/>
                  <a:moveTo>
                    <a:pt x="73" y="82"/>
                  </a:moveTo>
                  <a:cubicBezTo>
                    <a:pt x="82" y="74"/>
                    <a:pt x="107" y="88"/>
                    <a:pt x="109" y="62"/>
                  </a:cubicBezTo>
                  <a:cubicBezTo>
                    <a:pt x="112" y="37"/>
                    <a:pt x="93" y="19"/>
                    <a:pt x="68" y="19"/>
                  </a:cubicBezTo>
                  <a:cubicBezTo>
                    <a:pt x="45" y="19"/>
                    <a:pt x="30" y="32"/>
                    <a:pt x="29" y="51"/>
                  </a:cubicBezTo>
                  <a:cubicBezTo>
                    <a:pt x="29" y="70"/>
                    <a:pt x="44" y="82"/>
                    <a:pt x="73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7" name="Freeform 100"/>
            <p:cNvSpPr/>
            <p:nvPr/>
          </p:nvSpPr>
          <p:spPr bwMode="auto">
            <a:xfrm>
              <a:off x="14814324" y="3927475"/>
              <a:ext cx="757238" cy="582613"/>
            </a:xfrm>
            <a:custGeom>
              <a:avLst/>
              <a:gdLst>
                <a:gd name="T0" fmla="*/ 240 w 240"/>
                <a:gd name="T1" fmla="*/ 161 h 184"/>
                <a:gd name="T2" fmla="*/ 228 w 240"/>
                <a:gd name="T3" fmla="*/ 184 h 184"/>
                <a:gd name="T4" fmla="*/ 45 w 240"/>
                <a:gd name="T5" fmla="*/ 77 h 184"/>
                <a:gd name="T6" fmla="*/ 23 w 240"/>
                <a:gd name="T7" fmla="*/ 116 h 184"/>
                <a:gd name="T8" fmla="*/ 0 w 240"/>
                <a:gd name="T9" fmla="*/ 102 h 184"/>
                <a:gd name="T10" fmla="*/ 55 w 240"/>
                <a:gd name="T11" fmla="*/ 0 h 184"/>
                <a:gd name="T12" fmla="*/ 76 w 240"/>
                <a:gd name="T13" fmla="*/ 12 h 184"/>
                <a:gd name="T14" fmla="*/ 76 w 240"/>
                <a:gd name="T15" fmla="*/ 17 h 184"/>
                <a:gd name="T16" fmla="*/ 94 w 240"/>
                <a:gd name="T17" fmla="*/ 75 h 184"/>
                <a:gd name="T18" fmla="*/ 167 w 240"/>
                <a:gd name="T19" fmla="*/ 118 h 184"/>
                <a:gd name="T20" fmla="*/ 240 w 240"/>
                <a:gd name="T21" fmla="*/ 16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184">
                  <a:moveTo>
                    <a:pt x="240" y="161"/>
                  </a:moveTo>
                  <a:cubicBezTo>
                    <a:pt x="235" y="169"/>
                    <a:pt x="232" y="176"/>
                    <a:pt x="228" y="184"/>
                  </a:cubicBezTo>
                  <a:cubicBezTo>
                    <a:pt x="166" y="148"/>
                    <a:pt x="106" y="113"/>
                    <a:pt x="45" y="77"/>
                  </a:cubicBezTo>
                  <a:cubicBezTo>
                    <a:pt x="37" y="90"/>
                    <a:pt x="30" y="102"/>
                    <a:pt x="23" y="116"/>
                  </a:cubicBezTo>
                  <a:cubicBezTo>
                    <a:pt x="15" y="111"/>
                    <a:pt x="8" y="107"/>
                    <a:pt x="0" y="102"/>
                  </a:cubicBezTo>
                  <a:cubicBezTo>
                    <a:pt x="19" y="68"/>
                    <a:pt x="37" y="34"/>
                    <a:pt x="55" y="0"/>
                  </a:cubicBezTo>
                  <a:cubicBezTo>
                    <a:pt x="64" y="5"/>
                    <a:pt x="71" y="9"/>
                    <a:pt x="76" y="12"/>
                  </a:cubicBezTo>
                  <a:cubicBezTo>
                    <a:pt x="76" y="15"/>
                    <a:pt x="76" y="16"/>
                    <a:pt x="76" y="17"/>
                  </a:cubicBezTo>
                  <a:cubicBezTo>
                    <a:pt x="59" y="54"/>
                    <a:pt x="58" y="54"/>
                    <a:pt x="94" y="75"/>
                  </a:cubicBezTo>
                  <a:cubicBezTo>
                    <a:pt x="118" y="90"/>
                    <a:pt x="143" y="104"/>
                    <a:pt x="167" y="118"/>
                  </a:cubicBezTo>
                  <a:cubicBezTo>
                    <a:pt x="191" y="132"/>
                    <a:pt x="215" y="146"/>
                    <a:pt x="240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8" name="Freeform 101"/>
            <p:cNvSpPr/>
            <p:nvPr/>
          </p:nvSpPr>
          <p:spPr bwMode="auto">
            <a:xfrm>
              <a:off x="10302649" y="4960937"/>
              <a:ext cx="523875" cy="609600"/>
            </a:xfrm>
            <a:custGeom>
              <a:avLst/>
              <a:gdLst>
                <a:gd name="T0" fmla="*/ 142 w 166"/>
                <a:gd name="T1" fmla="*/ 0 h 193"/>
                <a:gd name="T2" fmla="*/ 166 w 166"/>
                <a:gd name="T3" fmla="*/ 21 h 193"/>
                <a:gd name="T4" fmla="*/ 26 w 166"/>
                <a:gd name="T5" fmla="*/ 193 h 193"/>
                <a:gd name="T6" fmla="*/ 19 w 166"/>
                <a:gd name="T7" fmla="*/ 152 h 193"/>
                <a:gd name="T8" fmla="*/ 142 w 166"/>
                <a:gd name="T9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93">
                  <a:moveTo>
                    <a:pt x="142" y="0"/>
                  </a:moveTo>
                  <a:cubicBezTo>
                    <a:pt x="151" y="8"/>
                    <a:pt x="158" y="14"/>
                    <a:pt x="166" y="21"/>
                  </a:cubicBezTo>
                  <a:cubicBezTo>
                    <a:pt x="119" y="80"/>
                    <a:pt x="72" y="137"/>
                    <a:pt x="26" y="193"/>
                  </a:cubicBezTo>
                  <a:cubicBezTo>
                    <a:pt x="0" y="176"/>
                    <a:pt x="0" y="176"/>
                    <a:pt x="19" y="152"/>
                  </a:cubicBezTo>
                  <a:cubicBezTo>
                    <a:pt x="59" y="102"/>
                    <a:pt x="100" y="52"/>
                    <a:pt x="14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9" name="Freeform 102"/>
            <p:cNvSpPr/>
            <p:nvPr/>
          </p:nvSpPr>
          <p:spPr bwMode="auto">
            <a:xfrm>
              <a:off x="13190311" y="5445125"/>
              <a:ext cx="280988" cy="698500"/>
            </a:xfrm>
            <a:custGeom>
              <a:avLst/>
              <a:gdLst>
                <a:gd name="T0" fmla="*/ 0 w 89"/>
                <a:gd name="T1" fmla="*/ 8 h 221"/>
                <a:gd name="T2" fmla="*/ 29 w 89"/>
                <a:gd name="T3" fmla="*/ 0 h 221"/>
                <a:gd name="T4" fmla="*/ 89 w 89"/>
                <a:gd name="T5" fmla="*/ 212 h 221"/>
                <a:gd name="T6" fmla="*/ 60 w 89"/>
                <a:gd name="T7" fmla="*/ 221 h 221"/>
                <a:gd name="T8" fmla="*/ 0 w 89"/>
                <a:gd name="T9" fmla="*/ 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221">
                  <a:moveTo>
                    <a:pt x="0" y="8"/>
                  </a:moveTo>
                  <a:cubicBezTo>
                    <a:pt x="11" y="5"/>
                    <a:pt x="18" y="3"/>
                    <a:pt x="29" y="0"/>
                  </a:cubicBezTo>
                  <a:cubicBezTo>
                    <a:pt x="49" y="70"/>
                    <a:pt x="69" y="140"/>
                    <a:pt x="89" y="212"/>
                  </a:cubicBezTo>
                  <a:cubicBezTo>
                    <a:pt x="80" y="215"/>
                    <a:pt x="71" y="217"/>
                    <a:pt x="60" y="221"/>
                  </a:cubicBezTo>
                  <a:cubicBezTo>
                    <a:pt x="40" y="150"/>
                    <a:pt x="20" y="80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0" name="Freeform 103"/>
            <p:cNvSpPr/>
            <p:nvPr/>
          </p:nvSpPr>
          <p:spPr bwMode="auto">
            <a:xfrm>
              <a:off x="14706374" y="4360862"/>
              <a:ext cx="663575" cy="449263"/>
            </a:xfrm>
            <a:custGeom>
              <a:avLst/>
              <a:gdLst>
                <a:gd name="T0" fmla="*/ 210 w 210"/>
                <a:gd name="T1" fmla="*/ 122 h 142"/>
                <a:gd name="T2" fmla="*/ 192 w 210"/>
                <a:gd name="T3" fmla="*/ 142 h 142"/>
                <a:gd name="T4" fmla="*/ 0 w 210"/>
                <a:gd name="T5" fmla="*/ 22 h 142"/>
                <a:gd name="T6" fmla="*/ 15 w 210"/>
                <a:gd name="T7" fmla="*/ 0 h 142"/>
                <a:gd name="T8" fmla="*/ 210 w 210"/>
                <a:gd name="T9" fmla="*/ 12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142">
                  <a:moveTo>
                    <a:pt x="210" y="122"/>
                  </a:moveTo>
                  <a:cubicBezTo>
                    <a:pt x="204" y="130"/>
                    <a:pt x="198" y="136"/>
                    <a:pt x="192" y="142"/>
                  </a:cubicBezTo>
                  <a:cubicBezTo>
                    <a:pt x="129" y="102"/>
                    <a:pt x="65" y="63"/>
                    <a:pt x="0" y="22"/>
                  </a:cubicBezTo>
                  <a:cubicBezTo>
                    <a:pt x="5" y="14"/>
                    <a:pt x="10" y="8"/>
                    <a:pt x="15" y="0"/>
                  </a:cubicBezTo>
                  <a:cubicBezTo>
                    <a:pt x="80" y="40"/>
                    <a:pt x="144" y="80"/>
                    <a:pt x="210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1" name="Freeform 104"/>
            <p:cNvSpPr/>
            <p:nvPr/>
          </p:nvSpPr>
          <p:spPr bwMode="auto">
            <a:xfrm>
              <a:off x="13203011" y="4594225"/>
              <a:ext cx="357188" cy="522288"/>
            </a:xfrm>
            <a:custGeom>
              <a:avLst/>
              <a:gdLst>
                <a:gd name="T0" fmla="*/ 0 w 113"/>
                <a:gd name="T1" fmla="*/ 54 h 165"/>
                <a:gd name="T2" fmla="*/ 93 w 113"/>
                <a:gd name="T3" fmla="*/ 6 h 165"/>
                <a:gd name="T4" fmla="*/ 113 w 113"/>
                <a:gd name="T5" fmla="*/ 17 h 165"/>
                <a:gd name="T6" fmla="*/ 110 w 113"/>
                <a:gd name="T7" fmla="*/ 141 h 165"/>
                <a:gd name="T8" fmla="*/ 97 w 113"/>
                <a:gd name="T9" fmla="*/ 165 h 165"/>
                <a:gd name="T10" fmla="*/ 90 w 113"/>
                <a:gd name="T11" fmla="*/ 162 h 165"/>
                <a:gd name="T12" fmla="*/ 90 w 113"/>
                <a:gd name="T13" fmla="*/ 30 h 165"/>
                <a:gd name="T14" fmla="*/ 18 w 113"/>
                <a:gd name="T15" fmla="*/ 65 h 165"/>
                <a:gd name="T16" fmla="*/ 0 w 113"/>
                <a:gd name="T17" fmla="*/ 5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165">
                  <a:moveTo>
                    <a:pt x="0" y="54"/>
                  </a:moveTo>
                  <a:cubicBezTo>
                    <a:pt x="31" y="38"/>
                    <a:pt x="62" y="22"/>
                    <a:pt x="93" y="6"/>
                  </a:cubicBezTo>
                  <a:cubicBezTo>
                    <a:pt x="105" y="0"/>
                    <a:pt x="113" y="1"/>
                    <a:pt x="113" y="17"/>
                  </a:cubicBezTo>
                  <a:cubicBezTo>
                    <a:pt x="112" y="59"/>
                    <a:pt x="112" y="100"/>
                    <a:pt x="110" y="141"/>
                  </a:cubicBezTo>
                  <a:cubicBezTo>
                    <a:pt x="109" y="149"/>
                    <a:pt x="101" y="157"/>
                    <a:pt x="97" y="165"/>
                  </a:cubicBezTo>
                  <a:cubicBezTo>
                    <a:pt x="94" y="164"/>
                    <a:pt x="92" y="163"/>
                    <a:pt x="90" y="162"/>
                  </a:cubicBezTo>
                  <a:cubicBezTo>
                    <a:pt x="90" y="119"/>
                    <a:pt x="90" y="77"/>
                    <a:pt x="90" y="30"/>
                  </a:cubicBezTo>
                  <a:cubicBezTo>
                    <a:pt x="64" y="43"/>
                    <a:pt x="41" y="53"/>
                    <a:pt x="18" y="65"/>
                  </a:cubicBezTo>
                  <a:cubicBezTo>
                    <a:pt x="8" y="71"/>
                    <a:pt x="1" y="70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2" name="Freeform 105"/>
            <p:cNvSpPr/>
            <p:nvPr/>
          </p:nvSpPr>
          <p:spPr bwMode="auto">
            <a:xfrm>
              <a:off x="11958411" y="50800"/>
              <a:ext cx="328613" cy="312738"/>
            </a:xfrm>
            <a:custGeom>
              <a:avLst/>
              <a:gdLst>
                <a:gd name="T0" fmla="*/ 104 w 104"/>
                <a:gd name="T1" fmla="*/ 17 h 99"/>
                <a:gd name="T2" fmla="*/ 63 w 104"/>
                <a:gd name="T3" fmla="*/ 88 h 99"/>
                <a:gd name="T4" fmla="*/ 2 w 104"/>
                <a:gd name="T5" fmla="*/ 68 h 99"/>
                <a:gd name="T6" fmla="*/ 11 w 104"/>
                <a:gd name="T7" fmla="*/ 48 h 99"/>
                <a:gd name="T8" fmla="*/ 80 w 104"/>
                <a:gd name="T9" fmla="*/ 6 h 99"/>
                <a:gd name="T10" fmla="*/ 98 w 104"/>
                <a:gd name="T11" fmla="*/ 2 h 99"/>
                <a:gd name="T12" fmla="*/ 104 w 104"/>
                <a:gd name="T13" fmla="*/ 1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9">
                  <a:moveTo>
                    <a:pt x="104" y="17"/>
                  </a:moveTo>
                  <a:cubicBezTo>
                    <a:pt x="100" y="48"/>
                    <a:pt x="85" y="71"/>
                    <a:pt x="63" y="88"/>
                  </a:cubicBezTo>
                  <a:cubicBezTo>
                    <a:pt x="49" y="99"/>
                    <a:pt x="6" y="85"/>
                    <a:pt x="2" y="68"/>
                  </a:cubicBezTo>
                  <a:cubicBezTo>
                    <a:pt x="0" y="62"/>
                    <a:pt x="6" y="49"/>
                    <a:pt x="11" y="48"/>
                  </a:cubicBezTo>
                  <a:cubicBezTo>
                    <a:pt x="39" y="40"/>
                    <a:pt x="58" y="21"/>
                    <a:pt x="80" y="6"/>
                  </a:cubicBezTo>
                  <a:cubicBezTo>
                    <a:pt x="85" y="3"/>
                    <a:pt x="94" y="0"/>
                    <a:pt x="98" y="2"/>
                  </a:cubicBezTo>
                  <a:cubicBezTo>
                    <a:pt x="102" y="4"/>
                    <a:pt x="103" y="13"/>
                    <a:pt x="10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3" name="Freeform 106"/>
            <p:cNvSpPr/>
            <p:nvPr/>
          </p:nvSpPr>
          <p:spPr bwMode="auto">
            <a:xfrm>
              <a:off x="13885636" y="838200"/>
              <a:ext cx="239713" cy="303213"/>
            </a:xfrm>
            <a:custGeom>
              <a:avLst/>
              <a:gdLst>
                <a:gd name="T0" fmla="*/ 75 w 76"/>
                <a:gd name="T1" fmla="*/ 60 h 96"/>
                <a:gd name="T2" fmla="*/ 55 w 76"/>
                <a:gd name="T3" fmla="*/ 90 h 96"/>
                <a:gd name="T4" fmla="*/ 2 w 76"/>
                <a:gd name="T5" fmla="*/ 82 h 96"/>
                <a:gd name="T6" fmla="*/ 0 w 76"/>
                <a:gd name="T7" fmla="*/ 73 h 96"/>
                <a:gd name="T8" fmla="*/ 6 w 76"/>
                <a:gd name="T9" fmla="*/ 26 h 96"/>
                <a:gd name="T10" fmla="*/ 36 w 76"/>
                <a:gd name="T11" fmla="*/ 5 h 96"/>
                <a:gd name="T12" fmla="*/ 75 w 76"/>
                <a:gd name="T13" fmla="*/ 6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96">
                  <a:moveTo>
                    <a:pt x="75" y="60"/>
                  </a:moveTo>
                  <a:cubicBezTo>
                    <a:pt x="76" y="73"/>
                    <a:pt x="71" y="85"/>
                    <a:pt x="55" y="90"/>
                  </a:cubicBezTo>
                  <a:cubicBezTo>
                    <a:pt x="36" y="96"/>
                    <a:pt x="18" y="94"/>
                    <a:pt x="2" y="82"/>
                  </a:cubicBezTo>
                  <a:cubicBezTo>
                    <a:pt x="0" y="80"/>
                    <a:pt x="0" y="76"/>
                    <a:pt x="0" y="73"/>
                  </a:cubicBezTo>
                  <a:cubicBezTo>
                    <a:pt x="2" y="57"/>
                    <a:pt x="4" y="42"/>
                    <a:pt x="6" y="26"/>
                  </a:cubicBezTo>
                  <a:cubicBezTo>
                    <a:pt x="8" y="9"/>
                    <a:pt x="19" y="0"/>
                    <a:pt x="36" y="5"/>
                  </a:cubicBezTo>
                  <a:cubicBezTo>
                    <a:pt x="63" y="13"/>
                    <a:pt x="74" y="28"/>
                    <a:pt x="75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4" name="Freeform 107"/>
            <p:cNvSpPr/>
            <p:nvPr/>
          </p:nvSpPr>
          <p:spPr bwMode="auto">
            <a:xfrm>
              <a:off x="11288486" y="4664075"/>
              <a:ext cx="360363" cy="490538"/>
            </a:xfrm>
            <a:custGeom>
              <a:avLst/>
              <a:gdLst>
                <a:gd name="T0" fmla="*/ 55 w 114"/>
                <a:gd name="T1" fmla="*/ 119 h 155"/>
                <a:gd name="T2" fmla="*/ 82 w 114"/>
                <a:gd name="T3" fmla="*/ 138 h 155"/>
                <a:gd name="T4" fmla="*/ 61 w 114"/>
                <a:gd name="T5" fmla="*/ 140 h 155"/>
                <a:gd name="T6" fmla="*/ 6 w 114"/>
                <a:gd name="T7" fmla="*/ 91 h 155"/>
                <a:gd name="T8" fmla="*/ 35 w 114"/>
                <a:gd name="T9" fmla="*/ 106 h 155"/>
                <a:gd name="T10" fmla="*/ 81 w 114"/>
                <a:gd name="T11" fmla="*/ 26 h 155"/>
                <a:gd name="T12" fmla="*/ 48 w 114"/>
                <a:gd name="T13" fmla="*/ 4 h 155"/>
                <a:gd name="T14" fmla="*/ 66 w 114"/>
                <a:gd name="T15" fmla="*/ 1 h 155"/>
                <a:gd name="T16" fmla="*/ 99 w 114"/>
                <a:gd name="T17" fmla="*/ 3 h 155"/>
                <a:gd name="T18" fmla="*/ 112 w 114"/>
                <a:gd name="T19" fmla="*/ 8 h 155"/>
                <a:gd name="T20" fmla="*/ 111 w 114"/>
                <a:gd name="T21" fmla="*/ 22 h 155"/>
                <a:gd name="T22" fmla="*/ 55 w 114"/>
                <a:gd name="T23" fmla="*/ 119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" h="155">
                  <a:moveTo>
                    <a:pt x="55" y="119"/>
                  </a:moveTo>
                  <a:cubicBezTo>
                    <a:pt x="65" y="126"/>
                    <a:pt x="74" y="132"/>
                    <a:pt x="82" y="138"/>
                  </a:cubicBezTo>
                  <a:cubicBezTo>
                    <a:pt x="77" y="155"/>
                    <a:pt x="68" y="144"/>
                    <a:pt x="61" y="140"/>
                  </a:cubicBezTo>
                  <a:cubicBezTo>
                    <a:pt x="0" y="104"/>
                    <a:pt x="0" y="104"/>
                    <a:pt x="6" y="91"/>
                  </a:cubicBezTo>
                  <a:cubicBezTo>
                    <a:pt x="15" y="95"/>
                    <a:pt x="25" y="100"/>
                    <a:pt x="35" y="106"/>
                  </a:cubicBezTo>
                  <a:cubicBezTo>
                    <a:pt x="50" y="79"/>
                    <a:pt x="65" y="53"/>
                    <a:pt x="81" y="26"/>
                  </a:cubicBezTo>
                  <a:cubicBezTo>
                    <a:pt x="71" y="20"/>
                    <a:pt x="62" y="13"/>
                    <a:pt x="48" y="4"/>
                  </a:cubicBezTo>
                  <a:cubicBezTo>
                    <a:pt x="57" y="2"/>
                    <a:pt x="61" y="0"/>
                    <a:pt x="66" y="1"/>
                  </a:cubicBezTo>
                  <a:cubicBezTo>
                    <a:pt x="77" y="1"/>
                    <a:pt x="88" y="2"/>
                    <a:pt x="99" y="3"/>
                  </a:cubicBezTo>
                  <a:cubicBezTo>
                    <a:pt x="104" y="4"/>
                    <a:pt x="110" y="5"/>
                    <a:pt x="112" y="8"/>
                  </a:cubicBezTo>
                  <a:cubicBezTo>
                    <a:pt x="114" y="11"/>
                    <a:pt x="113" y="18"/>
                    <a:pt x="111" y="22"/>
                  </a:cubicBezTo>
                  <a:cubicBezTo>
                    <a:pt x="93" y="54"/>
                    <a:pt x="75" y="85"/>
                    <a:pt x="55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5" name="Freeform 108"/>
            <p:cNvSpPr/>
            <p:nvPr/>
          </p:nvSpPr>
          <p:spPr bwMode="auto">
            <a:xfrm>
              <a:off x="11380561" y="-306388"/>
              <a:ext cx="261938" cy="298450"/>
            </a:xfrm>
            <a:custGeom>
              <a:avLst/>
              <a:gdLst>
                <a:gd name="T0" fmla="*/ 27 w 83"/>
                <a:gd name="T1" fmla="*/ 94 h 94"/>
                <a:gd name="T2" fmla="*/ 5 w 83"/>
                <a:gd name="T3" fmla="*/ 33 h 94"/>
                <a:gd name="T4" fmla="*/ 32 w 83"/>
                <a:gd name="T5" fmla="*/ 6 h 94"/>
                <a:gd name="T6" fmla="*/ 80 w 83"/>
                <a:gd name="T7" fmla="*/ 41 h 94"/>
                <a:gd name="T8" fmla="*/ 43 w 83"/>
                <a:gd name="T9" fmla="*/ 86 h 94"/>
                <a:gd name="T10" fmla="*/ 27 w 83"/>
                <a:gd name="T11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94">
                  <a:moveTo>
                    <a:pt x="27" y="94"/>
                  </a:moveTo>
                  <a:cubicBezTo>
                    <a:pt x="19" y="71"/>
                    <a:pt x="10" y="52"/>
                    <a:pt x="5" y="33"/>
                  </a:cubicBezTo>
                  <a:cubicBezTo>
                    <a:pt x="0" y="11"/>
                    <a:pt x="11" y="0"/>
                    <a:pt x="32" y="6"/>
                  </a:cubicBezTo>
                  <a:cubicBezTo>
                    <a:pt x="52" y="12"/>
                    <a:pt x="78" y="18"/>
                    <a:pt x="80" y="41"/>
                  </a:cubicBezTo>
                  <a:cubicBezTo>
                    <a:pt x="83" y="63"/>
                    <a:pt x="61" y="75"/>
                    <a:pt x="43" y="86"/>
                  </a:cubicBezTo>
                  <a:cubicBezTo>
                    <a:pt x="39" y="89"/>
                    <a:pt x="33" y="91"/>
                    <a:pt x="27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6" name="Freeform 109"/>
            <p:cNvSpPr/>
            <p:nvPr/>
          </p:nvSpPr>
          <p:spPr bwMode="auto">
            <a:xfrm>
              <a:off x="11355161" y="57150"/>
              <a:ext cx="249238" cy="303213"/>
            </a:xfrm>
            <a:custGeom>
              <a:avLst/>
              <a:gdLst>
                <a:gd name="T0" fmla="*/ 0 w 79"/>
                <a:gd name="T1" fmla="*/ 30 h 96"/>
                <a:gd name="T2" fmla="*/ 12 w 79"/>
                <a:gd name="T3" fmla="*/ 12 h 96"/>
                <a:gd name="T4" fmla="*/ 67 w 79"/>
                <a:gd name="T5" fmla="*/ 25 h 96"/>
                <a:gd name="T6" fmla="*/ 68 w 79"/>
                <a:gd name="T7" fmla="*/ 66 h 96"/>
                <a:gd name="T8" fmla="*/ 58 w 79"/>
                <a:gd name="T9" fmla="*/ 79 h 96"/>
                <a:gd name="T10" fmla="*/ 16 w 79"/>
                <a:gd name="T11" fmla="*/ 71 h 96"/>
                <a:gd name="T12" fmla="*/ 0 w 79"/>
                <a:gd name="T13" fmla="*/ 3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6">
                  <a:moveTo>
                    <a:pt x="0" y="30"/>
                  </a:moveTo>
                  <a:cubicBezTo>
                    <a:pt x="4" y="24"/>
                    <a:pt x="7" y="16"/>
                    <a:pt x="12" y="12"/>
                  </a:cubicBezTo>
                  <a:cubicBezTo>
                    <a:pt x="26" y="0"/>
                    <a:pt x="49" y="6"/>
                    <a:pt x="67" y="25"/>
                  </a:cubicBezTo>
                  <a:cubicBezTo>
                    <a:pt x="79" y="38"/>
                    <a:pt x="77" y="52"/>
                    <a:pt x="68" y="66"/>
                  </a:cubicBezTo>
                  <a:cubicBezTo>
                    <a:pt x="65" y="71"/>
                    <a:pt x="62" y="75"/>
                    <a:pt x="58" y="79"/>
                  </a:cubicBezTo>
                  <a:cubicBezTo>
                    <a:pt x="40" y="96"/>
                    <a:pt x="26" y="94"/>
                    <a:pt x="16" y="71"/>
                  </a:cubicBezTo>
                  <a:cubicBezTo>
                    <a:pt x="10" y="58"/>
                    <a:pt x="5" y="45"/>
                    <a:pt x="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7" name="Freeform 110"/>
            <p:cNvSpPr/>
            <p:nvPr/>
          </p:nvSpPr>
          <p:spPr bwMode="auto">
            <a:xfrm>
              <a:off x="9291411" y="1674812"/>
              <a:ext cx="269875" cy="228600"/>
            </a:xfrm>
            <a:custGeom>
              <a:avLst/>
              <a:gdLst>
                <a:gd name="T0" fmla="*/ 75 w 85"/>
                <a:gd name="T1" fmla="*/ 72 h 72"/>
                <a:gd name="T2" fmla="*/ 37 w 85"/>
                <a:gd name="T3" fmla="*/ 59 h 72"/>
                <a:gd name="T4" fmla="*/ 1 w 85"/>
                <a:gd name="T5" fmla="*/ 23 h 72"/>
                <a:gd name="T6" fmla="*/ 9 w 85"/>
                <a:gd name="T7" fmla="*/ 10 h 72"/>
                <a:gd name="T8" fmla="*/ 51 w 85"/>
                <a:gd name="T9" fmla="*/ 3 h 72"/>
                <a:gd name="T10" fmla="*/ 84 w 85"/>
                <a:gd name="T11" fmla="*/ 30 h 72"/>
                <a:gd name="T12" fmla="*/ 75 w 85"/>
                <a:gd name="T1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72">
                  <a:moveTo>
                    <a:pt x="75" y="72"/>
                  </a:moveTo>
                  <a:cubicBezTo>
                    <a:pt x="59" y="66"/>
                    <a:pt x="48" y="62"/>
                    <a:pt x="37" y="59"/>
                  </a:cubicBezTo>
                  <a:cubicBezTo>
                    <a:pt x="18" y="53"/>
                    <a:pt x="4" y="43"/>
                    <a:pt x="1" y="23"/>
                  </a:cubicBezTo>
                  <a:cubicBezTo>
                    <a:pt x="0" y="19"/>
                    <a:pt x="5" y="11"/>
                    <a:pt x="9" y="10"/>
                  </a:cubicBezTo>
                  <a:cubicBezTo>
                    <a:pt x="23" y="6"/>
                    <a:pt x="37" y="6"/>
                    <a:pt x="51" y="3"/>
                  </a:cubicBezTo>
                  <a:cubicBezTo>
                    <a:pt x="71" y="0"/>
                    <a:pt x="85" y="10"/>
                    <a:pt x="84" y="30"/>
                  </a:cubicBezTo>
                  <a:cubicBezTo>
                    <a:pt x="82" y="45"/>
                    <a:pt x="78" y="59"/>
                    <a:pt x="75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8" name="Freeform 111"/>
            <p:cNvSpPr/>
            <p:nvPr/>
          </p:nvSpPr>
          <p:spPr bwMode="auto">
            <a:xfrm>
              <a:off x="9510486" y="1884362"/>
              <a:ext cx="280988" cy="239713"/>
            </a:xfrm>
            <a:custGeom>
              <a:avLst/>
              <a:gdLst>
                <a:gd name="T0" fmla="*/ 77 w 89"/>
                <a:gd name="T1" fmla="*/ 76 h 76"/>
                <a:gd name="T2" fmla="*/ 29 w 89"/>
                <a:gd name="T3" fmla="*/ 56 h 76"/>
                <a:gd name="T4" fmla="*/ 17 w 89"/>
                <a:gd name="T5" fmla="*/ 50 h 76"/>
                <a:gd name="T6" fmla="*/ 0 w 89"/>
                <a:gd name="T7" fmla="*/ 26 h 76"/>
                <a:gd name="T8" fmla="*/ 23 w 89"/>
                <a:gd name="T9" fmla="*/ 14 h 76"/>
                <a:gd name="T10" fmla="*/ 75 w 89"/>
                <a:gd name="T11" fmla="*/ 18 h 76"/>
                <a:gd name="T12" fmla="*/ 77 w 89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76">
                  <a:moveTo>
                    <a:pt x="77" y="76"/>
                  </a:moveTo>
                  <a:cubicBezTo>
                    <a:pt x="61" y="69"/>
                    <a:pt x="45" y="63"/>
                    <a:pt x="29" y="56"/>
                  </a:cubicBezTo>
                  <a:cubicBezTo>
                    <a:pt x="25" y="54"/>
                    <a:pt x="20" y="53"/>
                    <a:pt x="17" y="50"/>
                  </a:cubicBezTo>
                  <a:cubicBezTo>
                    <a:pt x="11" y="43"/>
                    <a:pt x="6" y="34"/>
                    <a:pt x="0" y="26"/>
                  </a:cubicBezTo>
                  <a:cubicBezTo>
                    <a:pt x="8" y="22"/>
                    <a:pt x="15" y="16"/>
                    <a:pt x="23" y="14"/>
                  </a:cubicBezTo>
                  <a:cubicBezTo>
                    <a:pt x="41" y="10"/>
                    <a:pt x="61" y="0"/>
                    <a:pt x="75" y="18"/>
                  </a:cubicBezTo>
                  <a:cubicBezTo>
                    <a:pt x="89" y="37"/>
                    <a:pt x="84" y="58"/>
                    <a:pt x="77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9" name="Freeform 112"/>
            <p:cNvSpPr/>
            <p:nvPr/>
          </p:nvSpPr>
          <p:spPr bwMode="auto">
            <a:xfrm>
              <a:off x="14734949" y="1489075"/>
              <a:ext cx="188913" cy="217488"/>
            </a:xfrm>
            <a:custGeom>
              <a:avLst/>
              <a:gdLst>
                <a:gd name="T0" fmla="*/ 60 w 60"/>
                <a:gd name="T1" fmla="*/ 27 h 69"/>
                <a:gd name="T2" fmla="*/ 49 w 60"/>
                <a:gd name="T3" fmla="*/ 51 h 69"/>
                <a:gd name="T4" fmla="*/ 11 w 60"/>
                <a:gd name="T5" fmla="*/ 61 h 69"/>
                <a:gd name="T6" fmla="*/ 13 w 60"/>
                <a:gd name="T7" fmla="*/ 22 h 69"/>
                <a:gd name="T8" fmla="*/ 25 w 60"/>
                <a:gd name="T9" fmla="*/ 11 h 69"/>
                <a:gd name="T10" fmla="*/ 46 w 60"/>
                <a:gd name="T11" fmla="*/ 3 h 69"/>
                <a:gd name="T12" fmla="*/ 60 w 60"/>
                <a:gd name="T13" fmla="*/ 2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69">
                  <a:moveTo>
                    <a:pt x="60" y="27"/>
                  </a:moveTo>
                  <a:cubicBezTo>
                    <a:pt x="56" y="37"/>
                    <a:pt x="54" y="45"/>
                    <a:pt x="49" y="51"/>
                  </a:cubicBezTo>
                  <a:cubicBezTo>
                    <a:pt x="39" y="65"/>
                    <a:pt x="22" y="69"/>
                    <a:pt x="11" y="61"/>
                  </a:cubicBezTo>
                  <a:cubicBezTo>
                    <a:pt x="0" y="52"/>
                    <a:pt x="1" y="37"/>
                    <a:pt x="13" y="22"/>
                  </a:cubicBezTo>
                  <a:cubicBezTo>
                    <a:pt x="17" y="18"/>
                    <a:pt x="20" y="13"/>
                    <a:pt x="25" y="11"/>
                  </a:cubicBezTo>
                  <a:cubicBezTo>
                    <a:pt x="32" y="7"/>
                    <a:pt x="43" y="0"/>
                    <a:pt x="46" y="3"/>
                  </a:cubicBezTo>
                  <a:cubicBezTo>
                    <a:pt x="53" y="8"/>
                    <a:pt x="56" y="19"/>
                    <a:pt x="6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1" name="任意多边形 90"/>
          <p:cNvSpPr/>
          <p:nvPr/>
        </p:nvSpPr>
        <p:spPr>
          <a:xfrm>
            <a:off x="-10795" y="-6985"/>
            <a:ext cx="799465" cy="64135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024" h="821">
                <a:moveTo>
                  <a:pt x="0" y="0"/>
                </a:moveTo>
                <a:lnTo>
                  <a:pt x="1024" y="0"/>
                </a:lnTo>
                <a:lnTo>
                  <a:pt x="1024" y="13"/>
                </a:lnTo>
                <a:cubicBezTo>
                  <a:pt x="1001" y="463"/>
                  <a:pt x="629" y="821"/>
                  <a:pt x="174" y="821"/>
                </a:cubicBezTo>
                <a:cubicBezTo>
                  <a:pt x="117" y="821"/>
                  <a:pt x="61" y="815"/>
                  <a:pt x="7" y="805"/>
                </a:cubicBezTo>
                <a:lnTo>
                  <a:pt x="0" y="803"/>
                </a:lnTo>
                <a:lnTo>
                  <a:pt x="0" y="0"/>
                </a:lnTo>
                <a:close/>
              </a:path>
            </a:pathLst>
          </a:cu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2" name="任意多边形 91"/>
          <p:cNvSpPr/>
          <p:nvPr/>
        </p:nvSpPr>
        <p:spPr>
          <a:xfrm>
            <a:off x="11304905" y="6111240"/>
            <a:ext cx="914400" cy="75946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440" h="1196">
                <a:moveTo>
                  <a:pt x="852" y="0"/>
                </a:moveTo>
                <a:cubicBezTo>
                  <a:pt x="1072" y="0"/>
                  <a:pt x="1273" y="84"/>
                  <a:pt x="1424" y="221"/>
                </a:cubicBezTo>
                <a:lnTo>
                  <a:pt x="1440" y="236"/>
                </a:lnTo>
                <a:lnTo>
                  <a:pt x="1440" y="1196"/>
                </a:lnTo>
                <a:lnTo>
                  <a:pt x="73" y="1196"/>
                </a:lnTo>
                <a:lnTo>
                  <a:pt x="67" y="1183"/>
                </a:lnTo>
                <a:cubicBezTo>
                  <a:pt x="24" y="1081"/>
                  <a:pt x="0" y="969"/>
                  <a:pt x="0" y="852"/>
                </a:cubicBezTo>
                <a:cubicBezTo>
                  <a:pt x="0" y="381"/>
                  <a:pt x="381" y="0"/>
                  <a:pt x="852" y="0"/>
                </a:cubicBezTo>
                <a:close/>
              </a:path>
            </a:pathLst>
          </a:cu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11527790" y="5535930"/>
            <a:ext cx="377825" cy="37782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400685" y="817245"/>
            <a:ext cx="271145" cy="27114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10687050" y="6111240"/>
            <a:ext cx="617855" cy="617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922655" y="273685"/>
            <a:ext cx="617855" cy="617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>
            <a:off x="11727180" y="4824730"/>
            <a:ext cx="236855" cy="236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>
            <a:off x="270510" y="1393190"/>
            <a:ext cx="236855" cy="236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4832350" y="1525270"/>
            <a:ext cx="2467610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>
                <a:solidFill>
                  <a:srgbClr val="003F88"/>
                </a:solidFill>
                <a:latin typeface="Impact" panose="020B0806030902050204" charset="0"/>
                <a:ea typeface="思源黑体 CN Bold" panose="020B0800000000000000" charset="-122"/>
                <a:cs typeface="Impact" panose="020B0806030902050204" charset="0"/>
              </a:rPr>
              <a:t>02</a:t>
            </a:r>
            <a:endParaRPr lang="en-US" altLang="zh-CN" sz="16600">
              <a:solidFill>
                <a:srgbClr val="003F88"/>
              </a:solidFill>
              <a:latin typeface="Impact" panose="020B0806030902050204" charset="0"/>
              <a:ea typeface="思源黑体 CN Bold" panose="020B0800000000000000" charset="-122"/>
              <a:cs typeface="Impact" panose="020B080603090205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177665" y="4017645"/>
            <a:ext cx="40544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>
                <a:solidFill>
                  <a:srgbClr val="003F88"/>
                </a:solidFill>
                <a:latin typeface="微软雅黑" panose="020B0503020204020204" charset="-122"/>
                <a:ea typeface="微软雅黑" panose="020B0503020204020204" charset="-122"/>
              </a:rPr>
              <a:t>AgentAuditor</a:t>
            </a:r>
            <a:endParaRPr lang="en-US" altLang="zh-CN" sz="3600" b="1">
              <a:solidFill>
                <a:srgbClr val="003F8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9568180" y="176530"/>
            <a:ext cx="2409825" cy="741045"/>
            <a:chOff x="3585" y="2394"/>
            <a:chExt cx="5539" cy="1704"/>
          </a:xfrm>
        </p:grpSpPr>
        <p:grpSp>
          <p:nvGrpSpPr>
            <p:cNvPr id="4" name="组合 3"/>
            <p:cNvGrpSpPr/>
            <p:nvPr/>
          </p:nvGrpSpPr>
          <p:grpSpPr>
            <a:xfrm>
              <a:off x="3585" y="2394"/>
              <a:ext cx="1707" cy="1705"/>
              <a:chOff x="8645299" y="-830263"/>
              <a:chExt cx="7618413" cy="7602538"/>
            </a:xfrm>
            <a:solidFill>
              <a:srgbClr val="00458E"/>
            </a:solidFill>
          </p:grpSpPr>
          <p:sp>
            <p:nvSpPr>
              <p:cNvPr id="5" name="Freeform 75"/>
              <p:cNvSpPr>
                <a:spLocks noEditPoints="1"/>
              </p:cNvSpPr>
              <p:nvPr/>
            </p:nvSpPr>
            <p:spPr bwMode="auto">
              <a:xfrm>
                <a:off x="8645299" y="-830263"/>
                <a:ext cx="7618413" cy="7602538"/>
              </a:xfrm>
              <a:custGeom>
                <a:avLst/>
                <a:gdLst>
                  <a:gd name="T0" fmla="*/ 1106 w 2412"/>
                  <a:gd name="T1" fmla="*/ 2355 h 2406"/>
                  <a:gd name="T2" fmla="*/ 435 w 2412"/>
                  <a:gd name="T3" fmla="*/ 2057 h 2406"/>
                  <a:gd name="T4" fmla="*/ 57 w 2412"/>
                  <a:gd name="T5" fmla="*/ 1368 h 2406"/>
                  <a:gd name="T6" fmla="*/ 118 w 2412"/>
                  <a:gd name="T7" fmla="*/ 767 h 2406"/>
                  <a:gd name="T8" fmla="*/ 811 w 2412"/>
                  <a:gd name="T9" fmla="*/ 78 h 2406"/>
                  <a:gd name="T10" fmla="*/ 1443 w 2412"/>
                  <a:gd name="T11" fmla="*/ 26 h 2406"/>
                  <a:gd name="T12" fmla="*/ 2296 w 2412"/>
                  <a:gd name="T13" fmla="*/ 701 h 2406"/>
                  <a:gd name="T14" fmla="*/ 2304 w 2412"/>
                  <a:gd name="T15" fmla="*/ 1645 h 2406"/>
                  <a:gd name="T16" fmla="*/ 1649 w 2412"/>
                  <a:gd name="T17" fmla="*/ 2280 h 2406"/>
                  <a:gd name="T18" fmla="*/ 1257 w 2412"/>
                  <a:gd name="T19" fmla="*/ 2363 h 2406"/>
                  <a:gd name="T20" fmla="*/ 2266 w 2412"/>
                  <a:gd name="T21" fmla="*/ 754 h 2406"/>
                  <a:gd name="T22" fmla="*/ 121 w 2412"/>
                  <a:gd name="T23" fmla="*/ 919 h 2406"/>
                  <a:gd name="T24" fmla="*/ 2125 w 2412"/>
                  <a:gd name="T25" fmla="*/ 1861 h 2406"/>
                  <a:gd name="T26" fmla="*/ 2275 w 2412"/>
                  <a:gd name="T27" fmla="*/ 773 h 2406"/>
                  <a:gd name="T28" fmla="*/ 2259 w 2412"/>
                  <a:gd name="T29" fmla="*/ 853 h 2406"/>
                  <a:gd name="T30" fmla="*/ 2163 w 2412"/>
                  <a:gd name="T31" fmla="*/ 912 h 2406"/>
                  <a:gd name="T32" fmla="*/ 2031 w 2412"/>
                  <a:gd name="T33" fmla="*/ 918 h 2406"/>
                  <a:gd name="T34" fmla="*/ 2013 w 2412"/>
                  <a:gd name="T35" fmla="*/ 929 h 2406"/>
                  <a:gd name="T36" fmla="*/ 2035 w 2412"/>
                  <a:gd name="T37" fmla="*/ 966 h 2406"/>
                  <a:gd name="T38" fmla="*/ 1970 w 2412"/>
                  <a:gd name="T39" fmla="*/ 979 h 2406"/>
                  <a:gd name="T40" fmla="*/ 1872 w 2412"/>
                  <a:gd name="T41" fmla="*/ 996 h 2406"/>
                  <a:gd name="T42" fmla="*/ 1842 w 2412"/>
                  <a:gd name="T43" fmla="*/ 942 h 2406"/>
                  <a:gd name="T44" fmla="*/ 1925 w 2412"/>
                  <a:gd name="T45" fmla="*/ 935 h 2406"/>
                  <a:gd name="T46" fmla="*/ 1826 w 2412"/>
                  <a:gd name="T47" fmla="*/ 852 h 2406"/>
                  <a:gd name="T48" fmla="*/ 1886 w 2412"/>
                  <a:gd name="T49" fmla="*/ 861 h 2406"/>
                  <a:gd name="T50" fmla="*/ 1987 w 2412"/>
                  <a:gd name="T51" fmla="*/ 894 h 2406"/>
                  <a:gd name="T52" fmla="*/ 2074 w 2412"/>
                  <a:gd name="T53" fmla="*/ 910 h 2406"/>
                  <a:gd name="T54" fmla="*/ 2018 w 2412"/>
                  <a:gd name="T55" fmla="*/ 883 h 2406"/>
                  <a:gd name="T56" fmla="*/ 1910 w 2412"/>
                  <a:gd name="T57" fmla="*/ 815 h 2406"/>
                  <a:gd name="T58" fmla="*/ 2081 w 2412"/>
                  <a:gd name="T59" fmla="*/ 840 h 2406"/>
                  <a:gd name="T60" fmla="*/ 1994 w 2412"/>
                  <a:gd name="T61" fmla="*/ 808 h 2406"/>
                  <a:gd name="T62" fmla="*/ 2031 w 2412"/>
                  <a:gd name="T63" fmla="*/ 716 h 2406"/>
                  <a:gd name="T64" fmla="*/ 2059 w 2412"/>
                  <a:gd name="T65" fmla="*/ 689 h 2406"/>
                  <a:gd name="T66" fmla="*/ 2049 w 2412"/>
                  <a:gd name="T67" fmla="*/ 805 h 2406"/>
                  <a:gd name="T68" fmla="*/ 2101 w 2412"/>
                  <a:gd name="T69" fmla="*/ 781 h 2406"/>
                  <a:gd name="T70" fmla="*/ 2122 w 2412"/>
                  <a:gd name="T71" fmla="*/ 746 h 2406"/>
                  <a:gd name="T72" fmla="*/ 2167 w 2412"/>
                  <a:gd name="T73" fmla="*/ 753 h 2406"/>
                  <a:gd name="T74" fmla="*/ 2266 w 2412"/>
                  <a:gd name="T75" fmla="*/ 754 h 2406"/>
                  <a:gd name="T76" fmla="*/ 2158 w 2412"/>
                  <a:gd name="T77" fmla="*/ 848 h 2406"/>
                  <a:gd name="T78" fmla="*/ 2151 w 2412"/>
                  <a:gd name="T79" fmla="*/ 869 h 2406"/>
                  <a:gd name="T80" fmla="*/ 2169 w 2412"/>
                  <a:gd name="T81" fmla="*/ 822 h 2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12" h="2406">
                    <a:moveTo>
                      <a:pt x="1189" y="2363"/>
                    </a:moveTo>
                    <a:cubicBezTo>
                      <a:pt x="1161" y="2360"/>
                      <a:pt x="1134" y="2358"/>
                      <a:pt x="1106" y="2355"/>
                    </a:cubicBezTo>
                    <a:cubicBezTo>
                      <a:pt x="947" y="2340"/>
                      <a:pt x="797" y="2293"/>
                      <a:pt x="657" y="2217"/>
                    </a:cubicBezTo>
                    <a:cubicBezTo>
                      <a:pt x="577" y="2172"/>
                      <a:pt x="503" y="2119"/>
                      <a:pt x="435" y="2057"/>
                    </a:cubicBezTo>
                    <a:cubicBezTo>
                      <a:pt x="330" y="1963"/>
                      <a:pt x="245" y="1855"/>
                      <a:pt x="179" y="1731"/>
                    </a:cubicBezTo>
                    <a:cubicBezTo>
                      <a:pt x="118" y="1617"/>
                      <a:pt x="78" y="1496"/>
                      <a:pt x="57" y="1368"/>
                    </a:cubicBezTo>
                    <a:cubicBezTo>
                      <a:pt x="42" y="1274"/>
                      <a:pt x="40" y="1178"/>
                      <a:pt x="47" y="1083"/>
                    </a:cubicBezTo>
                    <a:cubicBezTo>
                      <a:pt x="55" y="975"/>
                      <a:pt x="79" y="869"/>
                      <a:pt x="118" y="767"/>
                    </a:cubicBezTo>
                    <a:cubicBezTo>
                      <a:pt x="171" y="631"/>
                      <a:pt x="245" y="507"/>
                      <a:pt x="343" y="398"/>
                    </a:cubicBezTo>
                    <a:cubicBezTo>
                      <a:pt x="473" y="254"/>
                      <a:pt x="629" y="146"/>
                      <a:pt x="811" y="78"/>
                    </a:cubicBezTo>
                    <a:cubicBezTo>
                      <a:pt x="904" y="43"/>
                      <a:pt x="1001" y="21"/>
                      <a:pt x="1099" y="11"/>
                    </a:cubicBezTo>
                    <a:cubicBezTo>
                      <a:pt x="1215" y="0"/>
                      <a:pt x="1329" y="4"/>
                      <a:pt x="1443" y="26"/>
                    </a:cubicBezTo>
                    <a:cubicBezTo>
                      <a:pt x="1633" y="62"/>
                      <a:pt x="1803" y="141"/>
                      <a:pt x="1955" y="262"/>
                    </a:cubicBezTo>
                    <a:cubicBezTo>
                      <a:pt x="2104" y="381"/>
                      <a:pt x="2217" y="528"/>
                      <a:pt x="2296" y="701"/>
                    </a:cubicBezTo>
                    <a:cubicBezTo>
                      <a:pt x="2348" y="816"/>
                      <a:pt x="2381" y="936"/>
                      <a:pt x="2393" y="1061"/>
                    </a:cubicBezTo>
                    <a:cubicBezTo>
                      <a:pt x="2412" y="1263"/>
                      <a:pt x="2385" y="1458"/>
                      <a:pt x="2304" y="1645"/>
                    </a:cubicBezTo>
                    <a:cubicBezTo>
                      <a:pt x="2259" y="1751"/>
                      <a:pt x="2199" y="1849"/>
                      <a:pt x="2124" y="1937"/>
                    </a:cubicBezTo>
                    <a:cubicBezTo>
                      <a:pt x="1994" y="2091"/>
                      <a:pt x="1836" y="2206"/>
                      <a:pt x="1649" y="2280"/>
                    </a:cubicBezTo>
                    <a:cubicBezTo>
                      <a:pt x="1532" y="2326"/>
                      <a:pt x="1410" y="2353"/>
                      <a:pt x="1284" y="2358"/>
                    </a:cubicBezTo>
                    <a:cubicBezTo>
                      <a:pt x="1275" y="2359"/>
                      <a:pt x="1266" y="2361"/>
                      <a:pt x="1257" y="2363"/>
                    </a:cubicBezTo>
                    <a:cubicBezTo>
                      <a:pt x="1234" y="2363"/>
                      <a:pt x="1212" y="2363"/>
                      <a:pt x="1189" y="2363"/>
                    </a:cubicBezTo>
                    <a:close/>
                    <a:moveTo>
                      <a:pt x="2266" y="754"/>
                    </a:moveTo>
                    <a:cubicBezTo>
                      <a:pt x="2129" y="397"/>
                      <a:pt x="1740" y="51"/>
                      <a:pt x="1218" y="52"/>
                    </a:cubicBezTo>
                    <a:cubicBezTo>
                      <a:pt x="699" y="52"/>
                      <a:pt x="246" y="408"/>
                      <a:pt x="121" y="919"/>
                    </a:cubicBezTo>
                    <a:cubicBezTo>
                      <a:pt x="0" y="1416"/>
                      <a:pt x="233" y="1979"/>
                      <a:pt x="768" y="2219"/>
                    </a:cubicBezTo>
                    <a:cubicBezTo>
                      <a:pt x="1188" y="2406"/>
                      <a:pt x="1766" y="2330"/>
                      <a:pt x="2125" y="1861"/>
                    </a:cubicBezTo>
                    <a:cubicBezTo>
                      <a:pt x="2244" y="1706"/>
                      <a:pt x="2315" y="1529"/>
                      <a:pt x="2341" y="1334"/>
                    </a:cubicBezTo>
                    <a:cubicBezTo>
                      <a:pt x="2367" y="1140"/>
                      <a:pt x="2345" y="952"/>
                      <a:pt x="2275" y="773"/>
                    </a:cubicBezTo>
                    <a:cubicBezTo>
                      <a:pt x="2261" y="788"/>
                      <a:pt x="2247" y="802"/>
                      <a:pt x="2233" y="816"/>
                    </a:cubicBezTo>
                    <a:cubicBezTo>
                      <a:pt x="2250" y="820"/>
                      <a:pt x="2260" y="827"/>
                      <a:pt x="2259" y="853"/>
                    </a:cubicBezTo>
                    <a:cubicBezTo>
                      <a:pt x="2258" y="874"/>
                      <a:pt x="2252" y="881"/>
                      <a:pt x="2236" y="887"/>
                    </a:cubicBezTo>
                    <a:cubicBezTo>
                      <a:pt x="2212" y="896"/>
                      <a:pt x="2187" y="904"/>
                      <a:pt x="2163" y="912"/>
                    </a:cubicBezTo>
                    <a:cubicBezTo>
                      <a:pt x="2155" y="945"/>
                      <a:pt x="2133" y="967"/>
                      <a:pt x="2098" y="942"/>
                    </a:cubicBezTo>
                    <a:cubicBezTo>
                      <a:pt x="2079" y="929"/>
                      <a:pt x="2054" y="925"/>
                      <a:pt x="2031" y="918"/>
                    </a:cubicBezTo>
                    <a:cubicBezTo>
                      <a:pt x="2027" y="917"/>
                      <a:pt x="2022" y="921"/>
                      <a:pt x="2017" y="922"/>
                    </a:cubicBezTo>
                    <a:cubicBezTo>
                      <a:pt x="2016" y="924"/>
                      <a:pt x="2014" y="927"/>
                      <a:pt x="2013" y="929"/>
                    </a:cubicBezTo>
                    <a:cubicBezTo>
                      <a:pt x="2019" y="932"/>
                      <a:pt x="2025" y="935"/>
                      <a:pt x="2030" y="939"/>
                    </a:cubicBezTo>
                    <a:cubicBezTo>
                      <a:pt x="2041" y="946"/>
                      <a:pt x="2044" y="955"/>
                      <a:pt x="2035" y="966"/>
                    </a:cubicBezTo>
                    <a:cubicBezTo>
                      <a:pt x="2026" y="975"/>
                      <a:pt x="2017" y="985"/>
                      <a:pt x="2003" y="974"/>
                    </a:cubicBezTo>
                    <a:cubicBezTo>
                      <a:pt x="1990" y="964"/>
                      <a:pt x="1980" y="968"/>
                      <a:pt x="1970" y="979"/>
                    </a:cubicBezTo>
                    <a:cubicBezTo>
                      <a:pt x="1966" y="984"/>
                      <a:pt x="1961" y="989"/>
                      <a:pt x="1957" y="994"/>
                    </a:cubicBezTo>
                    <a:cubicBezTo>
                      <a:pt x="1922" y="1036"/>
                      <a:pt x="1908" y="1040"/>
                      <a:pt x="1872" y="996"/>
                    </a:cubicBezTo>
                    <a:cubicBezTo>
                      <a:pt x="1859" y="980"/>
                      <a:pt x="1849" y="963"/>
                      <a:pt x="1837" y="947"/>
                    </a:cubicBezTo>
                    <a:cubicBezTo>
                      <a:pt x="1839" y="946"/>
                      <a:pt x="1841" y="944"/>
                      <a:pt x="1842" y="942"/>
                    </a:cubicBezTo>
                    <a:cubicBezTo>
                      <a:pt x="1857" y="948"/>
                      <a:pt x="1870" y="955"/>
                      <a:pt x="1885" y="960"/>
                    </a:cubicBezTo>
                    <a:cubicBezTo>
                      <a:pt x="1906" y="968"/>
                      <a:pt x="1912" y="946"/>
                      <a:pt x="1925" y="935"/>
                    </a:cubicBezTo>
                    <a:cubicBezTo>
                      <a:pt x="1911" y="928"/>
                      <a:pt x="1896" y="921"/>
                      <a:pt x="1881" y="918"/>
                    </a:cubicBezTo>
                    <a:cubicBezTo>
                      <a:pt x="1840" y="911"/>
                      <a:pt x="1832" y="893"/>
                      <a:pt x="1826" y="852"/>
                    </a:cubicBezTo>
                    <a:cubicBezTo>
                      <a:pt x="1825" y="844"/>
                      <a:pt x="1833" y="834"/>
                      <a:pt x="1837" y="826"/>
                    </a:cubicBezTo>
                    <a:cubicBezTo>
                      <a:pt x="1856" y="840"/>
                      <a:pt x="1870" y="853"/>
                      <a:pt x="1886" y="861"/>
                    </a:cubicBezTo>
                    <a:cubicBezTo>
                      <a:pt x="1914" y="874"/>
                      <a:pt x="1943" y="883"/>
                      <a:pt x="1971" y="894"/>
                    </a:cubicBezTo>
                    <a:cubicBezTo>
                      <a:pt x="1976" y="895"/>
                      <a:pt x="1983" y="896"/>
                      <a:pt x="1987" y="894"/>
                    </a:cubicBezTo>
                    <a:cubicBezTo>
                      <a:pt x="2003" y="885"/>
                      <a:pt x="2016" y="891"/>
                      <a:pt x="2030" y="897"/>
                    </a:cubicBezTo>
                    <a:cubicBezTo>
                      <a:pt x="2044" y="903"/>
                      <a:pt x="2059" y="906"/>
                      <a:pt x="2074" y="910"/>
                    </a:cubicBezTo>
                    <a:cubicBezTo>
                      <a:pt x="2075" y="907"/>
                      <a:pt x="2075" y="904"/>
                      <a:pt x="2076" y="901"/>
                    </a:cubicBezTo>
                    <a:cubicBezTo>
                      <a:pt x="2057" y="895"/>
                      <a:pt x="2037" y="883"/>
                      <a:pt x="2018" y="883"/>
                    </a:cubicBezTo>
                    <a:cubicBezTo>
                      <a:pt x="1970" y="884"/>
                      <a:pt x="1939" y="858"/>
                      <a:pt x="1911" y="825"/>
                    </a:cubicBezTo>
                    <a:cubicBezTo>
                      <a:pt x="1910" y="823"/>
                      <a:pt x="1910" y="820"/>
                      <a:pt x="1910" y="815"/>
                    </a:cubicBezTo>
                    <a:cubicBezTo>
                      <a:pt x="1964" y="828"/>
                      <a:pt x="2016" y="841"/>
                      <a:pt x="2070" y="855"/>
                    </a:cubicBezTo>
                    <a:cubicBezTo>
                      <a:pt x="2073" y="849"/>
                      <a:pt x="2078" y="844"/>
                      <a:pt x="2081" y="840"/>
                    </a:cubicBezTo>
                    <a:cubicBezTo>
                      <a:pt x="2064" y="833"/>
                      <a:pt x="2049" y="826"/>
                      <a:pt x="2032" y="818"/>
                    </a:cubicBezTo>
                    <a:cubicBezTo>
                      <a:pt x="2020" y="815"/>
                      <a:pt x="2007" y="811"/>
                      <a:pt x="1994" y="808"/>
                    </a:cubicBezTo>
                    <a:cubicBezTo>
                      <a:pt x="1998" y="794"/>
                      <a:pt x="2000" y="780"/>
                      <a:pt x="2006" y="767"/>
                    </a:cubicBezTo>
                    <a:cubicBezTo>
                      <a:pt x="2013" y="750"/>
                      <a:pt x="2022" y="733"/>
                      <a:pt x="2031" y="716"/>
                    </a:cubicBezTo>
                    <a:cubicBezTo>
                      <a:pt x="2034" y="709"/>
                      <a:pt x="2034" y="701"/>
                      <a:pt x="2039" y="696"/>
                    </a:cubicBezTo>
                    <a:cubicBezTo>
                      <a:pt x="2044" y="691"/>
                      <a:pt x="2053" y="688"/>
                      <a:pt x="2059" y="689"/>
                    </a:cubicBezTo>
                    <a:cubicBezTo>
                      <a:pt x="2063" y="689"/>
                      <a:pt x="2068" y="699"/>
                      <a:pt x="2069" y="705"/>
                    </a:cubicBezTo>
                    <a:cubicBezTo>
                      <a:pt x="2073" y="740"/>
                      <a:pt x="2072" y="774"/>
                      <a:pt x="2049" y="805"/>
                    </a:cubicBezTo>
                    <a:cubicBezTo>
                      <a:pt x="2064" y="807"/>
                      <a:pt x="2075" y="809"/>
                      <a:pt x="2077" y="791"/>
                    </a:cubicBezTo>
                    <a:cubicBezTo>
                      <a:pt x="2079" y="776"/>
                      <a:pt x="2089" y="775"/>
                      <a:pt x="2101" y="781"/>
                    </a:cubicBezTo>
                    <a:cubicBezTo>
                      <a:pt x="2104" y="783"/>
                      <a:pt x="2108" y="786"/>
                      <a:pt x="2112" y="789"/>
                    </a:cubicBezTo>
                    <a:cubicBezTo>
                      <a:pt x="2116" y="774"/>
                      <a:pt x="2118" y="760"/>
                      <a:pt x="2122" y="746"/>
                    </a:cubicBezTo>
                    <a:cubicBezTo>
                      <a:pt x="2125" y="737"/>
                      <a:pt x="2131" y="730"/>
                      <a:pt x="2143" y="738"/>
                    </a:cubicBezTo>
                    <a:cubicBezTo>
                      <a:pt x="2151" y="744"/>
                      <a:pt x="2159" y="748"/>
                      <a:pt x="2167" y="753"/>
                    </a:cubicBezTo>
                    <a:cubicBezTo>
                      <a:pt x="2185" y="764"/>
                      <a:pt x="2202" y="765"/>
                      <a:pt x="2222" y="759"/>
                    </a:cubicBezTo>
                    <a:cubicBezTo>
                      <a:pt x="2236" y="755"/>
                      <a:pt x="2250" y="756"/>
                      <a:pt x="2266" y="754"/>
                    </a:cubicBezTo>
                    <a:close/>
                    <a:moveTo>
                      <a:pt x="2140" y="834"/>
                    </a:moveTo>
                    <a:cubicBezTo>
                      <a:pt x="2148" y="840"/>
                      <a:pt x="2153" y="843"/>
                      <a:pt x="2158" y="848"/>
                    </a:cubicBezTo>
                    <a:cubicBezTo>
                      <a:pt x="2154" y="854"/>
                      <a:pt x="2151" y="859"/>
                      <a:pt x="2148" y="863"/>
                    </a:cubicBezTo>
                    <a:cubicBezTo>
                      <a:pt x="2149" y="865"/>
                      <a:pt x="2150" y="867"/>
                      <a:pt x="2151" y="869"/>
                    </a:cubicBezTo>
                    <a:cubicBezTo>
                      <a:pt x="2161" y="864"/>
                      <a:pt x="2176" y="861"/>
                      <a:pt x="2179" y="854"/>
                    </a:cubicBezTo>
                    <a:cubicBezTo>
                      <a:pt x="2182" y="846"/>
                      <a:pt x="2173" y="834"/>
                      <a:pt x="2169" y="822"/>
                    </a:cubicBezTo>
                    <a:cubicBezTo>
                      <a:pt x="2158" y="827"/>
                      <a:pt x="2150" y="830"/>
                      <a:pt x="2140" y="8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78"/>
              <p:cNvSpPr/>
              <p:nvPr/>
            </p:nvSpPr>
            <p:spPr bwMode="auto">
              <a:xfrm>
                <a:off x="10745561" y="1906587"/>
                <a:ext cx="3482975" cy="2900363"/>
              </a:xfrm>
              <a:custGeom>
                <a:avLst/>
                <a:gdLst>
                  <a:gd name="T0" fmla="*/ 1103 w 1103"/>
                  <a:gd name="T1" fmla="*/ 30 h 918"/>
                  <a:gd name="T2" fmla="*/ 980 w 1103"/>
                  <a:gd name="T3" fmla="*/ 112 h 918"/>
                  <a:gd name="T4" fmla="*/ 922 w 1103"/>
                  <a:gd name="T5" fmla="*/ 108 h 918"/>
                  <a:gd name="T6" fmla="*/ 905 w 1103"/>
                  <a:gd name="T7" fmla="*/ 117 h 918"/>
                  <a:gd name="T8" fmla="*/ 888 w 1103"/>
                  <a:gd name="T9" fmla="*/ 160 h 918"/>
                  <a:gd name="T10" fmla="*/ 1030 w 1103"/>
                  <a:gd name="T11" fmla="*/ 160 h 918"/>
                  <a:gd name="T12" fmla="*/ 930 w 1103"/>
                  <a:gd name="T13" fmla="*/ 244 h 918"/>
                  <a:gd name="T14" fmla="*/ 849 w 1103"/>
                  <a:gd name="T15" fmla="*/ 244 h 918"/>
                  <a:gd name="T16" fmla="*/ 827 w 1103"/>
                  <a:gd name="T17" fmla="*/ 297 h 918"/>
                  <a:gd name="T18" fmla="*/ 943 w 1103"/>
                  <a:gd name="T19" fmla="*/ 297 h 918"/>
                  <a:gd name="T20" fmla="*/ 852 w 1103"/>
                  <a:gd name="T21" fmla="*/ 372 h 918"/>
                  <a:gd name="T22" fmla="*/ 830 w 1103"/>
                  <a:gd name="T23" fmla="*/ 373 h 918"/>
                  <a:gd name="T24" fmla="*/ 775 w 1103"/>
                  <a:gd name="T25" fmla="*/ 424 h 918"/>
                  <a:gd name="T26" fmla="*/ 862 w 1103"/>
                  <a:gd name="T27" fmla="*/ 424 h 918"/>
                  <a:gd name="T28" fmla="*/ 775 w 1103"/>
                  <a:gd name="T29" fmla="*/ 501 h 918"/>
                  <a:gd name="T30" fmla="*/ 720 w 1103"/>
                  <a:gd name="T31" fmla="*/ 553 h 918"/>
                  <a:gd name="T32" fmla="*/ 750 w 1103"/>
                  <a:gd name="T33" fmla="*/ 553 h 918"/>
                  <a:gd name="T34" fmla="*/ 780 w 1103"/>
                  <a:gd name="T35" fmla="*/ 553 h 918"/>
                  <a:gd name="T36" fmla="*/ 715 w 1103"/>
                  <a:gd name="T37" fmla="*/ 620 h 918"/>
                  <a:gd name="T38" fmla="*/ 695 w 1103"/>
                  <a:gd name="T39" fmla="*/ 623 h 918"/>
                  <a:gd name="T40" fmla="*/ 666 w 1103"/>
                  <a:gd name="T41" fmla="*/ 701 h 918"/>
                  <a:gd name="T42" fmla="*/ 682 w 1103"/>
                  <a:gd name="T43" fmla="*/ 719 h 918"/>
                  <a:gd name="T44" fmla="*/ 560 w 1103"/>
                  <a:gd name="T45" fmla="*/ 918 h 918"/>
                  <a:gd name="T46" fmla="*/ 430 w 1103"/>
                  <a:gd name="T47" fmla="*/ 719 h 918"/>
                  <a:gd name="T48" fmla="*/ 453 w 1103"/>
                  <a:gd name="T49" fmla="*/ 676 h 918"/>
                  <a:gd name="T50" fmla="*/ 416 w 1103"/>
                  <a:gd name="T51" fmla="*/ 621 h 918"/>
                  <a:gd name="T52" fmla="*/ 331 w 1103"/>
                  <a:gd name="T53" fmla="*/ 553 h 918"/>
                  <a:gd name="T54" fmla="*/ 393 w 1103"/>
                  <a:gd name="T55" fmla="*/ 553 h 918"/>
                  <a:gd name="T56" fmla="*/ 376 w 1103"/>
                  <a:gd name="T57" fmla="*/ 508 h 918"/>
                  <a:gd name="T58" fmla="*/ 360 w 1103"/>
                  <a:gd name="T59" fmla="*/ 501 h 918"/>
                  <a:gd name="T60" fmla="*/ 254 w 1103"/>
                  <a:gd name="T61" fmla="*/ 430 h 918"/>
                  <a:gd name="T62" fmla="*/ 342 w 1103"/>
                  <a:gd name="T63" fmla="*/ 425 h 918"/>
                  <a:gd name="T64" fmla="*/ 326 w 1103"/>
                  <a:gd name="T65" fmla="*/ 386 h 918"/>
                  <a:gd name="T66" fmla="*/ 309 w 1103"/>
                  <a:gd name="T67" fmla="*/ 380 h 918"/>
                  <a:gd name="T68" fmla="*/ 255 w 1103"/>
                  <a:gd name="T69" fmla="*/ 376 h 918"/>
                  <a:gd name="T70" fmla="*/ 174 w 1103"/>
                  <a:gd name="T71" fmla="*/ 303 h 918"/>
                  <a:gd name="T72" fmla="*/ 291 w 1103"/>
                  <a:gd name="T73" fmla="*/ 303 h 918"/>
                  <a:gd name="T74" fmla="*/ 266 w 1103"/>
                  <a:gd name="T75" fmla="*/ 249 h 918"/>
                  <a:gd name="T76" fmla="*/ 250 w 1103"/>
                  <a:gd name="T77" fmla="*/ 245 h 918"/>
                  <a:gd name="T78" fmla="*/ 190 w 1103"/>
                  <a:gd name="T79" fmla="*/ 244 h 918"/>
                  <a:gd name="T80" fmla="*/ 82 w 1103"/>
                  <a:gd name="T81" fmla="*/ 165 h 918"/>
                  <a:gd name="T82" fmla="*/ 225 w 1103"/>
                  <a:gd name="T83" fmla="*/ 165 h 918"/>
                  <a:gd name="T84" fmla="*/ 207 w 1103"/>
                  <a:gd name="T85" fmla="*/ 120 h 918"/>
                  <a:gd name="T86" fmla="*/ 185 w 1103"/>
                  <a:gd name="T87" fmla="*/ 112 h 918"/>
                  <a:gd name="T88" fmla="*/ 88 w 1103"/>
                  <a:gd name="T89" fmla="*/ 106 h 918"/>
                  <a:gd name="T90" fmla="*/ 0 w 1103"/>
                  <a:gd name="T91" fmla="*/ 38 h 918"/>
                  <a:gd name="T92" fmla="*/ 109 w 1103"/>
                  <a:gd name="T93" fmla="*/ 34 h 918"/>
                  <a:gd name="T94" fmla="*/ 291 w 1103"/>
                  <a:gd name="T95" fmla="*/ 29 h 918"/>
                  <a:gd name="T96" fmla="*/ 419 w 1103"/>
                  <a:gd name="T97" fmla="*/ 112 h 918"/>
                  <a:gd name="T98" fmla="*/ 450 w 1103"/>
                  <a:gd name="T99" fmla="*/ 168 h 918"/>
                  <a:gd name="T100" fmla="*/ 480 w 1103"/>
                  <a:gd name="T101" fmla="*/ 64 h 918"/>
                  <a:gd name="T102" fmla="*/ 553 w 1103"/>
                  <a:gd name="T103" fmla="*/ 4 h 918"/>
                  <a:gd name="T104" fmla="*/ 701 w 1103"/>
                  <a:gd name="T105" fmla="*/ 46 h 918"/>
                  <a:gd name="T106" fmla="*/ 612 w 1103"/>
                  <a:gd name="T107" fmla="*/ 79 h 918"/>
                  <a:gd name="T108" fmla="*/ 655 w 1103"/>
                  <a:gd name="T109" fmla="*/ 182 h 918"/>
                  <a:gd name="T110" fmla="*/ 691 w 1103"/>
                  <a:gd name="T111" fmla="*/ 113 h 918"/>
                  <a:gd name="T112" fmla="*/ 784 w 1103"/>
                  <a:gd name="T113" fmla="*/ 32 h 918"/>
                  <a:gd name="T114" fmla="*/ 802 w 1103"/>
                  <a:gd name="T115" fmla="*/ 29 h 918"/>
                  <a:gd name="T116" fmla="*/ 1092 w 1103"/>
                  <a:gd name="T117" fmla="*/ 29 h 918"/>
                  <a:gd name="T118" fmla="*/ 1103 w 1103"/>
                  <a:gd name="T119" fmla="*/ 3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03" h="918">
                    <a:moveTo>
                      <a:pt x="1103" y="30"/>
                    </a:moveTo>
                    <a:cubicBezTo>
                      <a:pt x="1085" y="84"/>
                      <a:pt x="1044" y="111"/>
                      <a:pt x="980" y="112"/>
                    </a:cubicBezTo>
                    <a:cubicBezTo>
                      <a:pt x="961" y="112"/>
                      <a:pt x="941" y="108"/>
                      <a:pt x="922" y="108"/>
                    </a:cubicBezTo>
                    <a:cubicBezTo>
                      <a:pt x="916" y="108"/>
                      <a:pt x="907" y="112"/>
                      <a:pt x="905" y="117"/>
                    </a:cubicBezTo>
                    <a:cubicBezTo>
                      <a:pt x="898" y="130"/>
                      <a:pt x="894" y="144"/>
                      <a:pt x="888" y="160"/>
                    </a:cubicBezTo>
                    <a:cubicBezTo>
                      <a:pt x="936" y="160"/>
                      <a:pt x="983" y="160"/>
                      <a:pt x="1030" y="160"/>
                    </a:cubicBezTo>
                    <a:cubicBezTo>
                      <a:pt x="1024" y="205"/>
                      <a:pt x="980" y="242"/>
                      <a:pt x="930" y="244"/>
                    </a:cubicBezTo>
                    <a:cubicBezTo>
                      <a:pt x="904" y="245"/>
                      <a:pt x="878" y="244"/>
                      <a:pt x="849" y="244"/>
                    </a:cubicBezTo>
                    <a:cubicBezTo>
                      <a:pt x="843" y="258"/>
                      <a:pt x="836" y="275"/>
                      <a:pt x="827" y="297"/>
                    </a:cubicBezTo>
                    <a:cubicBezTo>
                      <a:pt x="868" y="297"/>
                      <a:pt x="905" y="297"/>
                      <a:pt x="943" y="297"/>
                    </a:cubicBezTo>
                    <a:cubicBezTo>
                      <a:pt x="929" y="339"/>
                      <a:pt x="891" y="369"/>
                      <a:pt x="852" y="372"/>
                    </a:cubicBezTo>
                    <a:cubicBezTo>
                      <a:pt x="844" y="373"/>
                      <a:pt x="837" y="373"/>
                      <a:pt x="830" y="373"/>
                    </a:cubicBezTo>
                    <a:cubicBezTo>
                      <a:pt x="787" y="375"/>
                      <a:pt x="783" y="378"/>
                      <a:pt x="775" y="424"/>
                    </a:cubicBezTo>
                    <a:cubicBezTo>
                      <a:pt x="804" y="424"/>
                      <a:pt x="833" y="424"/>
                      <a:pt x="862" y="424"/>
                    </a:cubicBezTo>
                    <a:cubicBezTo>
                      <a:pt x="852" y="474"/>
                      <a:pt x="823" y="499"/>
                      <a:pt x="775" y="501"/>
                    </a:cubicBezTo>
                    <a:cubicBezTo>
                      <a:pt x="731" y="502"/>
                      <a:pt x="729" y="504"/>
                      <a:pt x="720" y="553"/>
                    </a:cubicBezTo>
                    <a:cubicBezTo>
                      <a:pt x="731" y="553"/>
                      <a:pt x="740" y="553"/>
                      <a:pt x="750" y="553"/>
                    </a:cubicBezTo>
                    <a:cubicBezTo>
                      <a:pt x="760" y="553"/>
                      <a:pt x="770" y="553"/>
                      <a:pt x="780" y="553"/>
                    </a:cubicBezTo>
                    <a:cubicBezTo>
                      <a:pt x="775" y="588"/>
                      <a:pt x="747" y="616"/>
                      <a:pt x="715" y="620"/>
                    </a:cubicBezTo>
                    <a:cubicBezTo>
                      <a:pt x="708" y="621"/>
                      <a:pt x="702" y="623"/>
                      <a:pt x="695" y="623"/>
                    </a:cubicBezTo>
                    <a:cubicBezTo>
                      <a:pt x="653" y="620"/>
                      <a:pt x="642" y="674"/>
                      <a:pt x="666" y="701"/>
                    </a:cubicBezTo>
                    <a:cubicBezTo>
                      <a:pt x="671" y="707"/>
                      <a:pt x="677" y="713"/>
                      <a:pt x="682" y="719"/>
                    </a:cubicBezTo>
                    <a:cubicBezTo>
                      <a:pt x="642" y="784"/>
                      <a:pt x="602" y="850"/>
                      <a:pt x="560" y="918"/>
                    </a:cubicBezTo>
                    <a:cubicBezTo>
                      <a:pt x="515" y="849"/>
                      <a:pt x="471" y="783"/>
                      <a:pt x="430" y="719"/>
                    </a:cubicBezTo>
                    <a:cubicBezTo>
                      <a:pt x="438" y="704"/>
                      <a:pt x="449" y="690"/>
                      <a:pt x="453" y="676"/>
                    </a:cubicBezTo>
                    <a:cubicBezTo>
                      <a:pt x="462" y="644"/>
                      <a:pt x="449" y="624"/>
                      <a:pt x="416" y="621"/>
                    </a:cubicBezTo>
                    <a:cubicBezTo>
                      <a:pt x="374" y="616"/>
                      <a:pt x="347" y="594"/>
                      <a:pt x="331" y="553"/>
                    </a:cubicBezTo>
                    <a:cubicBezTo>
                      <a:pt x="352" y="553"/>
                      <a:pt x="371" y="553"/>
                      <a:pt x="393" y="553"/>
                    </a:cubicBezTo>
                    <a:cubicBezTo>
                      <a:pt x="387" y="536"/>
                      <a:pt x="382" y="521"/>
                      <a:pt x="376" y="508"/>
                    </a:cubicBezTo>
                    <a:cubicBezTo>
                      <a:pt x="374" y="504"/>
                      <a:pt x="365" y="500"/>
                      <a:pt x="360" y="501"/>
                    </a:cubicBezTo>
                    <a:cubicBezTo>
                      <a:pt x="306" y="506"/>
                      <a:pt x="276" y="476"/>
                      <a:pt x="254" y="430"/>
                    </a:cubicBezTo>
                    <a:cubicBezTo>
                      <a:pt x="283" y="428"/>
                      <a:pt x="311" y="426"/>
                      <a:pt x="342" y="425"/>
                    </a:cubicBezTo>
                    <a:cubicBezTo>
                      <a:pt x="336" y="410"/>
                      <a:pt x="332" y="397"/>
                      <a:pt x="326" y="386"/>
                    </a:cubicBezTo>
                    <a:cubicBezTo>
                      <a:pt x="324" y="382"/>
                      <a:pt x="315" y="381"/>
                      <a:pt x="309" y="380"/>
                    </a:cubicBezTo>
                    <a:cubicBezTo>
                      <a:pt x="291" y="378"/>
                      <a:pt x="273" y="378"/>
                      <a:pt x="255" y="376"/>
                    </a:cubicBezTo>
                    <a:cubicBezTo>
                      <a:pt x="214" y="371"/>
                      <a:pt x="193" y="342"/>
                      <a:pt x="174" y="303"/>
                    </a:cubicBezTo>
                    <a:cubicBezTo>
                      <a:pt x="213" y="303"/>
                      <a:pt x="249" y="303"/>
                      <a:pt x="291" y="303"/>
                    </a:cubicBezTo>
                    <a:cubicBezTo>
                      <a:pt x="281" y="281"/>
                      <a:pt x="274" y="265"/>
                      <a:pt x="266" y="249"/>
                    </a:cubicBezTo>
                    <a:cubicBezTo>
                      <a:pt x="264" y="246"/>
                      <a:pt x="255" y="245"/>
                      <a:pt x="250" y="245"/>
                    </a:cubicBezTo>
                    <a:cubicBezTo>
                      <a:pt x="230" y="244"/>
                      <a:pt x="210" y="245"/>
                      <a:pt x="190" y="244"/>
                    </a:cubicBezTo>
                    <a:cubicBezTo>
                      <a:pt x="137" y="243"/>
                      <a:pt x="103" y="218"/>
                      <a:pt x="82" y="165"/>
                    </a:cubicBezTo>
                    <a:cubicBezTo>
                      <a:pt x="129" y="165"/>
                      <a:pt x="175" y="165"/>
                      <a:pt x="225" y="165"/>
                    </a:cubicBezTo>
                    <a:cubicBezTo>
                      <a:pt x="218" y="148"/>
                      <a:pt x="215" y="133"/>
                      <a:pt x="207" y="120"/>
                    </a:cubicBezTo>
                    <a:cubicBezTo>
                      <a:pt x="204" y="115"/>
                      <a:pt x="193" y="113"/>
                      <a:pt x="185" y="112"/>
                    </a:cubicBezTo>
                    <a:cubicBezTo>
                      <a:pt x="153" y="110"/>
                      <a:pt x="120" y="109"/>
                      <a:pt x="88" y="106"/>
                    </a:cubicBezTo>
                    <a:cubicBezTo>
                      <a:pt x="46" y="102"/>
                      <a:pt x="21" y="74"/>
                      <a:pt x="0" y="38"/>
                    </a:cubicBezTo>
                    <a:cubicBezTo>
                      <a:pt x="38" y="37"/>
                      <a:pt x="74" y="35"/>
                      <a:pt x="109" y="34"/>
                    </a:cubicBezTo>
                    <a:cubicBezTo>
                      <a:pt x="170" y="32"/>
                      <a:pt x="230" y="30"/>
                      <a:pt x="291" y="29"/>
                    </a:cubicBezTo>
                    <a:cubicBezTo>
                      <a:pt x="352" y="28"/>
                      <a:pt x="395" y="56"/>
                      <a:pt x="419" y="112"/>
                    </a:cubicBezTo>
                    <a:cubicBezTo>
                      <a:pt x="428" y="131"/>
                      <a:pt x="437" y="150"/>
                      <a:pt x="450" y="168"/>
                    </a:cubicBezTo>
                    <a:cubicBezTo>
                      <a:pt x="460" y="133"/>
                      <a:pt x="471" y="99"/>
                      <a:pt x="480" y="64"/>
                    </a:cubicBezTo>
                    <a:cubicBezTo>
                      <a:pt x="493" y="20"/>
                      <a:pt x="508" y="7"/>
                      <a:pt x="553" y="4"/>
                    </a:cubicBezTo>
                    <a:cubicBezTo>
                      <a:pt x="606" y="0"/>
                      <a:pt x="655" y="12"/>
                      <a:pt x="701" y="46"/>
                    </a:cubicBezTo>
                    <a:cubicBezTo>
                      <a:pt x="671" y="58"/>
                      <a:pt x="642" y="68"/>
                      <a:pt x="612" y="79"/>
                    </a:cubicBezTo>
                    <a:cubicBezTo>
                      <a:pt x="626" y="113"/>
                      <a:pt x="640" y="146"/>
                      <a:pt x="655" y="182"/>
                    </a:cubicBezTo>
                    <a:cubicBezTo>
                      <a:pt x="668" y="157"/>
                      <a:pt x="679" y="135"/>
                      <a:pt x="691" y="113"/>
                    </a:cubicBezTo>
                    <a:cubicBezTo>
                      <a:pt x="713" y="75"/>
                      <a:pt x="740" y="43"/>
                      <a:pt x="784" y="32"/>
                    </a:cubicBezTo>
                    <a:cubicBezTo>
                      <a:pt x="790" y="31"/>
                      <a:pt x="796" y="29"/>
                      <a:pt x="802" y="29"/>
                    </a:cubicBezTo>
                    <a:cubicBezTo>
                      <a:pt x="899" y="29"/>
                      <a:pt x="995" y="29"/>
                      <a:pt x="1092" y="29"/>
                    </a:cubicBezTo>
                    <a:cubicBezTo>
                      <a:pt x="1095" y="29"/>
                      <a:pt x="1098" y="30"/>
                      <a:pt x="110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79"/>
              <p:cNvSpPr/>
              <p:nvPr/>
            </p:nvSpPr>
            <p:spPr bwMode="auto">
              <a:xfrm>
                <a:off x="10196286" y="627062"/>
                <a:ext cx="4621213" cy="3867150"/>
              </a:xfrm>
              <a:custGeom>
                <a:avLst/>
                <a:gdLst>
                  <a:gd name="T0" fmla="*/ 1144 w 1463"/>
                  <a:gd name="T1" fmla="*/ 1224 h 1224"/>
                  <a:gd name="T2" fmla="*/ 1130 w 1463"/>
                  <a:gd name="T3" fmla="*/ 1207 h 1224"/>
                  <a:gd name="T4" fmla="*/ 1352 w 1463"/>
                  <a:gd name="T5" fmla="*/ 646 h 1224"/>
                  <a:gd name="T6" fmla="*/ 1129 w 1463"/>
                  <a:gd name="T7" fmla="*/ 238 h 1224"/>
                  <a:gd name="T8" fmla="*/ 275 w 1463"/>
                  <a:gd name="T9" fmla="*/ 290 h 1224"/>
                  <a:gd name="T10" fmla="*/ 104 w 1463"/>
                  <a:gd name="T11" fmla="*/ 760 h 1224"/>
                  <a:gd name="T12" fmla="*/ 331 w 1463"/>
                  <a:gd name="T13" fmla="*/ 1206 h 1224"/>
                  <a:gd name="T14" fmla="*/ 316 w 1463"/>
                  <a:gd name="T15" fmla="*/ 1223 h 1224"/>
                  <a:gd name="T16" fmla="*/ 233 w 1463"/>
                  <a:gd name="T17" fmla="*/ 301 h 1224"/>
                  <a:gd name="T18" fmla="*/ 1177 w 1463"/>
                  <a:gd name="T19" fmla="*/ 248 h 1224"/>
                  <a:gd name="T20" fmla="*/ 1144 w 1463"/>
                  <a:gd name="T21" fmla="*/ 1224 h 1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63" h="1224">
                    <a:moveTo>
                      <a:pt x="1144" y="1224"/>
                    </a:moveTo>
                    <a:cubicBezTo>
                      <a:pt x="1139" y="1218"/>
                      <a:pt x="1135" y="1213"/>
                      <a:pt x="1130" y="1207"/>
                    </a:cubicBezTo>
                    <a:cubicBezTo>
                      <a:pt x="1297" y="1057"/>
                      <a:pt x="1378" y="871"/>
                      <a:pt x="1352" y="646"/>
                    </a:cubicBezTo>
                    <a:cubicBezTo>
                      <a:pt x="1334" y="481"/>
                      <a:pt x="1258" y="343"/>
                      <a:pt x="1129" y="238"/>
                    </a:cubicBezTo>
                    <a:cubicBezTo>
                      <a:pt x="864" y="20"/>
                      <a:pt x="494" y="58"/>
                      <a:pt x="275" y="290"/>
                    </a:cubicBezTo>
                    <a:cubicBezTo>
                      <a:pt x="152" y="422"/>
                      <a:pt x="93" y="579"/>
                      <a:pt x="104" y="760"/>
                    </a:cubicBezTo>
                    <a:cubicBezTo>
                      <a:pt x="115" y="940"/>
                      <a:pt x="194" y="1088"/>
                      <a:pt x="331" y="1206"/>
                    </a:cubicBezTo>
                    <a:cubicBezTo>
                      <a:pt x="326" y="1212"/>
                      <a:pt x="321" y="1218"/>
                      <a:pt x="316" y="1223"/>
                    </a:cubicBezTo>
                    <a:cubicBezTo>
                      <a:pt x="32" y="988"/>
                      <a:pt x="0" y="575"/>
                      <a:pt x="233" y="301"/>
                    </a:cubicBezTo>
                    <a:cubicBezTo>
                      <a:pt x="491" y="0"/>
                      <a:pt x="922" y="5"/>
                      <a:pt x="1177" y="248"/>
                    </a:cubicBezTo>
                    <a:cubicBezTo>
                      <a:pt x="1463" y="521"/>
                      <a:pt x="1447" y="970"/>
                      <a:pt x="1144" y="1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80"/>
              <p:cNvSpPr/>
              <p:nvPr/>
            </p:nvSpPr>
            <p:spPr bwMode="auto">
              <a:xfrm>
                <a:off x="9645424" y="914400"/>
                <a:ext cx="998538" cy="1724025"/>
              </a:xfrm>
              <a:custGeom>
                <a:avLst/>
                <a:gdLst>
                  <a:gd name="T0" fmla="*/ 99 w 316"/>
                  <a:gd name="T1" fmla="*/ 206 h 546"/>
                  <a:gd name="T2" fmla="*/ 99 w 316"/>
                  <a:gd name="T3" fmla="*/ 151 h 546"/>
                  <a:gd name="T4" fmla="*/ 90 w 316"/>
                  <a:gd name="T5" fmla="*/ 134 h 546"/>
                  <a:gd name="T6" fmla="*/ 64 w 316"/>
                  <a:gd name="T7" fmla="*/ 104 h 546"/>
                  <a:gd name="T8" fmla="*/ 69 w 316"/>
                  <a:gd name="T9" fmla="*/ 62 h 546"/>
                  <a:gd name="T10" fmla="*/ 81 w 316"/>
                  <a:gd name="T11" fmla="*/ 54 h 546"/>
                  <a:gd name="T12" fmla="*/ 102 w 316"/>
                  <a:gd name="T13" fmla="*/ 20 h 546"/>
                  <a:gd name="T14" fmla="*/ 112 w 316"/>
                  <a:gd name="T15" fmla="*/ 0 h 546"/>
                  <a:gd name="T16" fmla="*/ 132 w 316"/>
                  <a:gd name="T17" fmla="*/ 17 h 546"/>
                  <a:gd name="T18" fmla="*/ 133 w 316"/>
                  <a:gd name="T19" fmla="*/ 48 h 546"/>
                  <a:gd name="T20" fmla="*/ 149 w 316"/>
                  <a:gd name="T21" fmla="*/ 100 h 546"/>
                  <a:gd name="T22" fmla="*/ 144 w 316"/>
                  <a:gd name="T23" fmla="*/ 76 h 546"/>
                  <a:gd name="T24" fmla="*/ 149 w 316"/>
                  <a:gd name="T25" fmla="*/ 44 h 546"/>
                  <a:gd name="T26" fmla="*/ 193 w 316"/>
                  <a:gd name="T27" fmla="*/ 23 h 546"/>
                  <a:gd name="T28" fmla="*/ 207 w 316"/>
                  <a:gd name="T29" fmla="*/ 46 h 546"/>
                  <a:gd name="T30" fmla="*/ 221 w 316"/>
                  <a:gd name="T31" fmla="*/ 70 h 546"/>
                  <a:gd name="T32" fmla="*/ 281 w 316"/>
                  <a:gd name="T33" fmla="*/ 109 h 546"/>
                  <a:gd name="T34" fmla="*/ 315 w 316"/>
                  <a:gd name="T35" fmla="*/ 176 h 546"/>
                  <a:gd name="T36" fmla="*/ 308 w 316"/>
                  <a:gd name="T37" fmla="*/ 190 h 546"/>
                  <a:gd name="T38" fmla="*/ 293 w 316"/>
                  <a:gd name="T39" fmla="*/ 186 h 546"/>
                  <a:gd name="T40" fmla="*/ 193 w 316"/>
                  <a:gd name="T41" fmla="*/ 122 h 546"/>
                  <a:gd name="T42" fmla="*/ 224 w 316"/>
                  <a:gd name="T43" fmla="*/ 182 h 546"/>
                  <a:gd name="T44" fmla="*/ 201 w 316"/>
                  <a:gd name="T45" fmla="*/ 221 h 546"/>
                  <a:gd name="T46" fmla="*/ 188 w 316"/>
                  <a:gd name="T47" fmla="*/ 215 h 546"/>
                  <a:gd name="T48" fmla="*/ 122 w 316"/>
                  <a:gd name="T49" fmla="*/ 165 h 546"/>
                  <a:gd name="T50" fmla="*/ 132 w 316"/>
                  <a:gd name="T51" fmla="*/ 211 h 546"/>
                  <a:gd name="T52" fmla="*/ 178 w 316"/>
                  <a:gd name="T53" fmla="*/ 295 h 546"/>
                  <a:gd name="T54" fmla="*/ 199 w 316"/>
                  <a:gd name="T55" fmla="*/ 345 h 546"/>
                  <a:gd name="T56" fmla="*/ 192 w 316"/>
                  <a:gd name="T57" fmla="*/ 363 h 546"/>
                  <a:gd name="T58" fmla="*/ 179 w 316"/>
                  <a:gd name="T59" fmla="*/ 352 h 546"/>
                  <a:gd name="T60" fmla="*/ 150 w 316"/>
                  <a:gd name="T61" fmla="*/ 317 h 546"/>
                  <a:gd name="T62" fmla="*/ 145 w 316"/>
                  <a:gd name="T63" fmla="*/ 319 h 546"/>
                  <a:gd name="T64" fmla="*/ 140 w 316"/>
                  <a:gd name="T65" fmla="*/ 362 h 546"/>
                  <a:gd name="T66" fmla="*/ 108 w 316"/>
                  <a:gd name="T67" fmla="*/ 393 h 546"/>
                  <a:gd name="T68" fmla="*/ 192 w 316"/>
                  <a:gd name="T69" fmla="*/ 502 h 546"/>
                  <a:gd name="T70" fmla="*/ 201 w 316"/>
                  <a:gd name="T71" fmla="*/ 525 h 546"/>
                  <a:gd name="T72" fmla="*/ 178 w 316"/>
                  <a:gd name="T73" fmla="*/ 539 h 546"/>
                  <a:gd name="T74" fmla="*/ 117 w 316"/>
                  <a:gd name="T75" fmla="*/ 491 h 546"/>
                  <a:gd name="T76" fmla="*/ 72 w 316"/>
                  <a:gd name="T77" fmla="*/ 376 h 546"/>
                  <a:gd name="T78" fmla="*/ 64 w 316"/>
                  <a:gd name="T79" fmla="*/ 350 h 546"/>
                  <a:gd name="T80" fmla="*/ 91 w 316"/>
                  <a:gd name="T81" fmla="*/ 365 h 546"/>
                  <a:gd name="T82" fmla="*/ 74 w 316"/>
                  <a:gd name="T83" fmla="*/ 261 h 546"/>
                  <a:gd name="T84" fmla="*/ 59 w 316"/>
                  <a:gd name="T85" fmla="*/ 289 h 546"/>
                  <a:gd name="T86" fmla="*/ 46 w 316"/>
                  <a:gd name="T87" fmla="*/ 295 h 546"/>
                  <a:gd name="T88" fmla="*/ 41 w 316"/>
                  <a:gd name="T89" fmla="*/ 282 h 546"/>
                  <a:gd name="T90" fmla="*/ 9 w 316"/>
                  <a:gd name="T91" fmla="*/ 207 h 546"/>
                  <a:gd name="T92" fmla="*/ 1 w 316"/>
                  <a:gd name="T93" fmla="*/ 189 h 546"/>
                  <a:gd name="T94" fmla="*/ 15 w 316"/>
                  <a:gd name="T95" fmla="*/ 176 h 546"/>
                  <a:gd name="T96" fmla="*/ 41 w 316"/>
                  <a:gd name="T97" fmla="*/ 172 h 546"/>
                  <a:gd name="T98" fmla="*/ 70 w 316"/>
                  <a:gd name="T99" fmla="*/ 170 h 546"/>
                  <a:gd name="T100" fmla="*/ 99 w 316"/>
                  <a:gd name="T101" fmla="*/ 206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6" h="546">
                    <a:moveTo>
                      <a:pt x="99" y="206"/>
                    </a:moveTo>
                    <a:cubicBezTo>
                      <a:pt x="99" y="187"/>
                      <a:pt x="100" y="169"/>
                      <a:pt x="99" y="151"/>
                    </a:cubicBezTo>
                    <a:cubicBezTo>
                      <a:pt x="98" y="145"/>
                      <a:pt x="94" y="139"/>
                      <a:pt x="90" y="134"/>
                    </a:cubicBezTo>
                    <a:cubicBezTo>
                      <a:pt x="82" y="124"/>
                      <a:pt x="72" y="115"/>
                      <a:pt x="64" y="104"/>
                    </a:cubicBezTo>
                    <a:cubicBezTo>
                      <a:pt x="48" y="86"/>
                      <a:pt x="50" y="76"/>
                      <a:pt x="69" y="62"/>
                    </a:cubicBezTo>
                    <a:cubicBezTo>
                      <a:pt x="73" y="59"/>
                      <a:pt x="77" y="56"/>
                      <a:pt x="81" y="54"/>
                    </a:cubicBezTo>
                    <a:cubicBezTo>
                      <a:pt x="98" y="49"/>
                      <a:pt x="102" y="37"/>
                      <a:pt x="102" y="20"/>
                    </a:cubicBezTo>
                    <a:cubicBezTo>
                      <a:pt x="102" y="14"/>
                      <a:pt x="108" y="7"/>
                      <a:pt x="112" y="0"/>
                    </a:cubicBezTo>
                    <a:cubicBezTo>
                      <a:pt x="119" y="5"/>
                      <a:pt x="129" y="10"/>
                      <a:pt x="132" y="17"/>
                    </a:cubicBezTo>
                    <a:cubicBezTo>
                      <a:pt x="136" y="26"/>
                      <a:pt x="133" y="38"/>
                      <a:pt x="133" y="48"/>
                    </a:cubicBezTo>
                    <a:cubicBezTo>
                      <a:pt x="132" y="65"/>
                      <a:pt x="125" y="84"/>
                      <a:pt x="149" y="100"/>
                    </a:cubicBezTo>
                    <a:cubicBezTo>
                      <a:pt x="147" y="89"/>
                      <a:pt x="147" y="82"/>
                      <a:pt x="144" y="76"/>
                    </a:cubicBezTo>
                    <a:cubicBezTo>
                      <a:pt x="136" y="64"/>
                      <a:pt x="140" y="53"/>
                      <a:pt x="149" y="44"/>
                    </a:cubicBezTo>
                    <a:cubicBezTo>
                      <a:pt x="162" y="33"/>
                      <a:pt x="174" y="17"/>
                      <a:pt x="193" y="23"/>
                    </a:cubicBezTo>
                    <a:cubicBezTo>
                      <a:pt x="200" y="25"/>
                      <a:pt x="203" y="38"/>
                      <a:pt x="207" y="46"/>
                    </a:cubicBezTo>
                    <a:cubicBezTo>
                      <a:pt x="212" y="54"/>
                      <a:pt x="214" y="65"/>
                      <a:pt x="221" y="70"/>
                    </a:cubicBezTo>
                    <a:cubicBezTo>
                      <a:pt x="240" y="84"/>
                      <a:pt x="261" y="96"/>
                      <a:pt x="281" y="109"/>
                    </a:cubicBezTo>
                    <a:cubicBezTo>
                      <a:pt x="306" y="124"/>
                      <a:pt x="311" y="150"/>
                      <a:pt x="315" y="176"/>
                    </a:cubicBezTo>
                    <a:cubicBezTo>
                      <a:pt x="316" y="180"/>
                      <a:pt x="312" y="188"/>
                      <a:pt x="308" y="190"/>
                    </a:cubicBezTo>
                    <a:cubicBezTo>
                      <a:pt x="304" y="192"/>
                      <a:pt x="297" y="189"/>
                      <a:pt x="293" y="186"/>
                    </a:cubicBezTo>
                    <a:cubicBezTo>
                      <a:pt x="260" y="166"/>
                      <a:pt x="227" y="144"/>
                      <a:pt x="193" y="122"/>
                    </a:cubicBezTo>
                    <a:cubicBezTo>
                      <a:pt x="204" y="143"/>
                      <a:pt x="215" y="162"/>
                      <a:pt x="224" y="182"/>
                    </a:cubicBezTo>
                    <a:cubicBezTo>
                      <a:pt x="233" y="202"/>
                      <a:pt x="222" y="219"/>
                      <a:pt x="201" y="221"/>
                    </a:cubicBezTo>
                    <a:cubicBezTo>
                      <a:pt x="196" y="221"/>
                      <a:pt x="189" y="218"/>
                      <a:pt x="188" y="215"/>
                    </a:cubicBezTo>
                    <a:cubicBezTo>
                      <a:pt x="177" y="185"/>
                      <a:pt x="149" y="178"/>
                      <a:pt x="122" y="165"/>
                    </a:cubicBezTo>
                    <a:cubicBezTo>
                      <a:pt x="125" y="180"/>
                      <a:pt x="130" y="195"/>
                      <a:pt x="132" y="211"/>
                    </a:cubicBezTo>
                    <a:cubicBezTo>
                      <a:pt x="137" y="245"/>
                      <a:pt x="153" y="271"/>
                      <a:pt x="178" y="295"/>
                    </a:cubicBezTo>
                    <a:cubicBezTo>
                      <a:pt x="190" y="308"/>
                      <a:pt x="194" y="328"/>
                      <a:pt x="199" y="345"/>
                    </a:cubicBezTo>
                    <a:cubicBezTo>
                      <a:pt x="201" y="350"/>
                      <a:pt x="195" y="357"/>
                      <a:pt x="192" y="363"/>
                    </a:cubicBezTo>
                    <a:cubicBezTo>
                      <a:pt x="187" y="360"/>
                      <a:pt x="182" y="357"/>
                      <a:pt x="179" y="352"/>
                    </a:cubicBezTo>
                    <a:cubicBezTo>
                      <a:pt x="169" y="341"/>
                      <a:pt x="160" y="329"/>
                      <a:pt x="150" y="317"/>
                    </a:cubicBezTo>
                    <a:cubicBezTo>
                      <a:pt x="149" y="318"/>
                      <a:pt x="147" y="318"/>
                      <a:pt x="145" y="319"/>
                    </a:cubicBezTo>
                    <a:cubicBezTo>
                      <a:pt x="144" y="333"/>
                      <a:pt x="146" y="350"/>
                      <a:pt x="140" y="362"/>
                    </a:cubicBezTo>
                    <a:cubicBezTo>
                      <a:pt x="134" y="374"/>
                      <a:pt x="120" y="382"/>
                      <a:pt x="108" y="393"/>
                    </a:cubicBezTo>
                    <a:cubicBezTo>
                      <a:pt x="134" y="426"/>
                      <a:pt x="163" y="464"/>
                      <a:pt x="192" y="502"/>
                    </a:cubicBezTo>
                    <a:cubicBezTo>
                      <a:pt x="197" y="508"/>
                      <a:pt x="204" y="520"/>
                      <a:pt x="201" y="525"/>
                    </a:cubicBezTo>
                    <a:cubicBezTo>
                      <a:pt x="198" y="532"/>
                      <a:pt x="187" y="537"/>
                      <a:pt x="178" y="539"/>
                    </a:cubicBezTo>
                    <a:cubicBezTo>
                      <a:pt x="147" y="546"/>
                      <a:pt x="130" y="530"/>
                      <a:pt x="117" y="491"/>
                    </a:cubicBezTo>
                    <a:cubicBezTo>
                      <a:pt x="103" y="452"/>
                      <a:pt x="87" y="415"/>
                      <a:pt x="72" y="376"/>
                    </a:cubicBezTo>
                    <a:cubicBezTo>
                      <a:pt x="69" y="370"/>
                      <a:pt x="68" y="363"/>
                      <a:pt x="64" y="350"/>
                    </a:cubicBezTo>
                    <a:cubicBezTo>
                      <a:pt x="77" y="357"/>
                      <a:pt x="84" y="361"/>
                      <a:pt x="91" y="365"/>
                    </a:cubicBezTo>
                    <a:cubicBezTo>
                      <a:pt x="109" y="344"/>
                      <a:pt x="98" y="275"/>
                      <a:pt x="74" y="261"/>
                    </a:cubicBezTo>
                    <a:cubicBezTo>
                      <a:pt x="69" y="271"/>
                      <a:pt x="65" y="280"/>
                      <a:pt x="59" y="289"/>
                    </a:cubicBezTo>
                    <a:cubicBezTo>
                      <a:pt x="57" y="292"/>
                      <a:pt x="50" y="293"/>
                      <a:pt x="46" y="295"/>
                    </a:cubicBezTo>
                    <a:cubicBezTo>
                      <a:pt x="44" y="291"/>
                      <a:pt x="41" y="286"/>
                      <a:pt x="41" y="282"/>
                    </a:cubicBezTo>
                    <a:cubicBezTo>
                      <a:pt x="46" y="250"/>
                      <a:pt x="39" y="224"/>
                      <a:pt x="9" y="207"/>
                    </a:cubicBezTo>
                    <a:cubicBezTo>
                      <a:pt x="4" y="204"/>
                      <a:pt x="0" y="194"/>
                      <a:pt x="1" y="189"/>
                    </a:cubicBezTo>
                    <a:cubicBezTo>
                      <a:pt x="2" y="184"/>
                      <a:pt x="9" y="178"/>
                      <a:pt x="15" y="176"/>
                    </a:cubicBezTo>
                    <a:cubicBezTo>
                      <a:pt x="23" y="173"/>
                      <a:pt x="32" y="173"/>
                      <a:pt x="41" y="172"/>
                    </a:cubicBezTo>
                    <a:cubicBezTo>
                      <a:pt x="49" y="171"/>
                      <a:pt x="56" y="171"/>
                      <a:pt x="70" y="170"/>
                    </a:cubicBezTo>
                    <a:cubicBezTo>
                      <a:pt x="80" y="176"/>
                      <a:pt x="76" y="204"/>
                      <a:pt x="99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81"/>
              <p:cNvSpPr/>
              <p:nvPr/>
            </p:nvSpPr>
            <p:spPr bwMode="auto">
              <a:xfrm>
                <a:off x="13196661" y="-7938"/>
                <a:ext cx="1047750" cy="858838"/>
              </a:xfrm>
              <a:custGeom>
                <a:avLst/>
                <a:gdLst>
                  <a:gd name="T0" fmla="*/ 36 w 332"/>
                  <a:gd name="T1" fmla="*/ 247 h 272"/>
                  <a:gd name="T2" fmla="*/ 149 w 332"/>
                  <a:gd name="T3" fmla="*/ 203 h 272"/>
                  <a:gd name="T4" fmla="*/ 78 w 332"/>
                  <a:gd name="T5" fmla="*/ 204 h 272"/>
                  <a:gd name="T6" fmla="*/ 3 w 332"/>
                  <a:gd name="T7" fmla="*/ 159 h 272"/>
                  <a:gd name="T8" fmla="*/ 3 w 332"/>
                  <a:gd name="T9" fmla="*/ 137 h 272"/>
                  <a:gd name="T10" fmla="*/ 22 w 332"/>
                  <a:gd name="T11" fmla="*/ 132 h 272"/>
                  <a:gd name="T12" fmla="*/ 153 w 332"/>
                  <a:gd name="T13" fmla="*/ 148 h 272"/>
                  <a:gd name="T14" fmla="*/ 214 w 332"/>
                  <a:gd name="T15" fmla="*/ 109 h 272"/>
                  <a:gd name="T16" fmla="*/ 249 w 332"/>
                  <a:gd name="T17" fmla="*/ 22 h 272"/>
                  <a:gd name="T18" fmla="*/ 269 w 332"/>
                  <a:gd name="T19" fmla="*/ 1 h 272"/>
                  <a:gd name="T20" fmla="*/ 293 w 332"/>
                  <a:gd name="T21" fmla="*/ 18 h 272"/>
                  <a:gd name="T22" fmla="*/ 308 w 332"/>
                  <a:gd name="T23" fmla="*/ 48 h 272"/>
                  <a:gd name="T24" fmla="*/ 298 w 332"/>
                  <a:gd name="T25" fmla="*/ 83 h 272"/>
                  <a:gd name="T26" fmla="*/ 255 w 332"/>
                  <a:gd name="T27" fmla="*/ 151 h 272"/>
                  <a:gd name="T28" fmla="*/ 307 w 332"/>
                  <a:gd name="T29" fmla="*/ 147 h 272"/>
                  <a:gd name="T30" fmla="*/ 331 w 332"/>
                  <a:gd name="T31" fmla="*/ 159 h 272"/>
                  <a:gd name="T32" fmla="*/ 309 w 332"/>
                  <a:gd name="T33" fmla="*/ 182 h 272"/>
                  <a:gd name="T34" fmla="*/ 253 w 332"/>
                  <a:gd name="T35" fmla="*/ 184 h 272"/>
                  <a:gd name="T36" fmla="*/ 229 w 332"/>
                  <a:gd name="T37" fmla="*/ 194 h 272"/>
                  <a:gd name="T38" fmla="*/ 36 w 332"/>
                  <a:gd name="T39" fmla="*/ 247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2" h="272">
                    <a:moveTo>
                      <a:pt x="36" y="247"/>
                    </a:moveTo>
                    <a:cubicBezTo>
                      <a:pt x="76" y="230"/>
                      <a:pt x="119" y="237"/>
                      <a:pt x="149" y="203"/>
                    </a:cubicBezTo>
                    <a:cubicBezTo>
                      <a:pt x="124" y="203"/>
                      <a:pt x="101" y="202"/>
                      <a:pt x="78" y="204"/>
                    </a:cubicBezTo>
                    <a:cubicBezTo>
                      <a:pt x="41" y="207"/>
                      <a:pt x="19" y="188"/>
                      <a:pt x="3" y="159"/>
                    </a:cubicBezTo>
                    <a:cubicBezTo>
                      <a:pt x="0" y="153"/>
                      <a:pt x="0" y="142"/>
                      <a:pt x="3" y="137"/>
                    </a:cubicBezTo>
                    <a:cubicBezTo>
                      <a:pt x="5" y="133"/>
                      <a:pt x="17" y="129"/>
                      <a:pt x="22" y="132"/>
                    </a:cubicBezTo>
                    <a:cubicBezTo>
                      <a:pt x="64" y="152"/>
                      <a:pt x="109" y="144"/>
                      <a:pt x="153" y="148"/>
                    </a:cubicBezTo>
                    <a:cubicBezTo>
                      <a:pt x="186" y="151"/>
                      <a:pt x="203" y="139"/>
                      <a:pt x="214" y="109"/>
                    </a:cubicBezTo>
                    <a:cubicBezTo>
                      <a:pt x="223" y="79"/>
                      <a:pt x="236" y="50"/>
                      <a:pt x="249" y="22"/>
                    </a:cubicBezTo>
                    <a:cubicBezTo>
                      <a:pt x="253" y="13"/>
                      <a:pt x="262" y="2"/>
                      <a:pt x="269" y="1"/>
                    </a:cubicBezTo>
                    <a:cubicBezTo>
                      <a:pt x="277" y="0"/>
                      <a:pt x="287" y="10"/>
                      <a:pt x="293" y="18"/>
                    </a:cubicBezTo>
                    <a:cubicBezTo>
                      <a:pt x="300" y="27"/>
                      <a:pt x="303" y="38"/>
                      <a:pt x="308" y="48"/>
                    </a:cubicBezTo>
                    <a:cubicBezTo>
                      <a:pt x="315" y="63"/>
                      <a:pt x="313" y="73"/>
                      <a:pt x="298" y="83"/>
                    </a:cubicBezTo>
                    <a:cubicBezTo>
                      <a:pt x="275" y="98"/>
                      <a:pt x="266" y="123"/>
                      <a:pt x="255" y="151"/>
                    </a:cubicBezTo>
                    <a:cubicBezTo>
                      <a:pt x="275" y="150"/>
                      <a:pt x="291" y="148"/>
                      <a:pt x="307" y="147"/>
                    </a:cubicBezTo>
                    <a:cubicBezTo>
                      <a:pt x="316" y="147"/>
                      <a:pt x="330" y="144"/>
                      <a:pt x="331" y="159"/>
                    </a:cubicBezTo>
                    <a:cubicBezTo>
                      <a:pt x="332" y="173"/>
                      <a:pt x="322" y="181"/>
                      <a:pt x="309" y="182"/>
                    </a:cubicBezTo>
                    <a:cubicBezTo>
                      <a:pt x="290" y="184"/>
                      <a:pt x="271" y="183"/>
                      <a:pt x="253" y="184"/>
                    </a:cubicBezTo>
                    <a:cubicBezTo>
                      <a:pt x="245" y="185"/>
                      <a:pt x="234" y="188"/>
                      <a:pt x="229" y="194"/>
                    </a:cubicBezTo>
                    <a:cubicBezTo>
                      <a:pt x="170" y="259"/>
                      <a:pt x="127" y="272"/>
                      <a:pt x="36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82"/>
              <p:cNvSpPr/>
              <p:nvPr/>
            </p:nvSpPr>
            <p:spPr bwMode="auto">
              <a:xfrm>
                <a:off x="10912249" y="5257800"/>
                <a:ext cx="663575" cy="809625"/>
              </a:xfrm>
              <a:custGeom>
                <a:avLst/>
                <a:gdLst>
                  <a:gd name="T0" fmla="*/ 30 w 210"/>
                  <a:gd name="T1" fmla="*/ 218 h 256"/>
                  <a:gd name="T2" fmla="*/ 0 w 210"/>
                  <a:gd name="T3" fmla="*/ 204 h 256"/>
                  <a:gd name="T4" fmla="*/ 103 w 210"/>
                  <a:gd name="T5" fmla="*/ 0 h 256"/>
                  <a:gd name="T6" fmla="*/ 129 w 210"/>
                  <a:gd name="T7" fmla="*/ 38 h 256"/>
                  <a:gd name="T8" fmla="*/ 123 w 210"/>
                  <a:gd name="T9" fmla="*/ 153 h 256"/>
                  <a:gd name="T10" fmla="*/ 185 w 210"/>
                  <a:gd name="T11" fmla="*/ 38 h 256"/>
                  <a:gd name="T12" fmla="*/ 210 w 210"/>
                  <a:gd name="T13" fmla="*/ 48 h 256"/>
                  <a:gd name="T14" fmla="*/ 109 w 210"/>
                  <a:gd name="T15" fmla="*/ 256 h 256"/>
                  <a:gd name="T16" fmla="*/ 80 w 210"/>
                  <a:gd name="T17" fmla="*/ 216 h 256"/>
                  <a:gd name="T18" fmla="*/ 90 w 210"/>
                  <a:gd name="T19" fmla="*/ 94 h 256"/>
                  <a:gd name="T20" fmla="*/ 30 w 210"/>
                  <a:gd name="T21" fmla="*/ 218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256">
                    <a:moveTo>
                      <a:pt x="30" y="218"/>
                    </a:moveTo>
                    <a:cubicBezTo>
                      <a:pt x="20" y="214"/>
                      <a:pt x="11" y="210"/>
                      <a:pt x="0" y="204"/>
                    </a:cubicBezTo>
                    <a:cubicBezTo>
                      <a:pt x="35" y="135"/>
                      <a:pt x="69" y="67"/>
                      <a:pt x="103" y="0"/>
                    </a:cubicBezTo>
                    <a:cubicBezTo>
                      <a:pt x="127" y="4"/>
                      <a:pt x="132" y="16"/>
                      <a:pt x="129" y="38"/>
                    </a:cubicBezTo>
                    <a:cubicBezTo>
                      <a:pt x="124" y="76"/>
                      <a:pt x="122" y="113"/>
                      <a:pt x="123" y="153"/>
                    </a:cubicBezTo>
                    <a:cubicBezTo>
                      <a:pt x="143" y="115"/>
                      <a:pt x="164" y="78"/>
                      <a:pt x="185" y="38"/>
                    </a:cubicBezTo>
                    <a:cubicBezTo>
                      <a:pt x="193" y="41"/>
                      <a:pt x="201" y="44"/>
                      <a:pt x="210" y="48"/>
                    </a:cubicBezTo>
                    <a:cubicBezTo>
                      <a:pt x="176" y="118"/>
                      <a:pt x="142" y="187"/>
                      <a:pt x="109" y="256"/>
                    </a:cubicBezTo>
                    <a:cubicBezTo>
                      <a:pt x="77" y="246"/>
                      <a:pt x="77" y="246"/>
                      <a:pt x="80" y="216"/>
                    </a:cubicBezTo>
                    <a:cubicBezTo>
                      <a:pt x="84" y="176"/>
                      <a:pt x="89" y="136"/>
                      <a:pt x="90" y="94"/>
                    </a:cubicBezTo>
                    <a:cubicBezTo>
                      <a:pt x="70" y="135"/>
                      <a:pt x="50" y="176"/>
                      <a:pt x="30" y="2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83"/>
              <p:cNvSpPr/>
              <p:nvPr/>
            </p:nvSpPr>
            <p:spPr bwMode="auto">
              <a:xfrm>
                <a:off x="12772799" y="5489575"/>
                <a:ext cx="433388" cy="757238"/>
              </a:xfrm>
              <a:custGeom>
                <a:avLst/>
                <a:gdLst>
                  <a:gd name="T0" fmla="*/ 137 w 137"/>
                  <a:gd name="T1" fmla="*/ 221 h 240"/>
                  <a:gd name="T2" fmla="*/ 112 w 137"/>
                  <a:gd name="T3" fmla="*/ 226 h 240"/>
                  <a:gd name="T4" fmla="*/ 38 w 137"/>
                  <a:gd name="T5" fmla="*/ 85 h 240"/>
                  <a:gd name="T6" fmla="*/ 35 w 137"/>
                  <a:gd name="T7" fmla="*/ 86 h 240"/>
                  <a:gd name="T8" fmla="*/ 46 w 137"/>
                  <a:gd name="T9" fmla="*/ 237 h 240"/>
                  <a:gd name="T10" fmla="*/ 17 w 137"/>
                  <a:gd name="T11" fmla="*/ 240 h 240"/>
                  <a:gd name="T12" fmla="*/ 0 w 137"/>
                  <a:gd name="T13" fmla="*/ 17 h 240"/>
                  <a:gd name="T14" fmla="*/ 49 w 137"/>
                  <a:gd name="T15" fmla="*/ 37 h 240"/>
                  <a:gd name="T16" fmla="*/ 95 w 137"/>
                  <a:gd name="T17" fmla="*/ 105 h 240"/>
                  <a:gd name="T18" fmla="*/ 86 w 137"/>
                  <a:gd name="T19" fmla="*/ 5 h 240"/>
                  <a:gd name="T20" fmla="*/ 110 w 137"/>
                  <a:gd name="T21" fmla="*/ 0 h 240"/>
                  <a:gd name="T22" fmla="*/ 137 w 137"/>
                  <a:gd name="T23" fmla="*/ 22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" h="240">
                    <a:moveTo>
                      <a:pt x="137" y="221"/>
                    </a:moveTo>
                    <a:cubicBezTo>
                      <a:pt x="127" y="223"/>
                      <a:pt x="120" y="224"/>
                      <a:pt x="112" y="226"/>
                    </a:cubicBezTo>
                    <a:cubicBezTo>
                      <a:pt x="87" y="179"/>
                      <a:pt x="63" y="132"/>
                      <a:pt x="38" y="85"/>
                    </a:cubicBezTo>
                    <a:cubicBezTo>
                      <a:pt x="37" y="85"/>
                      <a:pt x="36" y="86"/>
                      <a:pt x="35" y="86"/>
                    </a:cubicBezTo>
                    <a:cubicBezTo>
                      <a:pt x="39" y="136"/>
                      <a:pt x="42" y="185"/>
                      <a:pt x="46" y="237"/>
                    </a:cubicBezTo>
                    <a:cubicBezTo>
                      <a:pt x="36" y="238"/>
                      <a:pt x="28" y="238"/>
                      <a:pt x="17" y="240"/>
                    </a:cubicBezTo>
                    <a:cubicBezTo>
                      <a:pt x="11" y="164"/>
                      <a:pt x="5" y="91"/>
                      <a:pt x="0" y="17"/>
                    </a:cubicBezTo>
                    <a:cubicBezTo>
                      <a:pt x="33" y="10"/>
                      <a:pt x="33" y="10"/>
                      <a:pt x="49" y="37"/>
                    </a:cubicBezTo>
                    <a:cubicBezTo>
                      <a:pt x="63" y="60"/>
                      <a:pt x="77" y="83"/>
                      <a:pt x="95" y="105"/>
                    </a:cubicBezTo>
                    <a:cubicBezTo>
                      <a:pt x="92" y="72"/>
                      <a:pt x="89" y="39"/>
                      <a:pt x="86" y="5"/>
                    </a:cubicBezTo>
                    <a:cubicBezTo>
                      <a:pt x="94" y="3"/>
                      <a:pt x="101" y="2"/>
                      <a:pt x="110" y="0"/>
                    </a:cubicBezTo>
                    <a:cubicBezTo>
                      <a:pt x="119" y="73"/>
                      <a:pt x="128" y="146"/>
                      <a:pt x="137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84"/>
              <p:cNvSpPr>
                <a:spLocks noEditPoints="1"/>
              </p:cNvSpPr>
              <p:nvPr/>
            </p:nvSpPr>
            <p:spPr bwMode="auto">
              <a:xfrm>
                <a:off x="14103124" y="4878387"/>
                <a:ext cx="720725" cy="762000"/>
              </a:xfrm>
              <a:custGeom>
                <a:avLst/>
                <a:gdLst>
                  <a:gd name="T0" fmla="*/ 124 w 228"/>
                  <a:gd name="T1" fmla="*/ 122 h 241"/>
                  <a:gd name="T2" fmla="*/ 104 w 228"/>
                  <a:gd name="T3" fmla="*/ 142 h 241"/>
                  <a:gd name="T4" fmla="*/ 158 w 228"/>
                  <a:gd name="T5" fmla="*/ 216 h 241"/>
                  <a:gd name="T6" fmla="*/ 135 w 228"/>
                  <a:gd name="T7" fmla="*/ 241 h 241"/>
                  <a:gd name="T8" fmla="*/ 0 w 228"/>
                  <a:gd name="T9" fmla="*/ 51 h 241"/>
                  <a:gd name="T10" fmla="*/ 49 w 228"/>
                  <a:gd name="T11" fmla="*/ 16 h 241"/>
                  <a:gd name="T12" fmla="*/ 122 w 228"/>
                  <a:gd name="T13" fmla="*/ 15 h 241"/>
                  <a:gd name="T14" fmla="*/ 148 w 228"/>
                  <a:gd name="T15" fmla="*/ 87 h 241"/>
                  <a:gd name="T16" fmla="*/ 159 w 228"/>
                  <a:gd name="T17" fmla="*/ 115 h 241"/>
                  <a:gd name="T18" fmla="*/ 228 w 228"/>
                  <a:gd name="T19" fmla="*/ 169 h 241"/>
                  <a:gd name="T20" fmla="*/ 186 w 228"/>
                  <a:gd name="T21" fmla="*/ 174 h 241"/>
                  <a:gd name="T22" fmla="*/ 124 w 228"/>
                  <a:gd name="T23" fmla="*/ 122 h 241"/>
                  <a:gd name="T24" fmla="*/ 85 w 228"/>
                  <a:gd name="T25" fmla="*/ 113 h 241"/>
                  <a:gd name="T26" fmla="*/ 117 w 228"/>
                  <a:gd name="T27" fmla="*/ 72 h 241"/>
                  <a:gd name="T28" fmla="*/ 90 w 228"/>
                  <a:gd name="T29" fmla="*/ 39 h 241"/>
                  <a:gd name="T30" fmla="*/ 41 w 228"/>
                  <a:gd name="T31" fmla="*/ 55 h 241"/>
                  <a:gd name="T32" fmla="*/ 85 w 228"/>
                  <a:gd name="T33" fmla="*/ 113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8" h="241">
                    <a:moveTo>
                      <a:pt x="124" y="122"/>
                    </a:moveTo>
                    <a:cubicBezTo>
                      <a:pt x="116" y="129"/>
                      <a:pt x="111" y="135"/>
                      <a:pt x="104" y="142"/>
                    </a:cubicBezTo>
                    <a:cubicBezTo>
                      <a:pt x="122" y="167"/>
                      <a:pt x="140" y="191"/>
                      <a:pt x="158" y="216"/>
                    </a:cubicBezTo>
                    <a:cubicBezTo>
                      <a:pt x="150" y="225"/>
                      <a:pt x="143" y="232"/>
                      <a:pt x="135" y="241"/>
                    </a:cubicBezTo>
                    <a:cubicBezTo>
                      <a:pt x="90" y="177"/>
                      <a:pt x="46" y="115"/>
                      <a:pt x="0" y="51"/>
                    </a:cubicBezTo>
                    <a:cubicBezTo>
                      <a:pt x="17" y="39"/>
                      <a:pt x="33" y="27"/>
                      <a:pt x="49" y="16"/>
                    </a:cubicBezTo>
                    <a:cubicBezTo>
                      <a:pt x="73" y="1"/>
                      <a:pt x="97" y="0"/>
                      <a:pt x="122" y="15"/>
                    </a:cubicBezTo>
                    <a:cubicBezTo>
                      <a:pt x="150" y="33"/>
                      <a:pt x="153" y="60"/>
                      <a:pt x="148" y="87"/>
                    </a:cubicBezTo>
                    <a:cubicBezTo>
                      <a:pt x="145" y="101"/>
                      <a:pt x="150" y="107"/>
                      <a:pt x="159" y="115"/>
                    </a:cubicBezTo>
                    <a:cubicBezTo>
                      <a:pt x="183" y="132"/>
                      <a:pt x="205" y="151"/>
                      <a:pt x="228" y="169"/>
                    </a:cubicBezTo>
                    <a:cubicBezTo>
                      <a:pt x="208" y="191"/>
                      <a:pt x="208" y="191"/>
                      <a:pt x="186" y="174"/>
                    </a:cubicBezTo>
                    <a:cubicBezTo>
                      <a:pt x="166" y="157"/>
                      <a:pt x="145" y="140"/>
                      <a:pt x="124" y="122"/>
                    </a:cubicBezTo>
                    <a:close/>
                    <a:moveTo>
                      <a:pt x="85" y="113"/>
                    </a:moveTo>
                    <a:cubicBezTo>
                      <a:pt x="102" y="103"/>
                      <a:pt x="118" y="94"/>
                      <a:pt x="117" y="72"/>
                    </a:cubicBezTo>
                    <a:cubicBezTo>
                      <a:pt x="116" y="55"/>
                      <a:pt x="104" y="45"/>
                      <a:pt x="90" y="39"/>
                    </a:cubicBezTo>
                    <a:cubicBezTo>
                      <a:pt x="70" y="30"/>
                      <a:pt x="56" y="40"/>
                      <a:pt x="41" y="55"/>
                    </a:cubicBezTo>
                    <a:cubicBezTo>
                      <a:pt x="55" y="74"/>
                      <a:pt x="69" y="93"/>
                      <a:pt x="85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85"/>
              <p:cNvSpPr/>
              <p:nvPr/>
            </p:nvSpPr>
            <p:spPr bwMode="auto">
              <a:xfrm>
                <a:off x="9386661" y="3990975"/>
                <a:ext cx="820738" cy="669925"/>
              </a:xfrm>
              <a:custGeom>
                <a:avLst/>
                <a:gdLst>
                  <a:gd name="T0" fmla="*/ 108 w 260"/>
                  <a:gd name="T1" fmla="*/ 81 h 212"/>
                  <a:gd name="T2" fmla="*/ 12 w 260"/>
                  <a:gd name="T3" fmla="*/ 129 h 212"/>
                  <a:gd name="T4" fmla="*/ 0 w 260"/>
                  <a:gd name="T5" fmla="*/ 106 h 212"/>
                  <a:gd name="T6" fmla="*/ 204 w 260"/>
                  <a:gd name="T7" fmla="*/ 0 h 212"/>
                  <a:gd name="T8" fmla="*/ 217 w 260"/>
                  <a:gd name="T9" fmla="*/ 24 h 212"/>
                  <a:gd name="T10" fmla="*/ 131 w 260"/>
                  <a:gd name="T11" fmla="*/ 69 h 212"/>
                  <a:gd name="T12" fmla="*/ 161 w 260"/>
                  <a:gd name="T13" fmla="*/ 126 h 212"/>
                  <a:gd name="T14" fmla="*/ 247 w 260"/>
                  <a:gd name="T15" fmla="*/ 84 h 212"/>
                  <a:gd name="T16" fmla="*/ 260 w 260"/>
                  <a:gd name="T17" fmla="*/ 107 h 212"/>
                  <a:gd name="T18" fmla="*/ 55 w 260"/>
                  <a:gd name="T19" fmla="*/ 212 h 212"/>
                  <a:gd name="T20" fmla="*/ 42 w 260"/>
                  <a:gd name="T21" fmla="*/ 189 h 212"/>
                  <a:gd name="T22" fmla="*/ 138 w 260"/>
                  <a:gd name="T23" fmla="*/ 139 h 212"/>
                  <a:gd name="T24" fmla="*/ 108 w 260"/>
                  <a:gd name="T25" fmla="*/ 8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12">
                    <a:moveTo>
                      <a:pt x="108" y="81"/>
                    </a:moveTo>
                    <a:cubicBezTo>
                      <a:pt x="75" y="97"/>
                      <a:pt x="44" y="113"/>
                      <a:pt x="12" y="129"/>
                    </a:cubicBezTo>
                    <a:cubicBezTo>
                      <a:pt x="8" y="121"/>
                      <a:pt x="4" y="114"/>
                      <a:pt x="0" y="106"/>
                    </a:cubicBezTo>
                    <a:cubicBezTo>
                      <a:pt x="68" y="70"/>
                      <a:pt x="135" y="36"/>
                      <a:pt x="204" y="0"/>
                    </a:cubicBezTo>
                    <a:cubicBezTo>
                      <a:pt x="208" y="9"/>
                      <a:pt x="212" y="16"/>
                      <a:pt x="217" y="24"/>
                    </a:cubicBezTo>
                    <a:cubicBezTo>
                      <a:pt x="188" y="39"/>
                      <a:pt x="160" y="54"/>
                      <a:pt x="131" y="69"/>
                    </a:cubicBezTo>
                    <a:cubicBezTo>
                      <a:pt x="141" y="88"/>
                      <a:pt x="151" y="106"/>
                      <a:pt x="161" y="126"/>
                    </a:cubicBezTo>
                    <a:cubicBezTo>
                      <a:pt x="190" y="112"/>
                      <a:pt x="217" y="99"/>
                      <a:pt x="247" y="84"/>
                    </a:cubicBezTo>
                    <a:cubicBezTo>
                      <a:pt x="251" y="91"/>
                      <a:pt x="255" y="99"/>
                      <a:pt x="260" y="107"/>
                    </a:cubicBezTo>
                    <a:cubicBezTo>
                      <a:pt x="191" y="142"/>
                      <a:pt x="124" y="177"/>
                      <a:pt x="55" y="212"/>
                    </a:cubicBezTo>
                    <a:cubicBezTo>
                      <a:pt x="51" y="205"/>
                      <a:pt x="47" y="198"/>
                      <a:pt x="42" y="189"/>
                    </a:cubicBezTo>
                    <a:cubicBezTo>
                      <a:pt x="74" y="172"/>
                      <a:pt x="105" y="156"/>
                      <a:pt x="138" y="139"/>
                    </a:cubicBezTo>
                    <a:cubicBezTo>
                      <a:pt x="127" y="119"/>
                      <a:pt x="118" y="101"/>
                      <a:pt x="108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86"/>
              <p:cNvSpPr>
                <a:spLocks noEditPoints="1"/>
              </p:cNvSpPr>
              <p:nvPr/>
            </p:nvSpPr>
            <p:spPr bwMode="auto">
              <a:xfrm>
                <a:off x="10480449" y="5126037"/>
                <a:ext cx="615950" cy="741363"/>
              </a:xfrm>
              <a:custGeom>
                <a:avLst/>
                <a:gdLst>
                  <a:gd name="T0" fmla="*/ 0 w 195"/>
                  <a:gd name="T1" fmla="*/ 167 h 235"/>
                  <a:gd name="T2" fmla="*/ 160 w 195"/>
                  <a:gd name="T3" fmla="*/ 0 h 235"/>
                  <a:gd name="T4" fmla="*/ 195 w 195"/>
                  <a:gd name="T5" fmla="*/ 22 h 235"/>
                  <a:gd name="T6" fmla="*/ 107 w 195"/>
                  <a:gd name="T7" fmla="*/ 235 h 235"/>
                  <a:gd name="T8" fmla="*/ 79 w 195"/>
                  <a:gd name="T9" fmla="*/ 219 h 235"/>
                  <a:gd name="T10" fmla="*/ 98 w 195"/>
                  <a:gd name="T11" fmla="*/ 178 h 235"/>
                  <a:gd name="T12" fmla="*/ 90 w 195"/>
                  <a:gd name="T13" fmla="*/ 145 h 235"/>
                  <a:gd name="T14" fmla="*/ 70 w 195"/>
                  <a:gd name="T15" fmla="*/ 131 h 235"/>
                  <a:gd name="T16" fmla="*/ 25 w 195"/>
                  <a:gd name="T17" fmla="*/ 187 h 235"/>
                  <a:gd name="T18" fmla="*/ 0 w 195"/>
                  <a:gd name="T19" fmla="*/ 167 h 235"/>
                  <a:gd name="T20" fmla="*/ 121 w 195"/>
                  <a:gd name="T21" fmla="*/ 127 h 235"/>
                  <a:gd name="T22" fmla="*/ 154 w 195"/>
                  <a:gd name="T23" fmla="*/ 50 h 235"/>
                  <a:gd name="T24" fmla="*/ 95 w 195"/>
                  <a:gd name="T25" fmla="*/ 108 h 235"/>
                  <a:gd name="T26" fmla="*/ 121 w 195"/>
                  <a:gd name="T27" fmla="*/ 127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5" h="235">
                    <a:moveTo>
                      <a:pt x="0" y="167"/>
                    </a:moveTo>
                    <a:cubicBezTo>
                      <a:pt x="54" y="111"/>
                      <a:pt x="107" y="56"/>
                      <a:pt x="160" y="0"/>
                    </a:cubicBezTo>
                    <a:cubicBezTo>
                      <a:pt x="173" y="8"/>
                      <a:pt x="183" y="14"/>
                      <a:pt x="195" y="22"/>
                    </a:cubicBezTo>
                    <a:cubicBezTo>
                      <a:pt x="166" y="92"/>
                      <a:pt x="137" y="163"/>
                      <a:pt x="107" y="235"/>
                    </a:cubicBezTo>
                    <a:cubicBezTo>
                      <a:pt x="97" y="230"/>
                      <a:pt x="89" y="225"/>
                      <a:pt x="79" y="219"/>
                    </a:cubicBezTo>
                    <a:cubicBezTo>
                      <a:pt x="85" y="205"/>
                      <a:pt x="90" y="191"/>
                      <a:pt x="98" y="178"/>
                    </a:cubicBezTo>
                    <a:cubicBezTo>
                      <a:pt x="107" y="163"/>
                      <a:pt x="106" y="153"/>
                      <a:pt x="90" y="145"/>
                    </a:cubicBezTo>
                    <a:cubicBezTo>
                      <a:pt x="84" y="142"/>
                      <a:pt x="79" y="137"/>
                      <a:pt x="70" y="131"/>
                    </a:cubicBezTo>
                    <a:cubicBezTo>
                      <a:pt x="55" y="149"/>
                      <a:pt x="40" y="168"/>
                      <a:pt x="25" y="187"/>
                    </a:cubicBezTo>
                    <a:cubicBezTo>
                      <a:pt x="12" y="177"/>
                      <a:pt x="5" y="171"/>
                      <a:pt x="0" y="167"/>
                    </a:cubicBezTo>
                    <a:close/>
                    <a:moveTo>
                      <a:pt x="121" y="127"/>
                    </a:moveTo>
                    <a:cubicBezTo>
                      <a:pt x="132" y="100"/>
                      <a:pt x="143" y="76"/>
                      <a:pt x="154" y="50"/>
                    </a:cubicBezTo>
                    <a:cubicBezTo>
                      <a:pt x="133" y="71"/>
                      <a:pt x="115" y="89"/>
                      <a:pt x="95" y="108"/>
                    </a:cubicBezTo>
                    <a:cubicBezTo>
                      <a:pt x="103" y="114"/>
                      <a:pt x="111" y="119"/>
                      <a:pt x="12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87"/>
              <p:cNvSpPr/>
              <p:nvPr/>
            </p:nvSpPr>
            <p:spPr bwMode="auto">
              <a:xfrm>
                <a:off x="11399611" y="5441950"/>
                <a:ext cx="520700" cy="785813"/>
              </a:xfrm>
              <a:custGeom>
                <a:avLst/>
                <a:gdLst>
                  <a:gd name="T0" fmla="*/ 110 w 165"/>
                  <a:gd name="T1" fmla="*/ 156 h 249"/>
                  <a:gd name="T2" fmla="*/ 76 w 165"/>
                  <a:gd name="T3" fmla="*/ 143 h 249"/>
                  <a:gd name="T4" fmla="*/ 83 w 165"/>
                  <a:gd name="T5" fmla="*/ 120 h 249"/>
                  <a:gd name="T6" fmla="*/ 141 w 165"/>
                  <a:gd name="T7" fmla="*/ 139 h 249"/>
                  <a:gd name="T8" fmla="*/ 107 w 165"/>
                  <a:gd name="T9" fmla="*/ 249 h 249"/>
                  <a:gd name="T10" fmla="*/ 83 w 165"/>
                  <a:gd name="T11" fmla="*/ 227 h 249"/>
                  <a:gd name="T12" fmla="*/ 11 w 165"/>
                  <a:gd name="T13" fmla="*/ 147 h 249"/>
                  <a:gd name="T14" fmla="*/ 47 w 165"/>
                  <a:gd name="T15" fmla="*/ 47 h 249"/>
                  <a:gd name="T16" fmla="*/ 93 w 165"/>
                  <a:gd name="T17" fmla="*/ 12 h 249"/>
                  <a:gd name="T18" fmla="*/ 162 w 165"/>
                  <a:gd name="T19" fmla="*/ 55 h 249"/>
                  <a:gd name="T20" fmla="*/ 165 w 165"/>
                  <a:gd name="T21" fmla="*/ 93 h 249"/>
                  <a:gd name="T22" fmla="*/ 134 w 165"/>
                  <a:gd name="T23" fmla="*/ 90 h 249"/>
                  <a:gd name="T24" fmla="*/ 134 w 165"/>
                  <a:gd name="T25" fmla="*/ 69 h 249"/>
                  <a:gd name="T26" fmla="*/ 115 w 165"/>
                  <a:gd name="T27" fmla="*/ 38 h 249"/>
                  <a:gd name="T28" fmla="*/ 74 w 165"/>
                  <a:gd name="T29" fmla="*/ 54 h 249"/>
                  <a:gd name="T30" fmla="*/ 38 w 165"/>
                  <a:gd name="T31" fmla="*/ 159 h 249"/>
                  <a:gd name="T32" fmla="*/ 64 w 165"/>
                  <a:gd name="T33" fmla="*/ 205 h 249"/>
                  <a:gd name="T34" fmla="*/ 104 w 165"/>
                  <a:gd name="T35" fmla="*/ 175 h 249"/>
                  <a:gd name="T36" fmla="*/ 110 w 165"/>
                  <a:gd name="T3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5" h="249">
                    <a:moveTo>
                      <a:pt x="110" y="156"/>
                    </a:moveTo>
                    <a:cubicBezTo>
                      <a:pt x="99" y="151"/>
                      <a:pt x="88" y="147"/>
                      <a:pt x="76" y="143"/>
                    </a:cubicBezTo>
                    <a:cubicBezTo>
                      <a:pt x="78" y="136"/>
                      <a:pt x="80" y="129"/>
                      <a:pt x="83" y="120"/>
                    </a:cubicBezTo>
                    <a:cubicBezTo>
                      <a:pt x="102" y="126"/>
                      <a:pt x="121" y="132"/>
                      <a:pt x="141" y="139"/>
                    </a:cubicBezTo>
                    <a:cubicBezTo>
                      <a:pt x="130" y="175"/>
                      <a:pt x="119" y="210"/>
                      <a:pt x="107" y="249"/>
                    </a:cubicBezTo>
                    <a:cubicBezTo>
                      <a:pt x="97" y="241"/>
                      <a:pt x="91" y="234"/>
                      <a:pt x="83" y="227"/>
                    </a:cubicBezTo>
                    <a:cubicBezTo>
                      <a:pt x="36" y="234"/>
                      <a:pt x="0" y="200"/>
                      <a:pt x="11" y="147"/>
                    </a:cubicBezTo>
                    <a:cubicBezTo>
                      <a:pt x="18" y="112"/>
                      <a:pt x="31" y="78"/>
                      <a:pt x="47" y="47"/>
                    </a:cubicBezTo>
                    <a:cubicBezTo>
                      <a:pt x="56" y="31"/>
                      <a:pt x="76" y="18"/>
                      <a:pt x="93" y="12"/>
                    </a:cubicBezTo>
                    <a:cubicBezTo>
                      <a:pt x="127" y="0"/>
                      <a:pt x="154" y="19"/>
                      <a:pt x="162" y="55"/>
                    </a:cubicBezTo>
                    <a:cubicBezTo>
                      <a:pt x="164" y="66"/>
                      <a:pt x="164" y="78"/>
                      <a:pt x="165" y="93"/>
                    </a:cubicBezTo>
                    <a:cubicBezTo>
                      <a:pt x="153" y="92"/>
                      <a:pt x="144" y="91"/>
                      <a:pt x="134" y="90"/>
                    </a:cubicBezTo>
                    <a:cubicBezTo>
                      <a:pt x="134" y="82"/>
                      <a:pt x="134" y="76"/>
                      <a:pt x="134" y="69"/>
                    </a:cubicBezTo>
                    <a:cubicBezTo>
                      <a:pt x="134" y="55"/>
                      <a:pt x="130" y="42"/>
                      <a:pt x="115" y="38"/>
                    </a:cubicBezTo>
                    <a:cubicBezTo>
                      <a:pt x="98" y="34"/>
                      <a:pt x="80" y="38"/>
                      <a:pt x="74" y="54"/>
                    </a:cubicBezTo>
                    <a:cubicBezTo>
                      <a:pt x="60" y="88"/>
                      <a:pt x="48" y="123"/>
                      <a:pt x="38" y="159"/>
                    </a:cubicBezTo>
                    <a:cubicBezTo>
                      <a:pt x="33" y="181"/>
                      <a:pt x="46" y="201"/>
                      <a:pt x="64" y="205"/>
                    </a:cubicBezTo>
                    <a:cubicBezTo>
                      <a:pt x="80" y="210"/>
                      <a:pt x="96" y="198"/>
                      <a:pt x="104" y="175"/>
                    </a:cubicBezTo>
                    <a:cubicBezTo>
                      <a:pt x="107" y="170"/>
                      <a:pt x="108" y="164"/>
                      <a:pt x="110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88"/>
              <p:cNvSpPr/>
              <p:nvPr/>
            </p:nvSpPr>
            <p:spPr bwMode="auto">
              <a:xfrm>
                <a:off x="12312424" y="5551487"/>
                <a:ext cx="412750" cy="714375"/>
              </a:xfrm>
              <a:custGeom>
                <a:avLst/>
                <a:gdLst>
                  <a:gd name="T0" fmla="*/ 1 w 131"/>
                  <a:gd name="T1" fmla="*/ 0 h 226"/>
                  <a:gd name="T2" fmla="*/ 30 w 131"/>
                  <a:gd name="T3" fmla="*/ 0 h 226"/>
                  <a:gd name="T4" fmla="*/ 30 w 131"/>
                  <a:gd name="T5" fmla="*/ 98 h 226"/>
                  <a:gd name="T6" fmla="*/ 28 w 131"/>
                  <a:gd name="T7" fmla="*/ 164 h 226"/>
                  <a:gd name="T8" fmla="*/ 68 w 131"/>
                  <a:gd name="T9" fmla="*/ 199 h 226"/>
                  <a:gd name="T10" fmla="*/ 97 w 131"/>
                  <a:gd name="T11" fmla="*/ 163 h 226"/>
                  <a:gd name="T12" fmla="*/ 102 w 131"/>
                  <a:gd name="T13" fmla="*/ 15 h 226"/>
                  <a:gd name="T14" fmla="*/ 103 w 131"/>
                  <a:gd name="T15" fmla="*/ 4 h 226"/>
                  <a:gd name="T16" fmla="*/ 131 w 131"/>
                  <a:gd name="T17" fmla="*/ 4 h 226"/>
                  <a:gd name="T18" fmla="*/ 123 w 131"/>
                  <a:gd name="T19" fmla="*/ 176 h 226"/>
                  <a:gd name="T20" fmla="*/ 64 w 131"/>
                  <a:gd name="T21" fmla="*/ 226 h 226"/>
                  <a:gd name="T22" fmla="*/ 1 w 131"/>
                  <a:gd name="T23" fmla="*/ 172 h 226"/>
                  <a:gd name="T24" fmla="*/ 1 w 131"/>
                  <a:gd name="T2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" h="226">
                    <a:moveTo>
                      <a:pt x="1" y="0"/>
                    </a:moveTo>
                    <a:cubicBezTo>
                      <a:pt x="14" y="0"/>
                      <a:pt x="22" y="0"/>
                      <a:pt x="30" y="0"/>
                    </a:cubicBezTo>
                    <a:cubicBezTo>
                      <a:pt x="30" y="33"/>
                      <a:pt x="30" y="66"/>
                      <a:pt x="30" y="98"/>
                    </a:cubicBezTo>
                    <a:cubicBezTo>
                      <a:pt x="30" y="120"/>
                      <a:pt x="28" y="142"/>
                      <a:pt x="28" y="164"/>
                    </a:cubicBezTo>
                    <a:cubicBezTo>
                      <a:pt x="28" y="189"/>
                      <a:pt x="44" y="201"/>
                      <a:pt x="68" y="199"/>
                    </a:cubicBezTo>
                    <a:cubicBezTo>
                      <a:pt x="86" y="197"/>
                      <a:pt x="96" y="186"/>
                      <a:pt x="97" y="163"/>
                    </a:cubicBezTo>
                    <a:cubicBezTo>
                      <a:pt x="99" y="114"/>
                      <a:pt x="100" y="65"/>
                      <a:pt x="102" y="15"/>
                    </a:cubicBezTo>
                    <a:cubicBezTo>
                      <a:pt x="102" y="12"/>
                      <a:pt x="103" y="9"/>
                      <a:pt x="103" y="4"/>
                    </a:cubicBezTo>
                    <a:cubicBezTo>
                      <a:pt x="112" y="4"/>
                      <a:pt x="121" y="4"/>
                      <a:pt x="131" y="4"/>
                    </a:cubicBezTo>
                    <a:cubicBezTo>
                      <a:pt x="129" y="62"/>
                      <a:pt x="127" y="119"/>
                      <a:pt x="123" y="176"/>
                    </a:cubicBezTo>
                    <a:cubicBezTo>
                      <a:pt x="121" y="206"/>
                      <a:pt x="95" y="226"/>
                      <a:pt x="64" y="226"/>
                    </a:cubicBezTo>
                    <a:cubicBezTo>
                      <a:pt x="28" y="225"/>
                      <a:pt x="2" y="205"/>
                      <a:pt x="1" y="172"/>
                    </a:cubicBezTo>
                    <a:cubicBezTo>
                      <a:pt x="0" y="115"/>
                      <a:pt x="1" y="58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89"/>
              <p:cNvSpPr/>
              <p:nvPr/>
            </p:nvSpPr>
            <p:spPr bwMode="auto">
              <a:xfrm>
                <a:off x="9635899" y="4373562"/>
                <a:ext cx="825500" cy="698500"/>
              </a:xfrm>
              <a:custGeom>
                <a:avLst/>
                <a:gdLst>
                  <a:gd name="T0" fmla="*/ 192 w 261"/>
                  <a:gd name="T1" fmla="*/ 0 h 221"/>
                  <a:gd name="T2" fmla="*/ 261 w 261"/>
                  <a:gd name="T3" fmla="*/ 96 h 221"/>
                  <a:gd name="T4" fmla="*/ 240 w 261"/>
                  <a:gd name="T5" fmla="*/ 110 h 221"/>
                  <a:gd name="T6" fmla="*/ 196 w 261"/>
                  <a:gd name="T7" fmla="*/ 49 h 221"/>
                  <a:gd name="T8" fmla="*/ 175 w 261"/>
                  <a:gd name="T9" fmla="*/ 44 h 221"/>
                  <a:gd name="T10" fmla="*/ 128 w 261"/>
                  <a:gd name="T11" fmla="*/ 73 h 221"/>
                  <a:gd name="T12" fmla="*/ 175 w 261"/>
                  <a:gd name="T13" fmla="*/ 140 h 221"/>
                  <a:gd name="T14" fmla="*/ 156 w 261"/>
                  <a:gd name="T15" fmla="*/ 155 h 221"/>
                  <a:gd name="T16" fmla="*/ 106 w 261"/>
                  <a:gd name="T17" fmla="*/ 87 h 221"/>
                  <a:gd name="T18" fmla="*/ 38 w 261"/>
                  <a:gd name="T19" fmla="*/ 129 h 221"/>
                  <a:gd name="T20" fmla="*/ 93 w 261"/>
                  <a:gd name="T21" fmla="*/ 207 h 221"/>
                  <a:gd name="T22" fmla="*/ 73 w 261"/>
                  <a:gd name="T23" fmla="*/ 221 h 221"/>
                  <a:gd name="T24" fmla="*/ 0 w 261"/>
                  <a:gd name="T25" fmla="*/ 120 h 221"/>
                  <a:gd name="T26" fmla="*/ 192 w 261"/>
                  <a:gd name="T27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1" h="221">
                    <a:moveTo>
                      <a:pt x="192" y="0"/>
                    </a:moveTo>
                    <a:cubicBezTo>
                      <a:pt x="215" y="32"/>
                      <a:pt x="237" y="63"/>
                      <a:pt x="261" y="96"/>
                    </a:cubicBezTo>
                    <a:cubicBezTo>
                      <a:pt x="254" y="101"/>
                      <a:pt x="248" y="105"/>
                      <a:pt x="240" y="110"/>
                    </a:cubicBezTo>
                    <a:cubicBezTo>
                      <a:pt x="225" y="89"/>
                      <a:pt x="210" y="69"/>
                      <a:pt x="196" y="49"/>
                    </a:cubicBezTo>
                    <a:cubicBezTo>
                      <a:pt x="190" y="39"/>
                      <a:pt x="184" y="38"/>
                      <a:pt x="175" y="44"/>
                    </a:cubicBezTo>
                    <a:cubicBezTo>
                      <a:pt x="160" y="54"/>
                      <a:pt x="145" y="63"/>
                      <a:pt x="128" y="73"/>
                    </a:cubicBezTo>
                    <a:cubicBezTo>
                      <a:pt x="144" y="96"/>
                      <a:pt x="159" y="117"/>
                      <a:pt x="175" y="140"/>
                    </a:cubicBezTo>
                    <a:cubicBezTo>
                      <a:pt x="169" y="145"/>
                      <a:pt x="164" y="149"/>
                      <a:pt x="156" y="155"/>
                    </a:cubicBezTo>
                    <a:cubicBezTo>
                      <a:pt x="139" y="132"/>
                      <a:pt x="122" y="109"/>
                      <a:pt x="106" y="87"/>
                    </a:cubicBezTo>
                    <a:cubicBezTo>
                      <a:pt x="83" y="101"/>
                      <a:pt x="62" y="114"/>
                      <a:pt x="38" y="129"/>
                    </a:cubicBezTo>
                    <a:cubicBezTo>
                      <a:pt x="56" y="154"/>
                      <a:pt x="74" y="180"/>
                      <a:pt x="93" y="207"/>
                    </a:cubicBezTo>
                    <a:cubicBezTo>
                      <a:pt x="87" y="211"/>
                      <a:pt x="81" y="216"/>
                      <a:pt x="73" y="221"/>
                    </a:cubicBezTo>
                    <a:cubicBezTo>
                      <a:pt x="49" y="188"/>
                      <a:pt x="25" y="155"/>
                      <a:pt x="0" y="120"/>
                    </a:cubicBezTo>
                    <a:cubicBezTo>
                      <a:pt x="64" y="80"/>
                      <a:pt x="128" y="4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90"/>
              <p:cNvSpPr/>
              <p:nvPr/>
            </p:nvSpPr>
            <p:spPr bwMode="auto">
              <a:xfrm>
                <a:off x="13347474" y="5267325"/>
                <a:ext cx="487363" cy="777875"/>
              </a:xfrm>
              <a:custGeom>
                <a:avLst/>
                <a:gdLst>
                  <a:gd name="T0" fmla="*/ 117 w 154"/>
                  <a:gd name="T1" fmla="*/ 0 h 246"/>
                  <a:gd name="T2" fmla="*/ 135 w 154"/>
                  <a:gd name="T3" fmla="*/ 115 h 246"/>
                  <a:gd name="T4" fmla="*/ 149 w 154"/>
                  <a:gd name="T5" fmla="*/ 208 h 246"/>
                  <a:gd name="T6" fmla="*/ 124 w 154"/>
                  <a:gd name="T7" fmla="*/ 246 h 246"/>
                  <a:gd name="T8" fmla="*/ 0 w 154"/>
                  <a:gd name="T9" fmla="*/ 48 h 246"/>
                  <a:gd name="T10" fmla="*/ 27 w 154"/>
                  <a:gd name="T11" fmla="*/ 36 h 246"/>
                  <a:gd name="T12" fmla="*/ 108 w 154"/>
                  <a:gd name="T13" fmla="*/ 162 h 246"/>
                  <a:gd name="T14" fmla="*/ 112 w 154"/>
                  <a:gd name="T15" fmla="*/ 160 h 246"/>
                  <a:gd name="T16" fmla="*/ 99 w 154"/>
                  <a:gd name="T17" fmla="*/ 70 h 246"/>
                  <a:gd name="T18" fmla="*/ 92 w 154"/>
                  <a:gd name="T19" fmla="*/ 28 h 246"/>
                  <a:gd name="T20" fmla="*/ 117 w 154"/>
                  <a:gd name="T21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246">
                    <a:moveTo>
                      <a:pt x="117" y="0"/>
                    </a:moveTo>
                    <a:cubicBezTo>
                      <a:pt x="123" y="39"/>
                      <a:pt x="129" y="77"/>
                      <a:pt x="135" y="115"/>
                    </a:cubicBezTo>
                    <a:cubicBezTo>
                      <a:pt x="140" y="146"/>
                      <a:pt x="144" y="177"/>
                      <a:pt x="149" y="208"/>
                    </a:cubicBezTo>
                    <a:cubicBezTo>
                      <a:pt x="153" y="236"/>
                      <a:pt x="154" y="236"/>
                      <a:pt x="124" y="246"/>
                    </a:cubicBezTo>
                    <a:cubicBezTo>
                      <a:pt x="83" y="181"/>
                      <a:pt x="42" y="115"/>
                      <a:pt x="0" y="48"/>
                    </a:cubicBezTo>
                    <a:cubicBezTo>
                      <a:pt x="9" y="44"/>
                      <a:pt x="17" y="40"/>
                      <a:pt x="27" y="36"/>
                    </a:cubicBezTo>
                    <a:cubicBezTo>
                      <a:pt x="54" y="78"/>
                      <a:pt x="81" y="120"/>
                      <a:pt x="108" y="162"/>
                    </a:cubicBezTo>
                    <a:cubicBezTo>
                      <a:pt x="109" y="161"/>
                      <a:pt x="111" y="161"/>
                      <a:pt x="112" y="160"/>
                    </a:cubicBezTo>
                    <a:cubicBezTo>
                      <a:pt x="108" y="130"/>
                      <a:pt x="103" y="100"/>
                      <a:pt x="99" y="70"/>
                    </a:cubicBezTo>
                    <a:cubicBezTo>
                      <a:pt x="97" y="56"/>
                      <a:pt x="94" y="42"/>
                      <a:pt x="92" y="28"/>
                    </a:cubicBezTo>
                    <a:cubicBezTo>
                      <a:pt x="90" y="7"/>
                      <a:pt x="91" y="7"/>
                      <a:pt x="1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91"/>
              <p:cNvSpPr/>
              <p:nvPr/>
            </p:nvSpPr>
            <p:spPr bwMode="auto">
              <a:xfrm>
                <a:off x="11237686" y="209550"/>
                <a:ext cx="533400" cy="842963"/>
              </a:xfrm>
              <a:custGeom>
                <a:avLst/>
                <a:gdLst>
                  <a:gd name="T0" fmla="*/ 169 w 169"/>
                  <a:gd name="T1" fmla="*/ 10 h 267"/>
                  <a:gd name="T2" fmla="*/ 164 w 169"/>
                  <a:gd name="T3" fmla="*/ 22 h 267"/>
                  <a:gd name="T4" fmla="*/ 144 w 169"/>
                  <a:gd name="T5" fmla="*/ 89 h 267"/>
                  <a:gd name="T6" fmla="*/ 121 w 169"/>
                  <a:gd name="T7" fmla="*/ 163 h 267"/>
                  <a:gd name="T8" fmla="*/ 94 w 169"/>
                  <a:gd name="T9" fmla="*/ 233 h 267"/>
                  <a:gd name="T10" fmla="*/ 47 w 169"/>
                  <a:gd name="T11" fmla="*/ 252 h 267"/>
                  <a:gd name="T12" fmla="*/ 34 w 169"/>
                  <a:gd name="T13" fmla="*/ 188 h 267"/>
                  <a:gd name="T14" fmla="*/ 100 w 169"/>
                  <a:gd name="T15" fmla="*/ 98 h 267"/>
                  <a:gd name="T16" fmla="*/ 141 w 169"/>
                  <a:gd name="T17" fmla="*/ 11 h 267"/>
                  <a:gd name="T18" fmla="*/ 157 w 169"/>
                  <a:gd name="T19" fmla="*/ 0 h 267"/>
                  <a:gd name="T20" fmla="*/ 169 w 169"/>
                  <a:gd name="T21" fmla="*/ 1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9" h="267">
                    <a:moveTo>
                      <a:pt x="169" y="10"/>
                    </a:moveTo>
                    <a:cubicBezTo>
                      <a:pt x="166" y="16"/>
                      <a:pt x="165" y="19"/>
                      <a:pt x="164" y="22"/>
                    </a:cubicBezTo>
                    <a:cubicBezTo>
                      <a:pt x="157" y="44"/>
                      <a:pt x="150" y="67"/>
                      <a:pt x="144" y="89"/>
                    </a:cubicBezTo>
                    <a:cubicBezTo>
                      <a:pt x="136" y="114"/>
                      <a:pt x="129" y="139"/>
                      <a:pt x="121" y="163"/>
                    </a:cubicBezTo>
                    <a:cubicBezTo>
                      <a:pt x="113" y="187"/>
                      <a:pt x="103" y="210"/>
                      <a:pt x="94" y="233"/>
                    </a:cubicBezTo>
                    <a:cubicBezTo>
                      <a:pt x="84" y="261"/>
                      <a:pt x="72" y="267"/>
                      <a:pt x="47" y="252"/>
                    </a:cubicBezTo>
                    <a:cubicBezTo>
                      <a:pt x="9" y="228"/>
                      <a:pt x="0" y="230"/>
                      <a:pt x="34" y="188"/>
                    </a:cubicBezTo>
                    <a:cubicBezTo>
                      <a:pt x="57" y="159"/>
                      <a:pt x="81" y="130"/>
                      <a:pt x="100" y="98"/>
                    </a:cubicBezTo>
                    <a:cubicBezTo>
                      <a:pt x="117" y="71"/>
                      <a:pt x="127" y="40"/>
                      <a:pt x="141" y="11"/>
                    </a:cubicBezTo>
                    <a:cubicBezTo>
                      <a:pt x="144" y="6"/>
                      <a:pt x="151" y="1"/>
                      <a:pt x="157" y="0"/>
                    </a:cubicBezTo>
                    <a:cubicBezTo>
                      <a:pt x="160" y="0"/>
                      <a:pt x="165" y="7"/>
                      <a:pt x="16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92"/>
              <p:cNvSpPr/>
              <p:nvPr/>
            </p:nvSpPr>
            <p:spPr bwMode="auto">
              <a:xfrm>
                <a:off x="14469836" y="4581525"/>
                <a:ext cx="693738" cy="644525"/>
              </a:xfrm>
              <a:custGeom>
                <a:avLst/>
                <a:gdLst>
                  <a:gd name="T0" fmla="*/ 116 w 220"/>
                  <a:gd name="T1" fmla="*/ 190 h 204"/>
                  <a:gd name="T2" fmla="*/ 126 w 220"/>
                  <a:gd name="T3" fmla="*/ 168 h 204"/>
                  <a:gd name="T4" fmla="*/ 154 w 220"/>
                  <a:gd name="T5" fmla="*/ 170 h 204"/>
                  <a:gd name="T6" fmla="*/ 188 w 220"/>
                  <a:gd name="T7" fmla="*/ 138 h 204"/>
                  <a:gd name="T8" fmla="*/ 158 w 220"/>
                  <a:gd name="T9" fmla="*/ 102 h 204"/>
                  <a:gd name="T10" fmla="*/ 105 w 220"/>
                  <a:gd name="T11" fmla="*/ 112 h 204"/>
                  <a:gd name="T12" fmla="*/ 63 w 220"/>
                  <a:gd name="T13" fmla="*/ 124 h 204"/>
                  <a:gd name="T14" fmla="*/ 9 w 220"/>
                  <a:gd name="T15" fmla="*/ 86 h 204"/>
                  <a:gd name="T16" fmla="*/ 28 w 220"/>
                  <a:gd name="T17" fmla="*/ 13 h 204"/>
                  <a:gd name="T18" fmla="*/ 97 w 220"/>
                  <a:gd name="T19" fmla="*/ 13 h 204"/>
                  <a:gd name="T20" fmla="*/ 87 w 220"/>
                  <a:gd name="T21" fmla="*/ 35 h 204"/>
                  <a:gd name="T22" fmla="*/ 63 w 220"/>
                  <a:gd name="T23" fmla="*/ 33 h 204"/>
                  <a:gd name="T24" fmla="*/ 32 w 220"/>
                  <a:gd name="T25" fmla="*/ 65 h 204"/>
                  <a:gd name="T26" fmla="*/ 65 w 220"/>
                  <a:gd name="T27" fmla="*/ 94 h 204"/>
                  <a:gd name="T28" fmla="*/ 109 w 220"/>
                  <a:gd name="T29" fmla="*/ 77 h 204"/>
                  <a:gd name="T30" fmla="*/ 213 w 220"/>
                  <a:gd name="T31" fmla="*/ 120 h 204"/>
                  <a:gd name="T32" fmla="*/ 189 w 220"/>
                  <a:gd name="T33" fmla="*/ 187 h 204"/>
                  <a:gd name="T34" fmla="*/ 116 w 220"/>
                  <a:gd name="T35" fmla="*/ 19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0" h="204">
                    <a:moveTo>
                      <a:pt x="116" y="190"/>
                    </a:moveTo>
                    <a:cubicBezTo>
                      <a:pt x="120" y="182"/>
                      <a:pt x="123" y="175"/>
                      <a:pt x="126" y="168"/>
                    </a:cubicBezTo>
                    <a:cubicBezTo>
                      <a:pt x="135" y="169"/>
                      <a:pt x="145" y="171"/>
                      <a:pt x="154" y="170"/>
                    </a:cubicBezTo>
                    <a:cubicBezTo>
                      <a:pt x="173" y="170"/>
                      <a:pt x="187" y="156"/>
                      <a:pt x="188" y="138"/>
                    </a:cubicBezTo>
                    <a:cubicBezTo>
                      <a:pt x="188" y="120"/>
                      <a:pt x="176" y="101"/>
                      <a:pt x="158" y="102"/>
                    </a:cubicBezTo>
                    <a:cubicBezTo>
                      <a:pt x="140" y="102"/>
                      <a:pt x="122" y="108"/>
                      <a:pt x="105" y="112"/>
                    </a:cubicBezTo>
                    <a:cubicBezTo>
                      <a:pt x="91" y="116"/>
                      <a:pt x="77" y="123"/>
                      <a:pt x="63" y="124"/>
                    </a:cubicBezTo>
                    <a:cubicBezTo>
                      <a:pt x="35" y="125"/>
                      <a:pt x="18" y="111"/>
                      <a:pt x="9" y="86"/>
                    </a:cubicBezTo>
                    <a:cubicBezTo>
                      <a:pt x="0" y="59"/>
                      <a:pt x="8" y="29"/>
                      <a:pt x="28" y="13"/>
                    </a:cubicBezTo>
                    <a:cubicBezTo>
                      <a:pt x="44" y="0"/>
                      <a:pt x="74" y="0"/>
                      <a:pt x="97" y="13"/>
                    </a:cubicBezTo>
                    <a:cubicBezTo>
                      <a:pt x="94" y="20"/>
                      <a:pt x="91" y="27"/>
                      <a:pt x="87" y="35"/>
                    </a:cubicBezTo>
                    <a:cubicBezTo>
                      <a:pt x="79" y="34"/>
                      <a:pt x="71" y="33"/>
                      <a:pt x="63" y="33"/>
                    </a:cubicBezTo>
                    <a:cubicBezTo>
                      <a:pt x="41" y="33"/>
                      <a:pt x="30" y="44"/>
                      <a:pt x="32" y="65"/>
                    </a:cubicBezTo>
                    <a:cubicBezTo>
                      <a:pt x="33" y="86"/>
                      <a:pt x="44" y="97"/>
                      <a:pt x="65" y="94"/>
                    </a:cubicBezTo>
                    <a:cubicBezTo>
                      <a:pt x="80" y="91"/>
                      <a:pt x="95" y="84"/>
                      <a:pt x="109" y="77"/>
                    </a:cubicBezTo>
                    <a:cubicBezTo>
                      <a:pt x="152" y="57"/>
                      <a:pt x="202" y="77"/>
                      <a:pt x="213" y="120"/>
                    </a:cubicBezTo>
                    <a:cubicBezTo>
                      <a:pt x="220" y="146"/>
                      <a:pt x="210" y="171"/>
                      <a:pt x="189" y="187"/>
                    </a:cubicBezTo>
                    <a:cubicBezTo>
                      <a:pt x="168" y="203"/>
                      <a:pt x="141" y="204"/>
                      <a:pt x="116" y="1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93"/>
              <p:cNvSpPr/>
              <p:nvPr/>
            </p:nvSpPr>
            <p:spPr bwMode="auto">
              <a:xfrm>
                <a:off x="13752286" y="5072062"/>
                <a:ext cx="695325" cy="788988"/>
              </a:xfrm>
              <a:custGeom>
                <a:avLst/>
                <a:gdLst>
                  <a:gd name="T0" fmla="*/ 208 w 220"/>
                  <a:gd name="T1" fmla="*/ 171 h 250"/>
                  <a:gd name="T2" fmla="*/ 220 w 220"/>
                  <a:gd name="T3" fmla="*/ 194 h 250"/>
                  <a:gd name="T4" fmla="*/ 115 w 220"/>
                  <a:gd name="T5" fmla="*/ 250 h 250"/>
                  <a:gd name="T6" fmla="*/ 0 w 220"/>
                  <a:gd name="T7" fmla="*/ 53 h 250"/>
                  <a:gd name="T8" fmla="*/ 99 w 220"/>
                  <a:gd name="T9" fmla="*/ 0 h 250"/>
                  <a:gd name="T10" fmla="*/ 113 w 220"/>
                  <a:gd name="T11" fmla="*/ 21 h 250"/>
                  <a:gd name="T12" fmla="*/ 37 w 220"/>
                  <a:gd name="T13" fmla="*/ 63 h 250"/>
                  <a:gd name="T14" fmla="*/ 72 w 220"/>
                  <a:gd name="T15" fmla="*/ 123 h 250"/>
                  <a:gd name="T16" fmla="*/ 142 w 220"/>
                  <a:gd name="T17" fmla="*/ 86 h 250"/>
                  <a:gd name="T18" fmla="*/ 155 w 220"/>
                  <a:gd name="T19" fmla="*/ 108 h 250"/>
                  <a:gd name="T20" fmla="*/ 86 w 220"/>
                  <a:gd name="T21" fmla="*/ 145 h 250"/>
                  <a:gd name="T22" fmla="*/ 125 w 220"/>
                  <a:gd name="T23" fmla="*/ 215 h 250"/>
                  <a:gd name="T24" fmla="*/ 208 w 220"/>
                  <a:gd name="T25" fmla="*/ 171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250">
                    <a:moveTo>
                      <a:pt x="208" y="171"/>
                    </a:moveTo>
                    <a:cubicBezTo>
                      <a:pt x="212" y="179"/>
                      <a:pt x="216" y="186"/>
                      <a:pt x="220" y="194"/>
                    </a:cubicBezTo>
                    <a:cubicBezTo>
                      <a:pt x="185" y="212"/>
                      <a:pt x="151" y="231"/>
                      <a:pt x="115" y="250"/>
                    </a:cubicBezTo>
                    <a:cubicBezTo>
                      <a:pt x="77" y="184"/>
                      <a:pt x="39" y="119"/>
                      <a:pt x="0" y="53"/>
                    </a:cubicBezTo>
                    <a:cubicBezTo>
                      <a:pt x="33" y="35"/>
                      <a:pt x="66" y="18"/>
                      <a:pt x="99" y="0"/>
                    </a:cubicBezTo>
                    <a:cubicBezTo>
                      <a:pt x="104" y="6"/>
                      <a:pt x="108" y="13"/>
                      <a:pt x="113" y="21"/>
                    </a:cubicBezTo>
                    <a:cubicBezTo>
                      <a:pt x="88" y="35"/>
                      <a:pt x="64" y="48"/>
                      <a:pt x="37" y="63"/>
                    </a:cubicBezTo>
                    <a:cubicBezTo>
                      <a:pt x="49" y="83"/>
                      <a:pt x="60" y="102"/>
                      <a:pt x="72" y="123"/>
                    </a:cubicBezTo>
                    <a:cubicBezTo>
                      <a:pt x="96" y="111"/>
                      <a:pt x="118" y="99"/>
                      <a:pt x="142" y="86"/>
                    </a:cubicBezTo>
                    <a:cubicBezTo>
                      <a:pt x="146" y="93"/>
                      <a:pt x="150" y="100"/>
                      <a:pt x="155" y="108"/>
                    </a:cubicBezTo>
                    <a:cubicBezTo>
                      <a:pt x="131" y="120"/>
                      <a:pt x="109" y="132"/>
                      <a:pt x="86" y="145"/>
                    </a:cubicBezTo>
                    <a:cubicBezTo>
                      <a:pt x="99" y="168"/>
                      <a:pt x="111" y="190"/>
                      <a:pt x="125" y="215"/>
                    </a:cubicBezTo>
                    <a:cubicBezTo>
                      <a:pt x="152" y="201"/>
                      <a:pt x="179" y="187"/>
                      <a:pt x="208" y="1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94"/>
              <p:cNvSpPr/>
              <p:nvPr/>
            </p:nvSpPr>
            <p:spPr bwMode="auto">
              <a:xfrm>
                <a:off x="9172349" y="3549650"/>
                <a:ext cx="827088" cy="603250"/>
              </a:xfrm>
              <a:custGeom>
                <a:avLst/>
                <a:gdLst>
                  <a:gd name="T0" fmla="*/ 198 w 262"/>
                  <a:gd name="T1" fmla="*/ 10 h 191"/>
                  <a:gd name="T2" fmla="*/ 221 w 262"/>
                  <a:gd name="T3" fmla="*/ 0 h 191"/>
                  <a:gd name="T4" fmla="*/ 262 w 262"/>
                  <a:gd name="T5" fmla="*/ 108 h 191"/>
                  <a:gd name="T6" fmla="*/ 207 w 262"/>
                  <a:gd name="T7" fmla="*/ 114 h 191"/>
                  <a:gd name="T8" fmla="*/ 35 w 262"/>
                  <a:gd name="T9" fmla="*/ 88 h 191"/>
                  <a:gd name="T10" fmla="*/ 69 w 262"/>
                  <a:gd name="T11" fmla="*/ 180 h 191"/>
                  <a:gd name="T12" fmla="*/ 46 w 262"/>
                  <a:gd name="T13" fmla="*/ 191 h 191"/>
                  <a:gd name="T14" fmla="*/ 0 w 262"/>
                  <a:gd name="T15" fmla="*/ 69 h 191"/>
                  <a:gd name="T16" fmla="*/ 39 w 262"/>
                  <a:gd name="T17" fmla="*/ 65 h 191"/>
                  <a:gd name="T18" fmla="*/ 214 w 262"/>
                  <a:gd name="T19" fmla="*/ 91 h 191"/>
                  <a:gd name="T20" fmla="*/ 228 w 262"/>
                  <a:gd name="T21" fmla="*/ 92 h 191"/>
                  <a:gd name="T22" fmla="*/ 198 w 262"/>
                  <a:gd name="T23" fmla="*/ 1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91">
                    <a:moveTo>
                      <a:pt x="198" y="10"/>
                    </a:moveTo>
                    <a:cubicBezTo>
                      <a:pt x="205" y="7"/>
                      <a:pt x="212" y="4"/>
                      <a:pt x="221" y="0"/>
                    </a:cubicBezTo>
                    <a:cubicBezTo>
                      <a:pt x="235" y="37"/>
                      <a:pt x="248" y="72"/>
                      <a:pt x="262" y="108"/>
                    </a:cubicBezTo>
                    <a:cubicBezTo>
                      <a:pt x="245" y="123"/>
                      <a:pt x="225" y="117"/>
                      <a:pt x="207" y="114"/>
                    </a:cubicBezTo>
                    <a:cubicBezTo>
                      <a:pt x="151" y="106"/>
                      <a:pt x="95" y="97"/>
                      <a:pt x="35" y="88"/>
                    </a:cubicBezTo>
                    <a:cubicBezTo>
                      <a:pt x="47" y="121"/>
                      <a:pt x="58" y="150"/>
                      <a:pt x="69" y="180"/>
                    </a:cubicBezTo>
                    <a:cubicBezTo>
                      <a:pt x="62" y="183"/>
                      <a:pt x="55" y="186"/>
                      <a:pt x="46" y="191"/>
                    </a:cubicBezTo>
                    <a:cubicBezTo>
                      <a:pt x="31" y="151"/>
                      <a:pt x="16" y="112"/>
                      <a:pt x="0" y="69"/>
                    </a:cubicBezTo>
                    <a:cubicBezTo>
                      <a:pt x="14" y="67"/>
                      <a:pt x="27" y="63"/>
                      <a:pt x="39" y="65"/>
                    </a:cubicBezTo>
                    <a:cubicBezTo>
                      <a:pt x="97" y="73"/>
                      <a:pt x="156" y="82"/>
                      <a:pt x="214" y="91"/>
                    </a:cubicBezTo>
                    <a:cubicBezTo>
                      <a:pt x="217" y="92"/>
                      <a:pt x="221" y="92"/>
                      <a:pt x="228" y="92"/>
                    </a:cubicBezTo>
                    <a:cubicBezTo>
                      <a:pt x="217" y="64"/>
                      <a:pt x="208" y="37"/>
                      <a:pt x="19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95"/>
              <p:cNvSpPr/>
              <p:nvPr/>
            </p:nvSpPr>
            <p:spPr bwMode="auto">
              <a:xfrm>
                <a:off x="15009586" y="3498850"/>
                <a:ext cx="749300" cy="492125"/>
              </a:xfrm>
              <a:custGeom>
                <a:avLst/>
                <a:gdLst>
                  <a:gd name="T0" fmla="*/ 1 w 237"/>
                  <a:gd name="T1" fmla="*/ 123 h 156"/>
                  <a:gd name="T2" fmla="*/ 27 w 237"/>
                  <a:gd name="T3" fmla="*/ 100 h 156"/>
                  <a:gd name="T4" fmla="*/ 107 w 237"/>
                  <a:gd name="T5" fmla="*/ 101 h 156"/>
                  <a:gd name="T6" fmla="*/ 114 w 237"/>
                  <a:gd name="T7" fmla="*/ 98 h 156"/>
                  <a:gd name="T8" fmla="*/ 57 w 237"/>
                  <a:gd name="T9" fmla="*/ 45 h 156"/>
                  <a:gd name="T10" fmla="*/ 50 w 237"/>
                  <a:gd name="T11" fmla="*/ 0 h 156"/>
                  <a:gd name="T12" fmla="*/ 237 w 237"/>
                  <a:gd name="T13" fmla="*/ 128 h 156"/>
                  <a:gd name="T14" fmla="*/ 226 w 237"/>
                  <a:gd name="T15" fmla="*/ 156 h 156"/>
                  <a:gd name="T16" fmla="*/ 1 w 237"/>
                  <a:gd name="T17" fmla="*/ 12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" h="156">
                    <a:moveTo>
                      <a:pt x="1" y="123"/>
                    </a:moveTo>
                    <a:cubicBezTo>
                      <a:pt x="0" y="104"/>
                      <a:pt x="9" y="99"/>
                      <a:pt x="27" y="100"/>
                    </a:cubicBezTo>
                    <a:cubicBezTo>
                      <a:pt x="53" y="102"/>
                      <a:pt x="80" y="101"/>
                      <a:pt x="107" y="101"/>
                    </a:cubicBezTo>
                    <a:cubicBezTo>
                      <a:pt x="108" y="101"/>
                      <a:pt x="109" y="100"/>
                      <a:pt x="114" y="98"/>
                    </a:cubicBezTo>
                    <a:cubicBezTo>
                      <a:pt x="94" y="80"/>
                      <a:pt x="76" y="63"/>
                      <a:pt x="57" y="45"/>
                    </a:cubicBezTo>
                    <a:cubicBezTo>
                      <a:pt x="38" y="27"/>
                      <a:pt x="38" y="27"/>
                      <a:pt x="50" y="0"/>
                    </a:cubicBezTo>
                    <a:cubicBezTo>
                      <a:pt x="110" y="47"/>
                      <a:pt x="157" y="112"/>
                      <a:pt x="237" y="128"/>
                    </a:cubicBezTo>
                    <a:cubicBezTo>
                      <a:pt x="233" y="138"/>
                      <a:pt x="230" y="145"/>
                      <a:pt x="226" y="156"/>
                    </a:cubicBezTo>
                    <a:cubicBezTo>
                      <a:pt x="155" y="113"/>
                      <a:pt x="77" y="133"/>
                      <a:pt x="1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96"/>
              <p:cNvSpPr>
                <a:spLocks noEditPoints="1"/>
              </p:cNvSpPr>
              <p:nvPr/>
            </p:nvSpPr>
            <p:spPr bwMode="auto">
              <a:xfrm>
                <a:off x="11859986" y="4851400"/>
                <a:ext cx="496888" cy="469900"/>
              </a:xfrm>
              <a:custGeom>
                <a:avLst/>
                <a:gdLst>
                  <a:gd name="T0" fmla="*/ 129 w 157"/>
                  <a:gd name="T1" fmla="*/ 71 h 149"/>
                  <a:gd name="T2" fmla="*/ 148 w 157"/>
                  <a:gd name="T3" fmla="*/ 114 h 149"/>
                  <a:gd name="T4" fmla="*/ 105 w 157"/>
                  <a:gd name="T5" fmla="*/ 145 h 149"/>
                  <a:gd name="T6" fmla="*/ 25 w 157"/>
                  <a:gd name="T7" fmla="*/ 129 h 149"/>
                  <a:gd name="T8" fmla="*/ 32 w 157"/>
                  <a:gd name="T9" fmla="*/ 70 h 149"/>
                  <a:gd name="T10" fmla="*/ 47 w 157"/>
                  <a:gd name="T11" fmla="*/ 63 h 149"/>
                  <a:gd name="T12" fmla="*/ 44 w 157"/>
                  <a:gd name="T13" fmla="*/ 59 h 149"/>
                  <a:gd name="T14" fmla="*/ 30 w 157"/>
                  <a:gd name="T15" fmla="*/ 26 h 149"/>
                  <a:gd name="T16" fmla="*/ 67 w 157"/>
                  <a:gd name="T17" fmla="*/ 2 h 149"/>
                  <a:gd name="T18" fmla="*/ 133 w 157"/>
                  <a:gd name="T19" fmla="*/ 11 h 149"/>
                  <a:gd name="T20" fmla="*/ 156 w 157"/>
                  <a:gd name="T21" fmla="*/ 41 h 149"/>
                  <a:gd name="T22" fmla="*/ 133 w 157"/>
                  <a:gd name="T23" fmla="*/ 68 h 149"/>
                  <a:gd name="T24" fmla="*/ 129 w 157"/>
                  <a:gd name="T25" fmla="*/ 71 h 149"/>
                  <a:gd name="T26" fmla="*/ 92 w 157"/>
                  <a:gd name="T27" fmla="*/ 136 h 149"/>
                  <a:gd name="T28" fmla="*/ 118 w 157"/>
                  <a:gd name="T29" fmla="*/ 112 h 149"/>
                  <a:gd name="T30" fmla="*/ 100 w 157"/>
                  <a:gd name="T31" fmla="*/ 84 h 149"/>
                  <a:gd name="T32" fmla="*/ 80 w 157"/>
                  <a:gd name="T33" fmla="*/ 76 h 149"/>
                  <a:gd name="T34" fmla="*/ 39 w 157"/>
                  <a:gd name="T35" fmla="*/ 92 h 149"/>
                  <a:gd name="T36" fmla="*/ 58 w 157"/>
                  <a:gd name="T37" fmla="*/ 127 h 149"/>
                  <a:gd name="T38" fmla="*/ 92 w 157"/>
                  <a:gd name="T39" fmla="*/ 136 h 149"/>
                  <a:gd name="T40" fmla="*/ 81 w 157"/>
                  <a:gd name="T41" fmla="*/ 11 h 149"/>
                  <a:gd name="T42" fmla="*/ 59 w 157"/>
                  <a:gd name="T43" fmla="*/ 28 h 149"/>
                  <a:gd name="T44" fmla="*/ 76 w 157"/>
                  <a:gd name="T45" fmla="*/ 55 h 149"/>
                  <a:gd name="T46" fmla="*/ 91 w 157"/>
                  <a:gd name="T47" fmla="*/ 61 h 149"/>
                  <a:gd name="T48" fmla="*/ 128 w 157"/>
                  <a:gd name="T49" fmla="*/ 44 h 149"/>
                  <a:gd name="T50" fmla="*/ 107 w 157"/>
                  <a:gd name="T51" fmla="*/ 16 h 149"/>
                  <a:gd name="T52" fmla="*/ 81 w 157"/>
                  <a:gd name="T53" fmla="*/ 11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7" h="149">
                    <a:moveTo>
                      <a:pt x="129" y="71"/>
                    </a:moveTo>
                    <a:cubicBezTo>
                      <a:pt x="136" y="86"/>
                      <a:pt x="150" y="101"/>
                      <a:pt x="148" y="114"/>
                    </a:cubicBezTo>
                    <a:cubicBezTo>
                      <a:pt x="145" y="134"/>
                      <a:pt x="125" y="143"/>
                      <a:pt x="105" y="145"/>
                    </a:cubicBezTo>
                    <a:cubicBezTo>
                      <a:pt x="76" y="149"/>
                      <a:pt x="49" y="146"/>
                      <a:pt x="25" y="129"/>
                    </a:cubicBezTo>
                    <a:cubicBezTo>
                      <a:pt x="0" y="110"/>
                      <a:pt x="3" y="84"/>
                      <a:pt x="32" y="70"/>
                    </a:cubicBezTo>
                    <a:cubicBezTo>
                      <a:pt x="37" y="68"/>
                      <a:pt x="42" y="66"/>
                      <a:pt x="47" y="63"/>
                    </a:cubicBezTo>
                    <a:cubicBezTo>
                      <a:pt x="46" y="61"/>
                      <a:pt x="45" y="60"/>
                      <a:pt x="44" y="59"/>
                    </a:cubicBezTo>
                    <a:cubicBezTo>
                      <a:pt x="35" y="49"/>
                      <a:pt x="20" y="39"/>
                      <a:pt x="30" y="26"/>
                    </a:cubicBezTo>
                    <a:cubicBezTo>
                      <a:pt x="38" y="14"/>
                      <a:pt x="54" y="3"/>
                      <a:pt x="67" y="2"/>
                    </a:cubicBezTo>
                    <a:cubicBezTo>
                      <a:pt x="89" y="0"/>
                      <a:pt x="112" y="4"/>
                      <a:pt x="133" y="11"/>
                    </a:cubicBezTo>
                    <a:cubicBezTo>
                      <a:pt x="144" y="14"/>
                      <a:pt x="156" y="30"/>
                      <a:pt x="156" y="41"/>
                    </a:cubicBezTo>
                    <a:cubicBezTo>
                      <a:pt x="157" y="49"/>
                      <a:pt x="142" y="59"/>
                      <a:pt x="133" y="68"/>
                    </a:cubicBezTo>
                    <a:cubicBezTo>
                      <a:pt x="131" y="71"/>
                      <a:pt x="127" y="71"/>
                      <a:pt x="129" y="71"/>
                    </a:cubicBezTo>
                    <a:close/>
                    <a:moveTo>
                      <a:pt x="92" y="136"/>
                    </a:moveTo>
                    <a:cubicBezTo>
                      <a:pt x="100" y="129"/>
                      <a:pt x="113" y="123"/>
                      <a:pt x="118" y="112"/>
                    </a:cubicBezTo>
                    <a:cubicBezTo>
                      <a:pt x="125" y="97"/>
                      <a:pt x="110" y="90"/>
                      <a:pt x="100" y="84"/>
                    </a:cubicBezTo>
                    <a:cubicBezTo>
                      <a:pt x="94" y="80"/>
                      <a:pt x="86" y="78"/>
                      <a:pt x="80" y="76"/>
                    </a:cubicBezTo>
                    <a:cubicBezTo>
                      <a:pt x="65" y="69"/>
                      <a:pt x="44" y="78"/>
                      <a:pt x="39" y="92"/>
                    </a:cubicBezTo>
                    <a:cubicBezTo>
                      <a:pt x="34" y="106"/>
                      <a:pt x="42" y="121"/>
                      <a:pt x="58" y="127"/>
                    </a:cubicBezTo>
                    <a:cubicBezTo>
                      <a:pt x="67" y="130"/>
                      <a:pt x="76" y="132"/>
                      <a:pt x="92" y="136"/>
                    </a:cubicBezTo>
                    <a:close/>
                    <a:moveTo>
                      <a:pt x="81" y="11"/>
                    </a:moveTo>
                    <a:cubicBezTo>
                      <a:pt x="75" y="15"/>
                      <a:pt x="63" y="20"/>
                      <a:pt x="59" y="28"/>
                    </a:cubicBezTo>
                    <a:cubicBezTo>
                      <a:pt x="53" y="42"/>
                      <a:pt x="66" y="49"/>
                      <a:pt x="76" y="55"/>
                    </a:cubicBezTo>
                    <a:cubicBezTo>
                      <a:pt x="81" y="57"/>
                      <a:pt x="86" y="59"/>
                      <a:pt x="91" y="61"/>
                    </a:cubicBezTo>
                    <a:cubicBezTo>
                      <a:pt x="106" y="68"/>
                      <a:pt x="124" y="60"/>
                      <a:pt x="128" y="44"/>
                    </a:cubicBezTo>
                    <a:cubicBezTo>
                      <a:pt x="133" y="27"/>
                      <a:pt x="121" y="20"/>
                      <a:pt x="107" y="16"/>
                    </a:cubicBezTo>
                    <a:cubicBezTo>
                      <a:pt x="100" y="14"/>
                      <a:pt x="93" y="14"/>
                      <a:pt x="8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97"/>
              <p:cNvSpPr/>
              <p:nvPr/>
            </p:nvSpPr>
            <p:spPr bwMode="auto">
              <a:xfrm>
                <a:off x="11859986" y="-317500"/>
                <a:ext cx="423863" cy="431800"/>
              </a:xfrm>
              <a:custGeom>
                <a:avLst/>
                <a:gdLst>
                  <a:gd name="T0" fmla="*/ 64 w 134"/>
                  <a:gd name="T1" fmla="*/ 137 h 137"/>
                  <a:gd name="T2" fmla="*/ 64 w 134"/>
                  <a:gd name="T3" fmla="*/ 92 h 137"/>
                  <a:gd name="T4" fmla="*/ 8 w 134"/>
                  <a:gd name="T5" fmla="*/ 79 h 137"/>
                  <a:gd name="T6" fmla="*/ 14 w 134"/>
                  <a:gd name="T7" fmla="*/ 51 h 137"/>
                  <a:gd name="T8" fmla="*/ 68 w 134"/>
                  <a:gd name="T9" fmla="*/ 14 h 137"/>
                  <a:gd name="T10" fmla="*/ 112 w 134"/>
                  <a:gd name="T11" fmla="*/ 10 h 137"/>
                  <a:gd name="T12" fmla="*/ 129 w 134"/>
                  <a:gd name="T13" fmla="*/ 53 h 137"/>
                  <a:gd name="T14" fmla="*/ 64 w 134"/>
                  <a:gd name="T15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4" h="137">
                    <a:moveTo>
                      <a:pt x="64" y="137"/>
                    </a:moveTo>
                    <a:cubicBezTo>
                      <a:pt x="64" y="123"/>
                      <a:pt x="64" y="109"/>
                      <a:pt x="64" y="92"/>
                    </a:cubicBezTo>
                    <a:cubicBezTo>
                      <a:pt x="40" y="103"/>
                      <a:pt x="22" y="98"/>
                      <a:pt x="8" y="79"/>
                    </a:cubicBezTo>
                    <a:cubicBezTo>
                      <a:pt x="0" y="68"/>
                      <a:pt x="3" y="58"/>
                      <a:pt x="14" y="51"/>
                    </a:cubicBezTo>
                    <a:cubicBezTo>
                      <a:pt x="32" y="39"/>
                      <a:pt x="51" y="27"/>
                      <a:pt x="68" y="14"/>
                    </a:cubicBezTo>
                    <a:cubicBezTo>
                      <a:pt x="83" y="3"/>
                      <a:pt x="98" y="0"/>
                      <a:pt x="112" y="10"/>
                    </a:cubicBezTo>
                    <a:cubicBezTo>
                      <a:pt x="125" y="20"/>
                      <a:pt x="134" y="34"/>
                      <a:pt x="129" y="53"/>
                    </a:cubicBezTo>
                    <a:cubicBezTo>
                      <a:pt x="119" y="89"/>
                      <a:pt x="91" y="126"/>
                      <a:pt x="6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98"/>
              <p:cNvSpPr/>
              <p:nvPr/>
            </p:nvSpPr>
            <p:spPr bwMode="auto">
              <a:xfrm>
                <a:off x="9926411" y="4838700"/>
                <a:ext cx="758825" cy="536575"/>
              </a:xfrm>
              <a:custGeom>
                <a:avLst/>
                <a:gdLst>
                  <a:gd name="T0" fmla="*/ 217 w 240"/>
                  <a:gd name="T1" fmla="*/ 0 h 170"/>
                  <a:gd name="T2" fmla="*/ 235 w 240"/>
                  <a:gd name="T3" fmla="*/ 22 h 170"/>
                  <a:gd name="T4" fmla="*/ 240 w 240"/>
                  <a:gd name="T5" fmla="*/ 28 h 170"/>
                  <a:gd name="T6" fmla="*/ 198 w 240"/>
                  <a:gd name="T7" fmla="*/ 63 h 170"/>
                  <a:gd name="T8" fmla="*/ 107 w 240"/>
                  <a:gd name="T9" fmla="*/ 150 h 170"/>
                  <a:gd name="T10" fmla="*/ 30 w 240"/>
                  <a:gd name="T11" fmla="*/ 149 h 170"/>
                  <a:gd name="T12" fmla="*/ 14 w 240"/>
                  <a:gd name="T13" fmla="*/ 73 h 170"/>
                  <a:gd name="T14" fmla="*/ 36 w 240"/>
                  <a:gd name="T15" fmla="*/ 102 h 170"/>
                  <a:gd name="T16" fmla="*/ 87 w 240"/>
                  <a:gd name="T17" fmla="*/ 128 h 170"/>
                  <a:gd name="T18" fmla="*/ 135 w 240"/>
                  <a:gd name="T19" fmla="*/ 83 h 170"/>
                  <a:gd name="T20" fmla="*/ 217 w 240"/>
                  <a:gd name="T2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70">
                    <a:moveTo>
                      <a:pt x="217" y="0"/>
                    </a:moveTo>
                    <a:cubicBezTo>
                      <a:pt x="224" y="9"/>
                      <a:pt x="230" y="15"/>
                      <a:pt x="235" y="22"/>
                    </a:cubicBezTo>
                    <a:cubicBezTo>
                      <a:pt x="237" y="24"/>
                      <a:pt x="239" y="26"/>
                      <a:pt x="240" y="28"/>
                    </a:cubicBezTo>
                    <a:cubicBezTo>
                      <a:pt x="226" y="39"/>
                      <a:pt x="211" y="51"/>
                      <a:pt x="198" y="63"/>
                    </a:cubicBezTo>
                    <a:cubicBezTo>
                      <a:pt x="167" y="92"/>
                      <a:pt x="138" y="122"/>
                      <a:pt x="107" y="150"/>
                    </a:cubicBezTo>
                    <a:cubicBezTo>
                      <a:pt x="83" y="170"/>
                      <a:pt x="52" y="168"/>
                      <a:pt x="30" y="149"/>
                    </a:cubicBezTo>
                    <a:cubicBezTo>
                      <a:pt x="6" y="128"/>
                      <a:pt x="0" y="100"/>
                      <a:pt x="14" y="73"/>
                    </a:cubicBezTo>
                    <a:cubicBezTo>
                      <a:pt x="27" y="78"/>
                      <a:pt x="39" y="81"/>
                      <a:pt x="36" y="102"/>
                    </a:cubicBezTo>
                    <a:cubicBezTo>
                      <a:pt x="33" y="127"/>
                      <a:pt x="66" y="143"/>
                      <a:pt x="87" y="128"/>
                    </a:cubicBezTo>
                    <a:cubicBezTo>
                      <a:pt x="104" y="115"/>
                      <a:pt x="119" y="99"/>
                      <a:pt x="135" y="83"/>
                    </a:cubicBezTo>
                    <a:cubicBezTo>
                      <a:pt x="162" y="57"/>
                      <a:pt x="188" y="29"/>
                      <a:pt x="2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99"/>
              <p:cNvSpPr>
                <a:spLocks noEditPoints="1"/>
              </p:cNvSpPr>
              <p:nvPr/>
            </p:nvSpPr>
            <p:spPr bwMode="auto">
              <a:xfrm>
                <a:off x="12596586" y="4835525"/>
                <a:ext cx="476250" cy="476250"/>
              </a:xfrm>
              <a:custGeom>
                <a:avLst/>
                <a:gdLst>
                  <a:gd name="T0" fmla="*/ 20 w 151"/>
                  <a:gd name="T1" fmla="*/ 148 h 151"/>
                  <a:gd name="T2" fmla="*/ 20 w 151"/>
                  <a:gd name="T3" fmla="*/ 132 h 151"/>
                  <a:gd name="T4" fmla="*/ 105 w 151"/>
                  <a:gd name="T5" fmla="*/ 93 h 151"/>
                  <a:gd name="T6" fmla="*/ 45 w 151"/>
                  <a:gd name="T7" fmla="*/ 95 h 151"/>
                  <a:gd name="T8" fmla="*/ 1 w 151"/>
                  <a:gd name="T9" fmla="*/ 56 h 151"/>
                  <a:gd name="T10" fmla="*/ 41 w 151"/>
                  <a:gd name="T11" fmla="*/ 9 h 151"/>
                  <a:gd name="T12" fmla="*/ 116 w 151"/>
                  <a:gd name="T13" fmla="*/ 19 h 151"/>
                  <a:gd name="T14" fmla="*/ 101 w 151"/>
                  <a:gd name="T15" fmla="*/ 137 h 151"/>
                  <a:gd name="T16" fmla="*/ 20 w 151"/>
                  <a:gd name="T17" fmla="*/ 148 h 151"/>
                  <a:gd name="T18" fmla="*/ 73 w 151"/>
                  <a:gd name="T19" fmla="*/ 82 h 151"/>
                  <a:gd name="T20" fmla="*/ 109 w 151"/>
                  <a:gd name="T21" fmla="*/ 62 h 151"/>
                  <a:gd name="T22" fmla="*/ 68 w 151"/>
                  <a:gd name="T23" fmla="*/ 19 h 151"/>
                  <a:gd name="T24" fmla="*/ 29 w 151"/>
                  <a:gd name="T25" fmla="*/ 51 h 151"/>
                  <a:gd name="T26" fmla="*/ 73 w 151"/>
                  <a:gd name="T27" fmla="*/ 8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1" h="151">
                    <a:moveTo>
                      <a:pt x="20" y="148"/>
                    </a:moveTo>
                    <a:cubicBezTo>
                      <a:pt x="20" y="142"/>
                      <a:pt x="20" y="137"/>
                      <a:pt x="20" y="132"/>
                    </a:cubicBezTo>
                    <a:cubicBezTo>
                      <a:pt x="72" y="141"/>
                      <a:pt x="104" y="125"/>
                      <a:pt x="105" y="93"/>
                    </a:cubicBezTo>
                    <a:cubicBezTo>
                      <a:pt x="85" y="94"/>
                      <a:pt x="65" y="97"/>
                      <a:pt x="45" y="95"/>
                    </a:cubicBezTo>
                    <a:cubicBezTo>
                      <a:pt x="17" y="92"/>
                      <a:pt x="3" y="77"/>
                      <a:pt x="1" y="56"/>
                    </a:cubicBezTo>
                    <a:cubicBezTo>
                      <a:pt x="0" y="34"/>
                      <a:pt x="14" y="14"/>
                      <a:pt x="41" y="9"/>
                    </a:cubicBezTo>
                    <a:cubicBezTo>
                      <a:pt x="66" y="3"/>
                      <a:pt x="94" y="0"/>
                      <a:pt x="116" y="19"/>
                    </a:cubicBezTo>
                    <a:cubicBezTo>
                      <a:pt x="151" y="49"/>
                      <a:pt x="142" y="113"/>
                      <a:pt x="101" y="137"/>
                    </a:cubicBezTo>
                    <a:cubicBezTo>
                      <a:pt x="76" y="151"/>
                      <a:pt x="50" y="151"/>
                      <a:pt x="20" y="148"/>
                    </a:cubicBezTo>
                    <a:close/>
                    <a:moveTo>
                      <a:pt x="73" y="82"/>
                    </a:moveTo>
                    <a:cubicBezTo>
                      <a:pt x="82" y="74"/>
                      <a:pt x="107" y="88"/>
                      <a:pt x="109" y="62"/>
                    </a:cubicBezTo>
                    <a:cubicBezTo>
                      <a:pt x="112" y="37"/>
                      <a:pt x="93" y="19"/>
                      <a:pt x="68" y="19"/>
                    </a:cubicBezTo>
                    <a:cubicBezTo>
                      <a:pt x="45" y="19"/>
                      <a:pt x="30" y="32"/>
                      <a:pt x="29" y="51"/>
                    </a:cubicBezTo>
                    <a:cubicBezTo>
                      <a:pt x="29" y="70"/>
                      <a:pt x="44" y="82"/>
                      <a:pt x="7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00"/>
              <p:cNvSpPr/>
              <p:nvPr/>
            </p:nvSpPr>
            <p:spPr bwMode="auto">
              <a:xfrm>
                <a:off x="14814324" y="3927475"/>
                <a:ext cx="757238" cy="582613"/>
              </a:xfrm>
              <a:custGeom>
                <a:avLst/>
                <a:gdLst>
                  <a:gd name="T0" fmla="*/ 240 w 240"/>
                  <a:gd name="T1" fmla="*/ 161 h 184"/>
                  <a:gd name="T2" fmla="*/ 228 w 240"/>
                  <a:gd name="T3" fmla="*/ 184 h 184"/>
                  <a:gd name="T4" fmla="*/ 45 w 240"/>
                  <a:gd name="T5" fmla="*/ 77 h 184"/>
                  <a:gd name="T6" fmla="*/ 23 w 240"/>
                  <a:gd name="T7" fmla="*/ 116 h 184"/>
                  <a:gd name="T8" fmla="*/ 0 w 240"/>
                  <a:gd name="T9" fmla="*/ 102 h 184"/>
                  <a:gd name="T10" fmla="*/ 55 w 240"/>
                  <a:gd name="T11" fmla="*/ 0 h 184"/>
                  <a:gd name="T12" fmla="*/ 76 w 240"/>
                  <a:gd name="T13" fmla="*/ 12 h 184"/>
                  <a:gd name="T14" fmla="*/ 76 w 240"/>
                  <a:gd name="T15" fmla="*/ 17 h 184"/>
                  <a:gd name="T16" fmla="*/ 94 w 240"/>
                  <a:gd name="T17" fmla="*/ 75 h 184"/>
                  <a:gd name="T18" fmla="*/ 167 w 240"/>
                  <a:gd name="T19" fmla="*/ 118 h 184"/>
                  <a:gd name="T20" fmla="*/ 240 w 240"/>
                  <a:gd name="T21" fmla="*/ 16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84">
                    <a:moveTo>
                      <a:pt x="240" y="161"/>
                    </a:moveTo>
                    <a:cubicBezTo>
                      <a:pt x="235" y="169"/>
                      <a:pt x="232" y="176"/>
                      <a:pt x="228" y="184"/>
                    </a:cubicBezTo>
                    <a:cubicBezTo>
                      <a:pt x="166" y="148"/>
                      <a:pt x="106" y="113"/>
                      <a:pt x="45" y="77"/>
                    </a:cubicBezTo>
                    <a:cubicBezTo>
                      <a:pt x="37" y="90"/>
                      <a:pt x="30" y="102"/>
                      <a:pt x="23" y="116"/>
                    </a:cubicBezTo>
                    <a:cubicBezTo>
                      <a:pt x="15" y="111"/>
                      <a:pt x="8" y="107"/>
                      <a:pt x="0" y="102"/>
                    </a:cubicBezTo>
                    <a:cubicBezTo>
                      <a:pt x="19" y="68"/>
                      <a:pt x="37" y="34"/>
                      <a:pt x="55" y="0"/>
                    </a:cubicBezTo>
                    <a:cubicBezTo>
                      <a:pt x="64" y="5"/>
                      <a:pt x="71" y="9"/>
                      <a:pt x="76" y="12"/>
                    </a:cubicBezTo>
                    <a:cubicBezTo>
                      <a:pt x="76" y="15"/>
                      <a:pt x="76" y="16"/>
                      <a:pt x="76" y="17"/>
                    </a:cubicBezTo>
                    <a:cubicBezTo>
                      <a:pt x="59" y="54"/>
                      <a:pt x="58" y="54"/>
                      <a:pt x="94" y="75"/>
                    </a:cubicBezTo>
                    <a:cubicBezTo>
                      <a:pt x="118" y="90"/>
                      <a:pt x="143" y="104"/>
                      <a:pt x="167" y="118"/>
                    </a:cubicBezTo>
                    <a:cubicBezTo>
                      <a:pt x="191" y="132"/>
                      <a:pt x="215" y="146"/>
                      <a:pt x="240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01"/>
              <p:cNvSpPr/>
              <p:nvPr/>
            </p:nvSpPr>
            <p:spPr bwMode="auto">
              <a:xfrm>
                <a:off x="10302649" y="4960937"/>
                <a:ext cx="523875" cy="609600"/>
              </a:xfrm>
              <a:custGeom>
                <a:avLst/>
                <a:gdLst>
                  <a:gd name="T0" fmla="*/ 142 w 166"/>
                  <a:gd name="T1" fmla="*/ 0 h 193"/>
                  <a:gd name="T2" fmla="*/ 166 w 166"/>
                  <a:gd name="T3" fmla="*/ 21 h 193"/>
                  <a:gd name="T4" fmla="*/ 26 w 166"/>
                  <a:gd name="T5" fmla="*/ 193 h 193"/>
                  <a:gd name="T6" fmla="*/ 19 w 166"/>
                  <a:gd name="T7" fmla="*/ 152 h 193"/>
                  <a:gd name="T8" fmla="*/ 142 w 166"/>
                  <a:gd name="T9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93">
                    <a:moveTo>
                      <a:pt x="142" y="0"/>
                    </a:moveTo>
                    <a:cubicBezTo>
                      <a:pt x="151" y="8"/>
                      <a:pt x="158" y="14"/>
                      <a:pt x="166" y="21"/>
                    </a:cubicBezTo>
                    <a:cubicBezTo>
                      <a:pt x="119" y="80"/>
                      <a:pt x="72" y="137"/>
                      <a:pt x="26" y="193"/>
                    </a:cubicBezTo>
                    <a:cubicBezTo>
                      <a:pt x="0" y="176"/>
                      <a:pt x="0" y="176"/>
                      <a:pt x="19" y="152"/>
                    </a:cubicBezTo>
                    <a:cubicBezTo>
                      <a:pt x="59" y="102"/>
                      <a:pt x="100" y="52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02"/>
              <p:cNvSpPr/>
              <p:nvPr/>
            </p:nvSpPr>
            <p:spPr bwMode="auto">
              <a:xfrm>
                <a:off x="13190311" y="5445125"/>
                <a:ext cx="280988" cy="698500"/>
              </a:xfrm>
              <a:custGeom>
                <a:avLst/>
                <a:gdLst>
                  <a:gd name="T0" fmla="*/ 0 w 89"/>
                  <a:gd name="T1" fmla="*/ 8 h 221"/>
                  <a:gd name="T2" fmla="*/ 29 w 89"/>
                  <a:gd name="T3" fmla="*/ 0 h 221"/>
                  <a:gd name="T4" fmla="*/ 89 w 89"/>
                  <a:gd name="T5" fmla="*/ 212 h 221"/>
                  <a:gd name="T6" fmla="*/ 60 w 89"/>
                  <a:gd name="T7" fmla="*/ 221 h 221"/>
                  <a:gd name="T8" fmla="*/ 0 w 89"/>
                  <a:gd name="T9" fmla="*/ 8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221">
                    <a:moveTo>
                      <a:pt x="0" y="8"/>
                    </a:moveTo>
                    <a:cubicBezTo>
                      <a:pt x="11" y="5"/>
                      <a:pt x="18" y="3"/>
                      <a:pt x="29" y="0"/>
                    </a:cubicBezTo>
                    <a:cubicBezTo>
                      <a:pt x="49" y="70"/>
                      <a:pt x="69" y="140"/>
                      <a:pt x="89" y="212"/>
                    </a:cubicBezTo>
                    <a:cubicBezTo>
                      <a:pt x="80" y="215"/>
                      <a:pt x="71" y="217"/>
                      <a:pt x="60" y="221"/>
                    </a:cubicBezTo>
                    <a:cubicBezTo>
                      <a:pt x="40" y="150"/>
                      <a:pt x="20" y="80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03"/>
              <p:cNvSpPr/>
              <p:nvPr/>
            </p:nvSpPr>
            <p:spPr bwMode="auto">
              <a:xfrm>
                <a:off x="14706374" y="4360862"/>
                <a:ext cx="663575" cy="449263"/>
              </a:xfrm>
              <a:custGeom>
                <a:avLst/>
                <a:gdLst>
                  <a:gd name="T0" fmla="*/ 210 w 210"/>
                  <a:gd name="T1" fmla="*/ 122 h 142"/>
                  <a:gd name="T2" fmla="*/ 192 w 210"/>
                  <a:gd name="T3" fmla="*/ 142 h 142"/>
                  <a:gd name="T4" fmla="*/ 0 w 210"/>
                  <a:gd name="T5" fmla="*/ 22 h 142"/>
                  <a:gd name="T6" fmla="*/ 15 w 210"/>
                  <a:gd name="T7" fmla="*/ 0 h 142"/>
                  <a:gd name="T8" fmla="*/ 210 w 210"/>
                  <a:gd name="T9" fmla="*/ 12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42">
                    <a:moveTo>
                      <a:pt x="210" y="122"/>
                    </a:moveTo>
                    <a:cubicBezTo>
                      <a:pt x="204" y="130"/>
                      <a:pt x="198" y="136"/>
                      <a:pt x="192" y="142"/>
                    </a:cubicBezTo>
                    <a:cubicBezTo>
                      <a:pt x="129" y="102"/>
                      <a:pt x="65" y="63"/>
                      <a:pt x="0" y="22"/>
                    </a:cubicBezTo>
                    <a:cubicBezTo>
                      <a:pt x="5" y="14"/>
                      <a:pt x="10" y="8"/>
                      <a:pt x="15" y="0"/>
                    </a:cubicBezTo>
                    <a:cubicBezTo>
                      <a:pt x="80" y="40"/>
                      <a:pt x="144" y="80"/>
                      <a:pt x="21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04"/>
              <p:cNvSpPr/>
              <p:nvPr/>
            </p:nvSpPr>
            <p:spPr bwMode="auto">
              <a:xfrm>
                <a:off x="13203011" y="4594225"/>
                <a:ext cx="357188" cy="522288"/>
              </a:xfrm>
              <a:custGeom>
                <a:avLst/>
                <a:gdLst>
                  <a:gd name="T0" fmla="*/ 0 w 113"/>
                  <a:gd name="T1" fmla="*/ 54 h 165"/>
                  <a:gd name="T2" fmla="*/ 93 w 113"/>
                  <a:gd name="T3" fmla="*/ 6 h 165"/>
                  <a:gd name="T4" fmla="*/ 113 w 113"/>
                  <a:gd name="T5" fmla="*/ 17 h 165"/>
                  <a:gd name="T6" fmla="*/ 110 w 113"/>
                  <a:gd name="T7" fmla="*/ 141 h 165"/>
                  <a:gd name="T8" fmla="*/ 97 w 113"/>
                  <a:gd name="T9" fmla="*/ 165 h 165"/>
                  <a:gd name="T10" fmla="*/ 90 w 113"/>
                  <a:gd name="T11" fmla="*/ 162 h 165"/>
                  <a:gd name="T12" fmla="*/ 90 w 113"/>
                  <a:gd name="T13" fmla="*/ 30 h 165"/>
                  <a:gd name="T14" fmla="*/ 18 w 113"/>
                  <a:gd name="T15" fmla="*/ 65 h 165"/>
                  <a:gd name="T16" fmla="*/ 0 w 113"/>
                  <a:gd name="T17" fmla="*/ 54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3" h="165">
                    <a:moveTo>
                      <a:pt x="0" y="54"/>
                    </a:moveTo>
                    <a:cubicBezTo>
                      <a:pt x="31" y="38"/>
                      <a:pt x="62" y="22"/>
                      <a:pt x="93" y="6"/>
                    </a:cubicBezTo>
                    <a:cubicBezTo>
                      <a:pt x="105" y="0"/>
                      <a:pt x="113" y="1"/>
                      <a:pt x="113" y="17"/>
                    </a:cubicBezTo>
                    <a:cubicBezTo>
                      <a:pt x="112" y="59"/>
                      <a:pt x="112" y="100"/>
                      <a:pt x="110" y="141"/>
                    </a:cubicBezTo>
                    <a:cubicBezTo>
                      <a:pt x="109" y="149"/>
                      <a:pt x="101" y="157"/>
                      <a:pt x="97" y="165"/>
                    </a:cubicBezTo>
                    <a:cubicBezTo>
                      <a:pt x="94" y="164"/>
                      <a:pt x="92" y="163"/>
                      <a:pt x="90" y="162"/>
                    </a:cubicBezTo>
                    <a:cubicBezTo>
                      <a:pt x="90" y="119"/>
                      <a:pt x="90" y="77"/>
                      <a:pt x="90" y="30"/>
                    </a:cubicBezTo>
                    <a:cubicBezTo>
                      <a:pt x="64" y="43"/>
                      <a:pt x="41" y="53"/>
                      <a:pt x="18" y="65"/>
                    </a:cubicBezTo>
                    <a:cubicBezTo>
                      <a:pt x="8" y="71"/>
                      <a:pt x="1" y="70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05"/>
              <p:cNvSpPr/>
              <p:nvPr/>
            </p:nvSpPr>
            <p:spPr bwMode="auto">
              <a:xfrm>
                <a:off x="11958411" y="50800"/>
                <a:ext cx="328613" cy="312738"/>
              </a:xfrm>
              <a:custGeom>
                <a:avLst/>
                <a:gdLst>
                  <a:gd name="T0" fmla="*/ 104 w 104"/>
                  <a:gd name="T1" fmla="*/ 17 h 99"/>
                  <a:gd name="T2" fmla="*/ 63 w 104"/>
                  <a:gd name="T3" fmla="*/ 88 h 99"/>
                  <a:gd name="T4" fmla="*/ 2 w 104"/>
                  <a:gd name="T5" fmla="*/ 68 h 99"/>
                  <a:gd name="T6" fmla="*/ 11 w 104"/>
                  <a:gd name="T7" fmla="*/ 48 h 99"/>
                  <a:gd name="T8" fmla="*/ 80 w 104"/>
                  <a:gd name="T9" fmla="*/ 6 h 99"/>
                  <a:gd name="T10" fmla="*/ 98 w 104"/>
                  <a:gd name="T11" fmla="*/ 2 h 99"/>
                  <a:gd name="T12" fmla="*/ 104 w 104"/>
                  <a:gd name="T13" fmla="*/ 1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99">
                    <a:moveTo>
                      <a:pt x="104" y="17"/>
                    </a:moveTo>
                    <a:cubicBezTo>
                      <a:pt x="100" y="48"/>
                      <a:pt x="85" y="71"/>
                      <a:pt x="63" y="88"/>
                    </a:cubicBezTo>
                    <a:cubicBezTo>
                      <a:pt x="49" y="99"/>
                      <a:pt x="6" y="85"/>
                      <a:pt x="2" y="68"/>
                    </a:cubicBezTo>
                    <a:cubicBezTo>
                      <a:pt x="0" y="62"/>
                      <a:pt x="6" y="49"/>
                      <a:pt x="11" y="48"/>
                    </a:cubicBezTo>
                    <a:cubicBezTo>
                      <a:pt x="39" y="40"/>
                      <a:pt x="58" y="21"/>
                      <a:pt x="80" y="6"/>
                    </a:cubicBezTo>
                    <a:cubicBezTo>
                      <a:pt x="85" y="3"/>
                      <a:pt x="94" y="0"/>
                      <a:pt x="98" y="2"/>
                    </a:cubicBezTo>
                    <a:cubicBezTo>
                      <a:pt x="102" y="4"/>
                      <a:pt x="103" y="13"/>
                      <a:pt x="104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06"/>
              <p:cNvSpPr/>
              <p:nvPr/>
            </p:nvSpPr>
            <p:spPr bwMode="auto">
              <a:xfrm>
                <a:off x="13885636" y="838200"/>
                <a:ext cx="239713" cy="303213"/>
              </a:xfrm>
              <a:custGeom>
                <a:avLst/>
                <a:gdLst>
                  <a:gd name="T0" fmla="*/ 75 w 76"/>
                  <a:gd name="T1" fmla="*/ 60 h 96"/>
                  <a:gd name="T2" fmla="*/ 55 w 76"/>
                  <a:gd name="T3" fmla="*/ 90 h 96"/>
                  <a:gd name="T4" fmla="*/ 2 w 76"/>
                  <a:gd name="T5" fmla="*/ 82 h 96"/>
                  <a:gd name="T6" fmla="*/ 0 w 76"/>
                  <a:gd name="T7" fmla="*/ 73 h 96"/>
                  <a:gd name="T8" fmla="*/ 6 w 76"/>
                  <a:gd name="T9" fmla="*/ 26 h 96"/>
                  <a:gd name="T10" fmla="*/ 36 w 76"/>
                  <a:gd name="T11" fmla="*/ 5 h 96"/>
                  <a:gd name="T12" fmla="*/ 75 w 76"/>
                  <a:gd name="T13" fmla="*/ 6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96">
                    <a:moveTo>
                      <a:pt x="75" y="60"/>
                    </a:moveTo>
                    <a:cubicBezTo>
                      <a:pt x="76" y="73"/>
                      <a:pt x="71" y="85"/>
                      <a:pt x="55" y="90"/>
                    </a:cubicBezTo>
                    <a:cubicBezTo>
                      <a:pt x="36" y="96"/>
                      <a:pt x="18" y="94"/>
                      <a:pt x="2" y="82"/>
                    </a:cubicBezTo>
                    <a:cubicBezTo>
                      <a:pt x="0" y="80"/>
                      <a:pt x="0" y="76"/>
                      <a:pt x="0" y="73"/>
                    </a:cubicBezTo>
                    <a:cubicBezTo>
                      <a:pt x="2" y="57"/>
                      <a:pt x="4" y="42"/>
                      <a:pt x="6" y="26"/>
                    </a:cubicBezTo>
                    <a:cubicBezTo>
                      <a:pt x="8" y="9"/>
                      <a:pt x="19" y="0"/>
                      <a:pt x="36" y="5"/>
                    </a:cubicBezTo>
                    <a:cubicBezTo>
                      <a:pt x="63" y="13"/>
                      <a:pt x="74" y="28"/>
                      <a:pt x="7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07"/>
              <p:cNvSpPr/>
              <p:nvPr/>
            </p:nvSpPr>
            <p:spPr bwMode="auto">
              <a:xfrm>
                <a:off x="11288486" y="4664075"/>
                <a:ext cx="360363" cy="490538"/>
              </a:xfrm>
              <a:custGeom>
                <a:avLst/>
                <a:gdLst>
                  <a:gd name="T0" fmla="*/ 55 w 114"/>
                  <a:gd name="T1" fmla="*/ 119 h 155"/>
                  <a:gd name="T2" fmla="*/ 82 w 114"/>
                  <a:gd name="T3" fmla="*/ 138 h 155"/>
                  <a:gd name="T4" fmla="*/ 61 w 114"/>
                  <a:gd name="T5" fmla="*/ 140 h 155"/>
                  <a:gd name="T6" fmla="*/ 6 w 114"/>
                  <a:gd name="T7" fmla="*/ 91 h 155"/>
                  <a:gd name="T8" fmla="*/ 35 w 114"/>
                  <a:gd name="T9" fmla="*/ 106 h 155"/>
                  <a:gd name="T10" fmla="*/ 81 w 114"/>
                  <a:gd name="T11" fmla="*/ 26 h 155"/>
                  <a:gd name="T12" fmla="*/ 48 w 114"/>
                  <a:gd name="T13" fmla="*/ 4 h 155"/>
                  <a:gd name="T14" fmla="*/ 66 w 114"/>
                  <a:gd name="T15" fmla="*/ 1 h 155"/>
                  <a:gd name="T16" fmla="*/ 99 w 114"/>
                  <a:gd name="T17" fmla="*/ 3 h 155"/>
                  <a:gd name="T18" fmla="*/ 112 w 114"/>
                  <a:gd name="T19" fmla="*/ 8 h 155"/>
                  <a:gd name="T20" fmla="*/ 111 w 114"/>
                  <a:gd name="T21" fmla="*/ 22 h 155"/>
                  <a:gd name="T22" fmla="*/ 55 w 114"/>
                  <a:gd name="T23" fmla="*/ 119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" h="155">
                    <a:moveTo>
                      <a:pt x="55" y="119"/>
                    </a:moveTo>
                    <a:cubicBezTo>
                      <a:pt x="65" y="126"/>
                      <a:pt x="74" y="132"/>
                      <a:pt x="82" y="138"/>
                    </a:cubicBezTo>
                    <a:cubicBezTo>
                      <a:pt x="77" y="155"/>
                      <a:pt x="68" y="144"/>
                      <a:pt x="61" y="140"/>
                    </a:cubicBezTo>
                    <a:cubicBezTo>
                      <a:pt x="0" y="104"/>
                      <a:pt x="0" y="104"/>
                      <a:pt x="6" y="91"/>
                    </a:cubicBezTo>
                    <a:cubicBezTo>
                      <a:pt x="15" y="95"/>
                      <a:pt x="25" y="100"/>
                      <a:pt x="35" y="106"/>
                    </a:cubicBezTo>
                    <a:cubicBezTo>
                      <a:pt x="50" y="79"/>
                      <a:pt x="65" y="53"/>
                      <a:pt x="81" y="26"/>
                    </a:cubicBezTo>
                    <a:cubicBezTo>
                      <a:pt x="71" y="20"/>
                      <a:pt x="62" y="13"/>
                      <a:pt x="48" y="4"/>
                    </a:cubicBezTo>
                    <a:cubicBezTo>
                      <a:pt x="57" y="2"/>
                      <a:pt x="61" y="0"/>
                      <a:pt x="66" y="1"/>
                    </a:cubicBezTo>
                    <a:cubicBezTo>
                      <a:pt x="77" y="1"/>
                      <a:pt x="88" y="2"/>
                      <a:pt x="99" y="3"/>
                    </a:cubicBezTo>
                    <a:cubicBezTo>
                      <a:pt x="104" y="4"/>
                      <a:pt x="110" y="5"/>
                      <a:pt x="112" y="8"/>
                    </a:cubicBezTo>
                    <a:cubicBezTo>
                      <a:pt x="114" y="11"/>
                      <a:pt x="113" y="18"/>
                      <a:pt x="111" y="22"/>
                    </a:cubicBezTo>
                    <a:cubicBezTo>
                      <a:pt x="93" y="54"/>
                      <a:pt x="75" y="85"/>
                      <a:pt x="55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08"/>
              <p:cNvSpPr/>
              <p:nvPr/>
            </p:nvSpPr>
            <p:spPr bwMode="auto">
              <a:xfrm>
                <a:off x="11380561" y="-306388"/>
                <a:ext cx="261938" cy="298450"/>
              </a:xfrm>
              <a:custGeom>
                <a:avLst/>
                <a:gdLst>
                  <a:gd name="T0" fmla="*/ 27 w 83"/>
                  <a:gd name="T1" fmla="*/ 94 h 94"/>
                  <a:gd name="T2" fmla="*/ 5 w 83"/>
                  <a:gd name="T3" fmla="*/ 33 h 94"/>
                  <a:gd name="T4" fmla="*/ 32 w 83"/>
                  <a:gd name="T5" fmla="*/ 6 h 94"/>
                  <a:gd name="T6" fmla="*/ 80 w 83"/>
                  <a:gd name="T7" fmla="*/ 41 h 94"/>
                  <a:gd name="T8" fmla="*/ 43 w 83"/>
                  <a:gd name="T9" fmla="*/ 86 h 94"/>
                  <a:gd name="T10" fmla="*/ 27 w 83"/>
                  <a:gd name="T11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94">
                    <a:moveTo>
                      <a:pt x="27" y="94"/>
                    </a:moveTo>
                    <a:cubicBezTo>
                      <a:pt x="19" y="71"/>
                      <a:pt x="10" y="52"/>
                      <a:pt x="5" y="33"/>
                    </a:cubicBezTo>
                    <a:cubicBezTo>
                      <a:pt x="0" y="11"/>
                      <a:pt x="11" y="0"/>
                      <a:pt x="32" y="6"/>
                    </a:cubicBezTo>
                    <a:cubicBezTo>
                      <a:pt x="52" y="12"/>
                      <a:pt x="78" y="18"/>
                      <a:pt x="80" y="41"/>
                    </a:cubicBezTo>
                    <a:cubicBezTo>
                      <a:pt x="83" y="63"/>
                      <a:pt x="61" y="75"/>
                      <a:pt x="43" y="86"/>
                    </a:cubicBezTo>
                    <a:cubicBezTo>
                      <a:pt x="39" y="89"/>
                      <a:pt x="33" y="91"/>
                      <a:pt x="27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109"/>
              <p:cNvSpPr/>
              <p:nvPr/>
            </p:nvSpPr>
            <p:spPr bwMode="auto">
              <a:xfrm>
                <a:off x="11355161" y="57150"/>
                <a:ext cx="249238" cy="303213"/>
              </a:xfrm>
              <a:custGeom>
                <a:avLst/>
                <a:gdLst>
                  <a:gd name="T0" fmla="*/ 0 w 79"/>
                  <a:gd name="T1" fmla="*/ 30 h 96"/>
                  <a:gd name="T2" fmla="*/ 12 w 79"/>
                  <a:gd name="T3" fmla="*/ 12 h 96"/>
                  <a:gd name="T4" fmla="*/ 67 w 79"/>
                  <a:gd name="T5" fmla="*/ 25 h 96"/>
                  <a:gd name="T6" fmla="*/ 68 w 79"/>
                  <a:gd name="T7" fmla="*/ 66 h 96"/>
                  <a:gd name="T8" fmla="*/ 58 w 79"/>
                  <a:gd name="T9" fmla="*/ 79 h 96"/>
                  <a:gd name="T10" fmla="*/ 16 w 79"/>
                  <a:gd name="T11" fmla="*/ 71 h 96"/>
                  <a:gd name="T12" fmla="*/ 0 w 79"/>
                  <a:gd name="T13" fmla="*/ 3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96">
                    <a:moveTo>
                      <a:pt x="0" y="30"/>
                    </a:moveTo>
                    <a:cubicBezTo>
                      <a:pt x="4" y="24"/>
                      <a:pt x="7" y="16"/>
                      <a:pt x="12" y="12"/>
                    </a:cubicBezTo>
                    <a:cubicBezTo>
                      <a:pt x="26" y="0"/>
                      <a:pt x="49" y="6"/>
                      <a:pt x="67" y="25"/>
                    </a:cubicBezTo>
                    <a:cubicBezTo>
                      <a:pt x="79" y="38"/>
                      <a:pt x="77" y="52"/>
                      <a:pt x="68" y="66"/>
                    </a:cubicBezTo>
                    <a:cubicBezTo>
                      <a:pt x="65" y="71"/>
                      <a:pt x="62" y="75"/>
                      <a:pt x="58" y="79"/>
                    </a:cubicBezTo>
                    <a:cubicBezTo>
                      <a:pt x="40" y="96"/>
                      <a:pt x="26" y="94"/>
                      <a:pt x="16" y="71"/>
                    </a:cubicBezTo>
                    <a:cubicBezTo>
                      <a:pt x="10" y="58"/>
                      <a:pt x="5" y="45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10"/>
              <p:cNvSpPr/>
              <p:nvPr/>
            </p:nvSpPr>
            <p:spPr bwMode="auto">
              <a:xfrm>
                <a:off x="9291411" y="1674812"/>
                <a:ext cx="269875" cy="228600"/>
              </a:xfrm>
              <a:custGeom>
                <a:avLst/>
                <a:gdLst>
                  <a:gd name="T0" fmla="*/ 75 w 85"/>
                  <a:gd name="T1" fmla="*/ 72 h 72"/>
                  <a:gd name="T2" fmla="*/ 37 w 85"/>
                  <a:gd name="T3" fmla="*/ 59 h 72"/>
                  <a:gd name="T4" fmla="*/ 1 w 85"/>
                  <a:gd name="T5" fmla="*/ 23 h 72"/>
                  <a:gd name="T6" fmla="*/ 9 w 85"/>
                  <a:gd name="T7" fmla="*/ 10 h 72"/>
                  <a:gd name="T8" fmla="*/ 51 w 85"/>
                  <a:gd name="T9" fmla="*/ 3 h 72"/>
                  <a:gd name="T10" fmla="*/ 84 w 85"/>
                  <a:gd name="T11" fmla="*/ 30 h 72"/>
                  <a:gd name="T12" fmla="*/ 75 w 85"/>
                  <a:gd name="T13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72">
                    <a:moveTo>
                      <a:pt x="75" y="72"/>
                    </a:moveTo>
                    <a:cubicBezTo>
                      <a:pt x="59" y="66"/>
                      <a:pt x="48" y="62"/>
                      <a:pt x="37" y="59"/>
                    </a:cubicBezTo>
                    <a:cubicBezTo>
                      <a:pt x="18" y="53"/>
                      <a:pt x="4" y="43"/>
                      <a:pt x="1" y="23"/>
                    </a:cubicBezTo>
                    <a:cubicBezTo>
                      <a:pt x="0" y="19"/>
                      <a:pt x="5" y="11"/>
                      <a:pt x="9" y="10"/>
                    </a:cubicBezTo>
                    <a:cubicBezTo>
                      <a:pt x="23" y="6"/>
                      <a:pt x="37" y="6"/>
                      <a:pt x="51" y="3"/>
                    </a:cubicBezTo>
                    <a:cubicBezTo>
                      <a:pt x="71" y="0"/>
                      <a:pt x="85" y="10"/>
                      <a:pt x="84" y="30"/>
                    </a:cubicBezTo>
                    <a:cubicBezTo>
                      <a:pt x="82" y="45"/>
                      <a:pt x="78" y="59"/>
                      <a:pt x="75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111"/>
              <p:cNvSpPr/>
              <p:nvPr/>
            </p:nvSpPr>
            <p:spPr bwMode="auto">
              <a:xfrm>
                <a:off x="9510486" y="1884362"/>
                <a:ext cx="280988" cy="239713"/>
              </a:xfrm>
              <a:custGeom>
                <a:avLst/>
                <a:gdLst>
                  <a:gd name="T0" fmla="*/ 77 w 89"/>
                  <a:gd name="T1" fmla="*/ 76 h 76"/>
                  <a:gd name="T2" fmla="*/ 29 w 89"/>
                  <a:gd name="T3" fmla="*/ 56 h 76"/>
                  <a:gd name="T4" fmla="*/ 17 w 89"/>
                  <a:gd name="T5" fmla="*/ 50 h 76"/>
                  <a:gd name="T6" fmla="*/ 0 w 89"/>
                  <a:gd name="T7" fmla="*/ 26 h 76"/>
                  <a:gd name="T8" fmla="*/ 23 w 89"/>
                  <a:gd name="T9" fmla="*/ 14 h 76"/>
                  <a:gd name="T10" fmla="*/ 75 w 89"/>
                  <a:gd name="T11" fmla="*/ 18 h 76"/>
                  <a:gd name="T12" fmla="*/ 77 w 89"/>
                  <a:gd name="T13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76">
                    <a:moveTo>
                      <a:pt x="77" y="76"/>
                    </a:moveTo>
                    <a:cubicBezTo>
                      <a:pt x="61" y="69"/>
                      <a:pt x="45" y="63"/>
                      <a:pt x="29" y="56"/>
                    </a:cubicBezTo>
                    <a:cubicBezTo>
                      <a:pt x="25" y="54"/>
                      <a:pt x="20" y="53"/>
                      <a:pt x="17" y="50"/>
                    </a:cubicBezTo>
                    <a:cubicBezTo>
                      <a:pt x="11" y="43"/>
                      <a:pt x="6" y="34"/>
                      <a:pt x="0" y="26"/>
                    </a:cubicBezTo>
                    <a:cubicBezTo>
                      <a:pt x="8" y="22"/>
                      <a:pt x="15" y="16"/>
                      <a:pt x="23" y="14"/>
                    </a:cubicBezTo>
                    <a:cubicBezTo>
                      <a:pt x="41" y="10"/>
                      <a:pt x="61" y="0"/>
                      <a:pt x="75" y="18"/>
                    </a:cubicBezTo>
                    <a:cubicBezTo>
                      <a:pt x="89" y="37"/>
                      <a:pt x="84" y="58"/>
                      <a:pt x="77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112"/>
              <p:cNvSpPr/>
              <p:nvPr/>
            </p:nvSpPr>
            <p:spPr bwMode="auto">
              <a:xfrm>
                <a:off x="14734949" y="1489075"/>
                <a:ext cx="188913" cy="217488"/>
              </a:xfrm>
              <a:custGeom>
                <a:avLst/>
                <a:gdLst>
                  <a:gd name="T0" fmla="*/ 60 w 60"/>
                  <a:gd name="T1" fmla="*/ 27 h 69"/>
                  <a:gd name="T2" fmla="*/ 49 w 60"/>
                  <a:gd name="T3" fmla="*/ 51 h 69"/>
                  <a:gd name="T4" fmla="*/ 11 w 60"/>
                  <a:gd name="T5" fmla="*/ 61 h 69"/>
                  <a:gd name="T6" fmla="*/ 13 w 60"/>
                  <a:gd name="T7" fmla="*/ 22 h 69"/>
                  <a:gd name="T8" fmla="*/ 25 w 60"/>
                  <a:gd name="T9" fmla="*/ 11 h 69"/>
                  <a:gd name="T10" fmla="*/ 46 w 60"/>
                  <a:gd name="T11" fmla="*/ 3 h 69"/>
                  <a:gd name="T12" fmla="*/ 60 w 60"/>
                  <a:gd name="T13" fmla="*/ 2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69">
                    <a:moveTo>
                      <a:pt x="60" y="27"/>
                    </a:moveTo>
                    <a:cubicBezTo>
                      <a:pt x="56" y="37"/>
                      <a:pt x="54" y="45"/>
                      <a:pt x="49" y="51"/>
                    </a:cubicBezTo>
                    <a:cubicBezTo>
                      <a:pt x="39" y="65"/>
                      <a:pt x="22" y="69"/>
                      <a:pt x="11" y="61"/>
                    </a:cubicBezTo>
                    <a:cubicBezTo>
                      <a:pt x="0" y="52"/>
                      <a:pt x="1" y="37"/>
                      <a:pt x="13" y="22"/>
                    </a:cubicBezTo>
                    <a:cubicBezTo>
                      <a:pt x="17" y="18"/>
                      <a:pt x="20" y="13"/>
                      <a:pt x="25" y="11"/>
                    </a:cubicBezTo>
                    <a:cubicBezTo>
                      <a:pt x="32" y="7"/>
                      <a:pt x="43" y="0"/>
                      <a:pt x="46" y="3"/>
                    </a:cubicBezTo>
                    <a:cubicBezTo>
                      <a:pt x="53" y="8"/>
                      <a:pt x="56" y="19"/>
                      <a:pt x="6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703" name="组合 702"/>
            <p:cNvGrpSpPr/>
            <p:nvPr/>
          </p:nvGrpSpPr>
          <p:grpSpPr>
            <a:xfrm>
              <a:off x="5634" y="2542"/>
              <a:ext cx="3490" cy="1224"/>
              <a:chOff x="6815138" y="1806575"/>
              <a:chExt cx="2881312" cy="1009650"/>
            </a:xfrm>
          </p:grpSpPr>
          <p:sp>
            <p:nvSpPr>
              <p:cNvPr id="704" name="Freeform 12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Freeform 12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Freeform 12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Freeform 12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Freeform 12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Freeform 12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Freeform 12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Freeform 12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Freeform 12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Freeform 13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Freeform 13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Freeform 13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6" name="Freeform 13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7" name="Freeform 13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Freeform 13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Freeform 13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Freeform 13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Freeform 13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13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14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Freeform 14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Freeform 14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Freeform 14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Freeform 14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Freeform 14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Freeform 14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0" name="Freeform 14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1" name="Freeform 14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Freeform 14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Freeform 15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Freeform 15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5" name="Freeform 15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6" name="Freeform 15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7" name="Freeform 15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8" name="Freeform 15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9" name="Freeform 15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0" name="Freeform 15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1" name="Freeform 15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2" name="Freeform 15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3" name="Freeform 16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4" name="Freeform 16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5" name="Freeform 16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6" name="Freeform 16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7" name="Freeform 16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16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Freeform 16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16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16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16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17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4" name="Freeform 17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17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17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17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17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17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0" name="Freeform 17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Freeform 17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17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18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266700"/>
            <a:ext cx="12187555" cy="607695"/>
            <a:chOff x="0" y="420"/>
            <a:chExt cx="19193" cy="746"/>
          </a:xfrm>
        </p:grpSpPr>
        <p:sp>
          <p:nvSpPr>
            <p:cNvPr id="19" name="任意多边形 18"/>
            <p:cNvSpPr/>
            <p:nvPr/>
          </p:nvSpPr>
          <p:spPr>
            <a:xfrm>
              <a:off x="0" y="420"/>
              <a:ext cx="4870" cy="746"/>
            </a:xfrm>
            <a:custGeom>
              <a:avLst/>
              <a:gdLst>
                <a:gd name="connsiteX0" fmla="*/ 0 w 4900"/>
                <a:gd name="connsiteY0" fmla="*/ 7 h 746"/>
                <a:gd name="connsiteX1" fmla="*/ 4900 w 4900"/>
                <a:gd name="connsiteY1" fmla="*/ 0 h 746"/>
                <a:gd name="connsiteX2" fmla="*/ 4619 w 4900"/>
                <a:gd name="connsiteY2" fmla="*/ 746 h 746"/>
                <a:gd name="connsiteX3" fmla="*/ 0 w 4900"/>
                <a:gd name="connsiteY3" fmla="*/ 746 h 746"/>
                <a:gd name="connsiteX4" fmla="*/ 0 w 4900"/>
                <a:gd name="connsiteY4" fmla="*/ 7 h 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0" h="746">
                  <a:moveTo>
                    <a:pt x="0" y="7"/>
                  </a:moveTo>
                  <a:lnTo>
                    <a:pt x="4900" y="0"/>
                  </a:lnTo>
                  <a:lnTo>
                    <a:pt x="4619" y="746"/>
                  </a:lnTo>
                  <a:lnTo>
                    <a:pt x="0" y="746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/>
          </p:nvSpPr>
          <p:spPr>
            <a:xfrm flipH="1" flipV="1">
              <a:off x="4712" y="427"/>
              <a:ext cx="14481" cy="739"/>
            </a:xfrm>
            <a:custGeom>
              <a:avLst/>
              <a:gdLst>
                <a:gd name="adj" fmla="val 25000"/>
                <a:gd name="maxAdj" fmla="*/ 100000 w ss"/>
                <a:gd name="a" fmla="pin 0 adj maxAdj"/>
                <a:gd name="x1" fmla="*/ ss a 200000"/>
                <a:gd name="x2" fmla="*/ ss a 100000"/>
                <a:gd name="x6" fmla="+- r 0 x1"/>
                <a:gd name="x5" fmla="+- r 0 x2"/>
                <a:gd name="x3" fmla="*/ x5 1 2"/>
                <a:gd name="x4" fmla="+- r 0 x3"/>
                <a:gd name="il" fmla="*/ wd2 a maxAdj"/>
                <a:gd name="q1" fmla="*/ 5 a maxAdj"/>
                <a:gd name="q2" fmla="+/ 1 q1 12"/>
                <a:gd name="il-1" fmla="*/ q2 w 1"/>
                <a:gd name="it" fmla="*/ q2 h 1"/>
                <a:gd name="ir" fmla="+- r 0 il-1"/>
                <a:gd name="ib" fmla="+- b 0 it"/>
                <a:gd name="q3" fmla="*/ h hc x2"/>
                <a:gd name="y1" fmla="pin 0 q3 h"/>
                <a:gd name="y2" fmla="+- b 0 y1"/>
              </a:gdLst>
              <a:ahLst/>
              <a:cxnLst>
                <a:cxn ang="3">
                  <a:pos x="hc" y="y2"/>
                </a:cxn>
                <a:cxn ang="3">
                  <a:pos x="x4" y="t"/>
                </a:cxn>
                <a:cxn ang="0">
                  <a:pos x="x6" y="vc"/>
                </a:cxn>
                <a:cxn ang="cd4">
                  <a:pos x="x3" y="b"/>
                </a:cxn>
                <a:cxn ang="cd4">
                  <a:pos x="hc" y="y1"/>
                </a:cxn>
                <a:cxn ang="cd2">
                  <a:pos x="x1" y="vc"/>
                </a:cxn>
              </a:cxnLst>
              <a:rect l="l" t="t" r="r" b="b"/>
              <a:pathLst>
                <a:path w="9420" h="739">
                  <a:moveTo>
                    <a:pt x="0" y="0"/>
                  </a:moveTo>
                  <a:lnTo>
                    <a:pt x="9420" y="0"/>
                  </a:lnTo>
                  <a:lnTo>
                    <a:pt x="9235" y="739"/>
                  </a:lnTo>
                  <a:lnTo>
                    <a:pt x="0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0423525" y="360680"/>
            <a:ext cx="1424305" cy="438150"/>
            <a:chOff x="3585" y="2394"/>
            <a:chExt cx="5539" cy="1704"/>
          </a:xfrm>
          <a:solidFill>
            <a:schemeClr val="bg1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3585" y="2394"/>
              <a:ext cx="1707" cy="1705"/>
              <a:chOff x="8645299" y="-830263"/>
              <a:chExt cx="7618413" cy="7602538"/>
            </a:xfrm>
            <a:grpFill/>
          </p:grpSpPr>
          <p:sp>
            <p:nvSpPr>
              <p:cNvPr id="5" name="Freeform 75"/>
              <p:cNvSpPr>
                <a:spLocks noEditPoints="1"/>
              </p:cNvSpPr>
              <p:nvPr/>
            </p:nvSpPr>
            <p:spPr bwMode="auto">
              <a:xfrm>
                <a:off x="8645299" y="-830263"/>
                <a:ext cx="7618413" cy="7602538"/>
              </a:xfrm>
              <a:custGeom>
                <a:avLst/>
                <a:gdLst>
                  <a:gd name="T0" fmla="*/ 1106 w 2412"/>
                  <a:gd name="T1" fmla="*/ 2355 h 2406"/>
                  <a:gd name="T2" fmla="*/ 435 w 2412"/>
                  <a:gd name="T3" fmla="*/ 2057 h 2406"/>
                  <a:gd name="T4" fmla="*/ 57 w 2412"/>
                  <a:gd name="T5" fmla="*/ 1368 h 2406"/>
                  <a:gd name="T6" fmla="*/ 118 w 2412"/>
                  <a:gd name="T7" fmla="*/ 767 h 2406"/>
                  <a:gd name="T8" fmla="*/ 811 w 2412"/>
                  <a:gd name="T9" fmla="*/ 78 h 2406"/>
                  <a:gd name="T10" fmla="*/ 1443 w 2412"/>
                  <a:gd name="T11" fmla="*/ 26 h 2406"/>
                  <a:gd name="T12" fmla="*/ 2296 w 2412"/>
                  <a:gd name="T13" fmla="*/ 701 h 2406"/>
                  <a:gd name="T14" fmla="*/ 2304 w 2412"/>
                  <a:gd name="T15" fmla="*/ 1645 h 2406"/>
                  <a:gd name="T16" fmla="*/ 1649 w 2412"/>
                  <a:gd name="T17" fmla="*/ 2280 h 2406"/>
                  <a:gd name="T18" fmla="*/ 1257 w 2412"/>
                  <a:gd name="T19" fmla="*/ 2363 h 2406"/>
                  <a:gd name="T20" fmla="*/ 2266 w 2412"/>
                  <a:gd name="T21" fmla="*/ 754 h 2406"/>
                  <a:gd name="T22" fmla="*/ 121 w 2412"/>
                  <a:gd name="T23" fmla="*/ 919 h 2406"/>
                  <a:gd name="T24" fmla="*/ 2125 w 2412"/>
                  <a:gd name="T25" fmla="*/ 1861 h 2406"/>
                  <a:gd name="T26" fmla="*/ 2275 w 2412"/>
                  <a:gd name="T27" fmla="*/ 773 h 2406"/>
                  <a:gd name="T28" fmla="*/ 2259 w 2412"/>
                  <a:gd name="T29" fmla="*/ 853 h 2406"/>
                  <a:gd name="T30" fmla="*/ 2163 w 2412"/>
                  <a:gd name="T31" fmla="*/ 912 h 2406"/>
                  <a:gd name="T32" fmla="*/ 2031 w 2412"/>
                  <a:gd name="T33" fmla="*/ 918 h 2406"/>
                  <a:gd name="T34" fmla="*/ 2013 w 2412"/>
                  <a:gd name="T35" fmla="*/ 929 h 2406"/>
                  <a:gd name="T36" fmla="*/ 2035 w 2412"/>
                  <a:gd name="T37" fmla="*/ 966 h 2406"/>
                  <a:gd name="T38" fmla="*/ 1970 w 2412"/>
                  <a:gd name="T39" fmla="*/ 979 h 2406"/>
                  <a:gd name="T40" fmla="*/ 1872 w 2412"/>
                  <a:gd name="T41" fmla="*/ 996 h 2406"/>
                  <a:gd name="T42" fmla="*/ 1842 w 2412"/>
                  <a:gd name="T43" fmla="*/ 942 h 2406"/>
                  <a:gd name="T44" fmla="*/ 1925 w 2412"/>
                  <a:gd name="T45" fmla="*/ 935 h 2406"/>
                  <a:gd name="T46" fmla="*/ 1826 w 2412"/>
                  <a:gd name="T47" fmla="*/ 852 h 2406"/>
                  <a:gd name="T48" fmla="*/ 1886 w 2412"/>
                  <a:gd name="T49" fmla="*/ 861 h 2406"/>
                  <a:gd name="T50" fmla="*/ 1987 w 2412"/>
                  <a:gd name="T51" fmla="*/ 894 h 2406"/>
                  <a:gd name="T52" fmla="*/ 2074 w 2412"/>
                  <a:gd name="T53" fmla="*/ 910 h 2406"/>
                  <a:gd name="T54" fmla="*/ 2018 w 2412"/>
                  <a:gd name="T55" fmla="*/ 883 h 2406"/>
                  <a:gd name="T56" fmla="*/ 1910 w 2412"/>
                  <a:gd name="T57" fmla="*/ 815 h 2406"/>
                  <a:gd name="T58" fmla="*/ 2081 w 2412"/>
                  <a:gd name="T59" fmla="*/ 840 h 2406"/>
                  <a:gd name="T60" fmla="*/ 1994 w 2412"/>
                  <a:gd name="T61" fmla="*/ 808 h 2406"/>
                  <a:gd name="T62" fmla="*/ 2031 w 2412"/>
                  <a:gd name="T63" fmla="*/ 716 h 2406"/>
                  <a:gd name="T64" fmla="*/ 2059 w 2412"/>
                  <a:gd name="T65" fmla="*/ 689 h 2406"/>
                  <a:gd name="T66" fmla="*/ 2049 w 2412"/>
                  <a:gd name="T67" fmla="*/ 805 h 2406"/>
                  <a:gd name="T68" fmla="*/ 2101 w 2412"/>
                  <a:gd name="T69" fmla="*/ 781 h 2406"/>
                  <a:gd name="T70" fmla="*/ 2122 w 2412"/>
                  <a:gd name="T71" fmla="*/ 746 h 2406"/>
                  <a:gd name="T72" fmla="*/ 2167 w 2412"/>
                  <a:gd name="T73" fmla="*/ 753 h 2406"/>
                  <a:gd name="T74" fmla="*/ 2266 w 2412"/>
                  <a:gd name="T75" fmla="*/ 754 h 2406"/>
                  <a:gd name="T76" fmla="*/ 2158 w 2412"/>
                  <a:gd name="T77" fmla="*/ 848 h 2406"/>
                  <a:gd name="T78" fmla="*/ 2151 w 2412"/>
                  <a:gd name="T79" fmla="*/ 869 h 2406"/>
                  <a:gd name="T80" fmla="*/ 2169 w 2412"/>
                  <a:gd name="T81" fmla="*/ 822 h 2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12" h="2406">
                    <a:moveTo>
                      <a:pt x="1189" y="2363"/>
                    </a:moveTo>
                    <a:cubicBezTo>
                      <a:pt x="1161" y="2360"/>
                      <a:pt x="1134" y="2358"/>
                      <a:pt x="1106" y="2355"/>
                    </a:cubicBezTo>
                    <a:cubicBezTo>
                      <a:pt x="947" y="2340"/>
                      <a:pt x="797" y="2293"/>
                      <a:pt x="657" y="2217"/>
                    </a:cubicBezTo>
                    <a:cubicBezTo>
                      <a:pt x="577" y="2172"/>
                      <a:pt x="503" y="2119"/>
                      <a:pt x="435" y="2057"/>
                    </a:cubicBezTo>
                    <a:cubicBezTo>
                      <a:pt x="330" y="1963"/>
                      <a:pt x="245" y="1855"/>
                      <a:pt x="179" y="1731"/>
                    </a:cubicBezTo>
                    <a:cubicBezTo>
                      <a:pt x="118" y="1617"/>
                      <a:pt x="78" y="1496"/>
                      <a:pt x="57" y="1368"/>
                    </a:cubicBezTo>
                    <a:cubicBezTo>
                      <a:pt x="42" y="1274"/>
                      <a:pt x="40" y="1178"/>
                      <a:pt x="47" y="1083"/>
                    </a:cubicBezTo>
                    <a:cubicBezTo>
                      <a:pt x="55" y="975"/>
                      <a:pt x="79" y="869"/>
                      <a:pt x="118" y="767"/>
                    </a:cubicBezTo>
                    <a:cubicBezTo>
                      <a:pt x="171" y="631"/>
                      <a:pt x="245" y="507"/>
                      <a:pt x="343" y="398"/>
                    </a:cubicBezTo>
                    <a:cubicBezTo>
                      <a:pt x="473" y="254"/>
                      <a:pt x="629" y="146"/>
                      <a:pt x="811" y="78"/>
                    </a:cubicBezTo>
                    <a:cubicBezTo>
                      <a:pt x="904" y="43"/>
                      <a:pt x="1001" y="21"/>
                      <a:pt x="1099" y="11"/>
                    </a:cubicBezTo>
                    <a:cubicBezTo>
                      <a:pt x="1215" y="0"/>
                      <a:pt x="1329" y="4"/>
                      <a:pt x="1443" y="26"/>
                    </a:cubicBezTo>
                    <a:cubicBezTo>
                      <a:pt x="1633" y="62"/>
                      <a:pt x="1803" y="141"/>
                      <a:pt x="1955" y="262"/>
                    </a:cubicBezTo>
                    <a:cubicBezTo>
                      <a:pt x="2104" y="381"/>
                      <a:pt x="2217" y="528"/>
                      <a:pt x="2296" y="701"/>
                    </a:cubicBezTo>
                    <a:cubicBezTo>
                      <a:pt x="2348" y="816"/>
                      <a:pt x="2381" y="936"/>
                      <a:pt x="2393" y="1061"/>
                    </a:cubicBezTo>
                    <a:cubicBezTo>
                      <a:pt x="2412" y="1263"/>
                      <a:pt x="2385" y="1458"/>
                      <a:pt x="2304" y="1645"/>
                    </a:cubicBezTo>
                    <a:cubicBezTo>
                      <a:pt x="2259" y="1751"/>
                      <a:pt x="2199" y="1849"/>
                      <a:pt x="2124" y="1937"/>
                    </a:cubicBezTo>
                    <a:cubicBezTo>
                      <a:pt x="1994" y="2091"/>
                      <a:pt x="1836" y="2206"/>
                      <a:pt x="1649" y="2280"/>
                    </a:cubicBezTo>
                    <a:cubicBezTo>
                      <a:pt x="1532" y="2326"/>
                      <a:pt x="1410" y="2353"/>
                      <a:pt x="1284" y="2358"/>
                    </a:cubicBezTo>
                    <a:cubicBezTo>
                      <a:pt x="1275" y="2359"/>
                      <a:pt x="1266" y="2361"/>
                      <a:pt x="1257" y="2363"/>
                    </a:cubicBezTo>
                    <a:cubicBezTo>
                      <a:pt x="1234" y="2363"/>
                      <a:pt x="1212" y="2363"/>
                      <a:pt x="1189" y="2363"/>
                    </a:cubicBezTo>
                    <a:close/>
                    <a:moveTo>
                      <a:pt x="2266" y="754"/>
                    </a:moveTo>
                    <a:cubicBezTo>
                      <a:pt x="2129" y="397"/>
                      <a:pt x="1740" y="51"/>
                      <a:pt x="1218" y="52"/>
                    </a:cubicBezTo>
                    <a:cubicBezTo>
                      <a:pt x="699" y="52"/>
                      <a:pt x="246" y="408"/>
                      <a:pt x="121" y="919"/>
                    </a:cubicBezTo>
                    <a:cubicBezTo>
                      <a:pt x="0" y="1416"/>
                      <a:pt x="233" y="1979"/>
                      <a:pt x="768" y="2219"/>
                    </a:cubicBezTo>
                    <a:cubicBezTo>
                      <a:pt x="1188" y="2406"/>
                      <a:pt x="1766" y="2330"/>
                      <a:pt x="2125" y="1861"/>
                    </a:cubicBezTo>
                    <a:cubicBezTo>
                      <a:pt x="2244" y="1706"/>
                      <a:pt x="2315" y="1529"/>
                      <a:pt x="2341" y="1334"/>
                    </a:cubicBezTo>
                    <a:cubicBezTo>
                      <a:pt x="2367" y="1140"/>
                      <a:pt x="2345" y="952"/>
                      <a:pt x="2275" y="773"/>
                    </a:cubicBezTo>
                    <a:cubicBezTo>
                      <a:pt x="2261" y="788"/>
                      <a:pt x="2247" y="802"/>
                      <a:pt x="2233" y="816"/>
                    </a:cubicBezTo>
                    <a:cubicBezTo>
                      <a:pt x="2250" y="820"/>
                      <a:pt x="2260" y="827"/>
                      <a:pt x="2259" y="853"/>
                    </a:cubicBezTo>
                    <a:cubicBezTo>
                      <a:pt x="2258" y="874"/>
                      <a:pt x="2252" y="881"/>
                      <a:pt x="2236" y="887"/>
                    </a:cubicBezTo>
                    <a:cubicBezTo>
                      <a:pt x="2212" y="896"/>
                      <a:pt x="2187" y="904"/>
                      <a:pt x="2163" y="912"/>
                    </a:cubicBezTo>
                    <a:cubicBezTo>
                      <a:pt x="2155" y="945"/>
                      <a:pt x="2133" y="967"/>
                      <a:pt x="2098" y="942"/>
                    </a:cubicBezTo>
                    <a:cubicBezTo>
                      <a:pt x="2079" y="929"/>
                      <a:pt x="2054" y="925"/>
                      <a:pt x="2031" y="918"/>
                    </a:cubicBezTo>
                    <a:cubicBezTo>
                      <a:pt x="2027" y="917"/>
                      <a:pt x="2022" y="921"/>
                      <a:pt x="2017" y="922"/>
                    </a:cubicBezTo>
                    <a:cubicBezTo>
                      <a:pt x="2016" y="924"/>
                      <a:pt x="2014" y="927"/>
                      <a:pt x="2013" y="929"/>
                    </a:cubicBezTo>
                    <a:cubicBezTo>
                      <a:pt x="2019" y="932"/>
                      <a:pt x="2025" y="935"/>
                      <a:pt x="2030" y="939"/>
                    </a:cubicBezTo>
                    <a:cubicBezTo>
                      <a:pt x="2041" y="946"/>
                      <a:pt x="2044" y="955"/>
                      <a:pt x="2035" y="966"/>
                    </a:cubicBezTo>
                    <a:cubicBezTo>
                      <a:pt x="2026" y="975"/>
                      <a:pt x="2017" y="985"/>
                      <a:pt x="2003" y="974"/>
                    </a:cubicBezTo>
                    <a:cubicBezTo>
                      <a:pt x="1990" y="964"/>
                      <a:pt x="1980" y="968"/>
                      <a:pt x="1970" y="979"/>
                    </a:cubicBezTo>
                    <a:cubicBezTo>
                      <a:pt x="1966" y="984"/>
                      <a:pt x="1961" y="989"/>
                      <a:pt x="1957" y="994"/>
                    </a:cubicBezTo>
                    <a:cubicBezTo>
                      <a:pt x="1922" y="1036"/>
                      <a:pt x="1908" y="1040"/>
                      <a:pt x="1872" y="996"/>
                    </a:cubicBezTo>
                    <a:cubicBezTo>
                      <a:pt x="1859" y="980"/>
                      <a:pt x="1849" y="963"/>
                      <a:pt x="1837" y="947"/>
                    </a:cubicBezTo>
                    <a:cubicBezTo>
                      <a:pt x="1839" y="946"/>
                      <a:pt x="1841" y="944"/>
                      <a:pt x="1842" y="942"/>
                    </a:cubicBezTo>
                    <a:cubicBezTo>
                      <a:pt x="1857" y="948"/>
                      <a:pt x="1870" y="955"/>
                      <a:pt x="1885" y="960"/>
                    </a:cubicBezTo>
                    <a:cubicBezTo>
                      <a:pt x="1906" y="968"/>
                      <a:pt x="1912" y="946"/>
                      <a:pt x="1925" y="935"/>
                    </a:cubicBezTo>
                    <a:cubicBezTo>
                      <a:pt x="1911" y="928"/>
                      <a:pt x="1896" y="921"/>
                      <a:pt x="1881" y="918"/>
                    </a:cubicBezTo>
                    <a:cubicBezTo>
                      <a:pt x="1840" y="911"/>
                      <a:pt x="1832" y="893"/>
                      <a:pt x="1826" y="852"/>
                    </a:cubicBezTo>
                    <a:cubicBezTo>
                      <a:pt x="1825" y="844"/>
                      <a:pt x="1833" y="834"/>
                      <a:pt x="1837" y="826"/>
                    </a:cubicBezTo>
                    <a:cubicBezTo>
                      <a:pt x="1856" y="840"/>
                      <a:pt x="1870" y="853"/>
                      <a:pt x="1886" y="861"/>
                    </a:cubicBezTo>
                    <a:cubicBezTo>
                      <a:pt x="1914" y="874"/>
                      <a:pt x="1943" y="883"/>
                      <a:pt x="1971" y="894"/>
                    </a:cubicBezTo>
                    <a:cubicBezTo>
                      <a:pt x="1976" y="895"/>
                      <a:pt x="1983" y="896"/>
                      <a:pt x="1987" y="894"/>
                    </a:cubicBezTo>
                    <a:cubicBezTo>
                      <a:pt x="2003" y="885"/>
                      <a:pt x="2016" y="891"/>
                      <a:pt x="2030" y="897"/>
                    </a:cubicBezTo>
                    <a:cubicBezTo>
                      <a:pt x="2044" y="903"/>
                      <a:pt x="2059" y="906"/>
                      <a:pt x="2074" y="910"/>
                    </a:cubicBezTo>
                    <a:cubicBezTo>
                      <a:pt x="2075" y="907"/>
                      <a:pt x="2075" y="904"/>
                      <a:pt x="2076" y="901"/>
                    </a:cubicBezTo>
                    <a:cubicBezTo>
                      <a:pt x="2057" y="895"/>
                      <a:pt x="2037" y="883"/>
                      <a:pt x="2018" y="883"/>
                    </a:cubicBezTo>
                    <a:cubicBezTo>
                      <a:pt x="1970" y="884"/>
                      <a:pt x="1939" y="858"/>
                      <a:pt x="1911" y="825"/>
                    </a:cubicBezTo>
                    <a:cubicBezTo>
                      <a:pt x="1910" y="823"/>
                      <a:pt x="1910" y="820"/>
                      <a:pt x="1910" y="815"/>
                    </a:cubicBezTo>
                    <a:cubicBezTo>
                      <a:pt x="1964" y="828"/>
                      <a:pt x="2016" y="841"/>
                      <a:pt x="2070" y="855"/>
                    </a:cubicBezTo>
                    <a:cubicBezTo>
                      <a:pt x="2073" y="849"/>
                      <a:pt x="2078" y="844"/>
                      <a:pt x="2081" y="840"/>
                    </a:cubicBezTo>
                    <a:cubicBezTo>
                      <a:pt x="2064" y="833"/>
                      <a:pt x="2049" y="826"/>
                      <a:pt x="2032" y="818"/>
                    </a:cubicBezTo>
                    <a:cubicBezTo>
                      <a:pt x="2020" y="815"/>
                      <a:pt x="2007" y="811"/>
                      <a:pt x="1994" y="808"/>
                    </a:cubicBezTo>
                    <a:cubicBezTo>
                      <a:pt x="1998" y="794"/>
                      <a:pt x="2000" y="780"/>
                      <a:pt x="2006" y="767"/>
                    </a:cubicBezTo>
                    <a:cubicBezTo>
                      <a:pt x="2013" y="750"/>
                      <a:pt x="2022" y="733"/>
                      <a:pt x="2031" y="716"/>
                    </a:cubicBezTo>
                    <a:cubicBezTo>
                      <a:pt x="2034" y="709"/>
                      <a:pt x="2034" y="701"/>
                      <a:pt x="2039" y="696"/>
                    </a:cubicBezTo>
                    <a:cubicBezTo>
                      <a:pt x="2044" y="691"/>
                      <a:pt x="2053" y="688"/>
                      <a:pt x="2059" y="689"/>
                    </a:cubicBezTo>
                    <a:cubicBezTo>
                      <a:pt x="2063" y="689"/>
                      <a:pt x="2068" y="699"/>
                      <a:pt x="2069" y="705"/>
                    </a:cubicBezTo>
                    <a:cubicBezTo>
                      <a:pt x="2073" y="740"/>
                      <a:pt x="2072" y="774"/>
                      <a:pt x="2049" y="805"/>
                    </a:cubicBezTo>
                    <a:cubicBezTo>
                      <a:pt x="2064" y="807"/>
                      <a:pt x="2075" y="809"/>
                      <a:pt x="2077" y="791"/>
                    </a:cubicBezTo>
                    <a:cubicBezTo>
                      <a:pt x="2079" y="776"/>
                      <a:pt x="2089" y="775"/>
                      <a:pt x="2101" y="781"/>
                    </a:cubicBezTo>
                    <a:cubicBezTo>
                      <a:pt x="2104" y="783"/>
                      <a:pt x="2108" y="786"/>
                      <a:pt x="2112" y="789"/>
                    </a:cubicBezTo>
                    <a:cubicBezTo>
                      <a:pt x="2116" y="774"/>
                      <a:pt x="2118" y="760"/>
                      <a:pt x="2122" y="746"/>
                    </a:cubicBezTo>
                    <a:cubicBezTo>
                      <a:pt x="2125" y="737"/>
                      <a:pt x="2131" y="730"/>
                      <a:pt x="2143" y="738"/>
                    </a:cubicBezTo>
                    <a:cubicBezTo>
                      <a:pt x="2151" y="744"/>
                      <a:pt x="2159" y="748"/>
                      <a:pt x="2167" y="753"/>
                    </a:cubicBezTo>
                    <a:cubicBezTo>
                      <a:pt x="2185" y="764"/>
                      <a:pt x="2202" y="765"/>
                      <a:pt x="2222" y="759"/>
                    </a:cubicBezTo>
                    <a:cubicBezTo>
                      <a:pt x="2236" y="755"/>
                      <a:pt x="2250" y="756"/>
                      <a:pt x="2266" y="754"/>
                    </a:cubicBezTo>
                    <a:close/>
                    <a:moveTo>
                      <a:pt x="2140" y="834"/>
                    </a:moveTo>
                    <a:cubicBezTo>
                      <a:pt x="2148" y="840"/>
                      <a:pt x="2153" y="843"/>
                      <a:pt x="2158" y="848"/>
                    </a:cubicBezTo>
                    <a:cubicBezTo>
                      <a:pt x="2154" y="854"/>
                      <a:pt x="2151" y="859"/>
                      <a:pt x="2148" y="863"/>
                    </a:cubicBezTo>
                    <a:cubicBezTo>
                      <a:pt x="2149" y="865"/>
                      <a:pt x="2150" y="867"/>
                      <a:pt x="2151" y="869"/>
                    </a:cubicBezTo>
                    <a:cubicBezTo>
                      <a:pt x="2161" y="864"/>
                      <a:pt x="2176" y="861"/>
                      <a:pt x="2179" y="854"/>
                    </a:cubicBezTo>
                    <a:cubicBezTo>
                      <a:pt x="2182" y="846"/>
                      <a:pt x="2173" y="834"/>
                      <a:pt x="2169" y="822"/>
                    </a:cubicBezTo>
                    <a:cubicBezTo>
                      <a:pt x="2158" y="827"/>
                      <a:pt x="2150" y="830"/>
                      <a:pt x="2140" y="8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78"/>
              <p:cNvSpPr/>
              <p:nvPr/>
            </p:nvSpPr>
            <p:spPr bwMode="auto">
              <a:xfrm>
                <a:off x="10745561" y="1906587"/>
                <a:ext cx="3482975" cy="2900363"/>
              </a:xfrm>
              <a:custGeom>
                <a:avLst/>
                <a:gdLst>
                  <a:gd name="T0" fmla="*/ 1103 w 1103"/>
                  <a:gd name="T1" fmla="*/ 30 h 918"/>
                  <a:gd name="T2" fmla="*/ 980 w 1103"/>
                  <a:gd name="T3" fmla="*/ 112 h 918"/>
                  <a:gd name="T4" fmla="*/ 922 w 1103"/>
                  <a:gd name="T5" fmla="*/ 108 h 918"/>
                  <a:gd name="T6" fmla="*/ 905 w 1103"/>
                  <a:gd name="T7" fmla="*/ 117 h 918"/>
                  <a:gd name="T8" fmla="*/ 888 w 1103"/>
                  <a:gd name="T9" fmla="*/ 160 h 918"/>
                  <a:gd name="T10" fmla="*/ 1030 w 1103"/>
                  <a:gd name="T11" fmla="*/ 160 h 918"/>
                  <a:gd name="T12" fmla="*/ 930 w 1103"/>
                  <a:gd name="T13" fmla="*/ 244 h 918"/>
                  <a:gd name="T14" fmla="*/ 849 w 1103"/>
                  <a:gd name="T15" fmla="*/ 244 h 918"/>
                  <a:gd name="T16" fmla="*/ 827 w 1103"/>
                  <a:gd name="T17" fmla="*/ 297 h 918"/>
                  <a:gd name="T18" fmla="*/ 943 w 1103"/>
                  <a:gd name="T19" fmla="*/ 297 h 918"/>
                  <a:gd name="T20" fmla="*/ 852 w 1103"/>
                  <a:gd name="T21" fmla="*/ 372 h 918"/>
                  <a:gd name="T22" fmla="*/ 830 w 1103"/>
                  <a:gd name="T23" fmla="*/ 373 h 918"/>
                  <a:gd name="T24" fmla="*/ 775 w 1103"/>
                  <a:gd name="T25" fmla="*/ 424 h 918"/>
                  <a:gd name="T26" fmla="*/ 862 w 1103"/>
                  <a:gd name="T27" fmla="*/ 424 h 918"/>
                  <a:gd name="T28" fmla="*/ 775 w 1103"/>
                  <a:gd name="T29" fmla="*/ 501 h 918"/>
                  <a:gd name="T30" fmla="*/ 720 w 1103"/>
                  <a:gd name="T31" fmla="*/ 553 h 918"/>
                  <a:gd name="T32" fmla="*/ 750 w 1103"/>
                  <a:gd name="T33" fmla="*/ 553 h 918"/>
                  <a:gd name="T34" fmla="*/ 780 w 1103"/>
                  <a:gd name="T35" fmla="*/ 553 h 918"/>
                  <a:gd name="T36" fmla="*/ 715 w 1103"/>
                  <a:gd name="T37" fmla="*/ 620 h 918"/>
                  <a:gd name="T38" fmla="*/ 695 w 1103"/>
                  <a:gd name="T39" fmla="*/ 623 h 918"/>
                  <a:gd name="T40" fmla="*/ 666 w 1103"/>
                  <a:gd name="T41" fmla="*/ 701 h 918"/>
                  <a:gd name="T42" fmla="*/ 682 w 1103"/>
                  <a:gd name="T43" fmla="*/ 719 h 918"/>
                  <a:gd name="T44" fmla="*/ 560 w 1103"/>
                  <a:gd name="T45" fmla="*/ 918 h 918"/>
                  <a:gd name="T46" fmla="*/ 430 w 1103"/>
                  <a:gd name="T47" fmla="*/ 719 h 918"/>
                  <a:gd name="T48" fmla="*/ 453 w 1103"/>
                  <a:gd name="T49" fmla="*/ 676 h 918"/>
                  <a:gd name="T50" fmla="*/ 416 w 1103"/>
                  <a:gd name="T51" fmla="*/ 621 h 918"/>
                  <a:gd name="T52" fmla="*/ 331 w 1103"/>
                  <a:gd name="T53" fmla="*/ 553 h 918"/>
                  <a:gd name="T54" fmla="*/ 393 w 1103"/>
                  <a:gd name="T55" fmla="*/ 553 h 918"/>
                  <a:gd name="T56" fmla="*/ 376 w 1103"/>
                  <a:gd name="T57" fmla="*/ 508 h 918"/>
                  <a:gd name="T58" fmla="*/ 360 w 1103"/>
                  <a:gd name="T59" fmla="*/ 501 h 918"/>
                  <a:gd name="T60" fmla="*/ 254 w 1103"/>
                  <a:gd name="T61" fmla="*/ 430 h 918"/>
                  <a:gd name="T62" fmla="*/ 342 w 1103"/>
                  <a:gd name="T63" fmla="*/ 425 h 918"/>
                  <a:gd name="T64" fmla="*/ 326 w 1103"/>
                  <a:gd name="T65" fmla="*/ 386 h 918"/>
                  <a:gd name="T66" fmla="*/ 309 w 1103"/>
                  <a:gd name="T67" fmla="*/ 380 h 918"/>
                  <a:gd name="T68" fmla="*/ 255 w 1103"/>
                  <a:gd name="T69" fmla="*/ 376 h 918"/>
                  <a:gd name="T70" fmla="*/ 174 w 1103"/>
                  <a:gd name="T71" fmla="*/ 303 h 918"/>
                  <a:gd name="T72" fmla="*/ 291 w 1103"/>
                  <a:gd name="T73" fmla="*/ 303 h 918"/>
                  <a:gd name="T74" fmla="*/ 266 w 1103"/>
                  <a:gd name="T75" fmla="*/ 249 h 918"/>
                  <a:gd name="T76" fmla="*/ 250 w 1103"/>
                  <a:gd name="T77" fmla="*/ 245 h 918"/>
                  <a:gd name="T78" fmla="*/ 190 w 1103"/>
                  <a:gd name="T79" fmla="*/ 244 h 918"/>
                  <a:gd name="T80" fmla="*/ 82 w 1103"/>
                  <a:gd name="T81" fmla="*/ 165 h 918"/>
                  <a:gd name="T82" fmla="*/ 225 w 1103"/>
                  <a:gd name="T83" fmla="*/ 165 h 918"/>
                  <a:gd name="T84" fmla="*/ 207 w 1103"/>
                  <a:gd name="T85" fmla="*/ 120 h 918"/>
                  <a:gd name="T86" fmla="*/ 185 w 1103"/>
                  <a:gd name="T87" fmla="*/ 112 h 918"/>
                  <a:gd name="T88" fmla="*/ 88 w 1103"/>
                  <a:gd name="T89" fmla="*/ 106 h 918"/>
                  <a:gd name="T90" fmla="*/ 0 w 1103"/>
                  <a:gd name="T91" fmla="*/ 38 h 918"/>
                  <a:gd name="T92" fmla="*/ 109 w 1103"/>
                  <a:gd name="T93" fmla="*/ 34 h 918"/>
                  <a:gd name="T94" fmla="*/ 291 w 1103"/>
                  <a:gd name="T95" fmla="*/ 29 h 918"/>
                  <a:gd name="T96" fmla="*/ 419 w 1103"/>
                  <a:gd name="T97" fmla="*/ 112 h 918"/>
                  <a:gd name="T98" fmla="*/ 450 w 1103"/>
                  <a:gd name="T99" fmla="*/ 168 h 918"/>
                  <a:gd name="T100" fmla="*/ 480 w 1103"/>
                  <a:gd name="T101" fmla="*/ 64 h 918"/>
                  <a:gd name="T102" fmla="*/ 553 w 1103"/>
                  <a:gd name="T103" fmla="*/ 4 h 918"/>
                  <a:gd name="T104" fmla="*/ 701 w 1103"/>
                  <a:gd name="T105" fmla="*/ 46 h 918"/>
                  <a:gd name="T106" fmla="*/ 612 w 1103"/>
                  <a:gd name="T107" fmla="*/ 79 h 918"/>
                  <a:gd name="T108" fmla="*/ 655 w 1103"/>
                  <a:gd name="T109" fmla="*/ 182 h 918"/>
                  <a:gd name="T110" fmla="*/ 691 w 1103"/>
                  <a:gd name="T111" fmla="*/ 113 h 918"/>
                  <a:gd name="T112" fmla="*/ 784 w 1103"/>
                  <a:gd name="T113" fmla="*/ 32 h 918"/>
                  <a:gd name="T114" fmla="*/ 802 w 1103"/>
                  <a:gd name="T115" fmla="*/ 29 h 918"/>
                  <a:gd name="T116" fmla="*/ 1092 w 1103"/>
                  <a:gd name="T117" fmla="*/ 29 h 918"/>
                  <a:gd name="T118" fmla="*/ 1103 w 1103"/>
                  <a:gd name="T119" fmla="*/ 3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03" h="918">
                    <a:moveTo>
                      <a:pt x="1103" y="30"/>
                    </a:moveTo>
                    <a:cubicBezTo>
                      <a:pt x="1085" y="84"/>
                      <a:pt x="1044" y="111"/>
                      <a:pt x="980" y="112"/>
                    </a:cubicBezTo>
                    <a:cubicBezTo>
                      <a:pt x="961" y="112"/>
                      <a:pt x="941" y="108"/>
                      <a:pt x="922" y="108"/>
                    </a:cubicBezTo>
                    <a:cubicBezTo>
                      <a:pt x="916" y="108"/>
                      <a:pt x="907" y="112"/>
                      <a:pt x="905" y="117"/>
                    </a:cubicBezTo>
                    <a:cubicBezTo>
                      <a:pt x="898" y="130"/>
                      <a:pt x="894" y="144"/>
                      <a:pt x="888" y="160"/>
                    </a:cubicBezTo>
                    <a:cubicBezTo>
                      <a:pt x="936" y="160"/>
                      <a:pt x="983" y="160"/>
                      <a:pt x="1030" y="160"/>
                    </a:cubicBezTo>
                    <a:cubicBezTo>
                      <a:pt x="1024" y="205"/>
                      <a:pt x="980" y="242"/>
                      <a:pt x="930" y="244"/>
                    </a:cubicBezTo>
                    <a:cubicBezTo>
                      <a:pt x="904" y="245"/>
                      <a:pt x="878" y="244"/>
                      <a:pt x="849" y="244"/>
                    </a:cubicBezTo>
                    <a:cubicBezTo>
                      <a:pt x="843" y="258"/>
                      <a:pt x="836" y="275"/>
                      <a:pt x="827" y="297"/>
                    </a:cubicBezTo>
                    <a:cubicBezTo>
                      <a:pt x="868" y="297"/>
                      <a:pt x="905" y="297"/>
                      <a:pt x="943" y="297"/>
                    </a:cubicBezTo>
                    <a:cubicBezTo>
                      <a:pt x="929" y="339"/>
                      <a:pt x="891" y="369"/>
                      <a:pt x="852" y="372"/>
                    </a:cubicBezTo>
                    <a:cubicBezTo>
                      <a:pt x="844" y="373"/>
                      <a:pt x="837" y="373"/>
                      <a:pt x="830" y="373"/>
                    </a:cubicBezTo>
                    <a:cubicBezTo>
                      <a:pt x="787" y="375"/>
                      <a:pt x="783" y="378"/>
                      <a:pt x="775" y="424"/>
                    </a:cubicBezTo>
                    <a:cubicBezTo>
                      <a:pt x="804" y="424"/>
                      <a:pt x="833" y="424"/>
                      <a:pt x="862" y="424"/>
                    </a:cubicBezTo>
                    <a:cubicBezTo>
                      <a:pt x="852" y="474"/>
                      <a:pt x="823" y="499"/>
                      <a:pt x="775" y="501"/>
                    </a:cubicBezTo>
                    <a:cubicBezTo>
                      <a:pt x="731" y="502"/>
                      <a:pt x="729" y="504"/>
                      <a:pt x="720" y="553"/>
                    </a:cubicBezTo>
                    <a:cubicBezTo>
                      <a:pt x="731" y="553"/>
                      <a:pt x="740" y="553"/>
                      <a:pt x="750" y="553"/>
                    </a:cubicBezTo>
                    <a:cubicBezTo>
                      <a:pt x="760" y="553"/>
                      <a:pt x="770" y="553"/>
                      <a:pt x="780" y="553"/>
                    </a:cubicBezTo>
                    <a:cubicBezTo>
                      <a:pt x="775" y="588"/>
                      <a:pt x="747" y="616"/>
                      <a:pt x="715" y="620"/>
                    </a:cubicBezTo>
                    <a:cubicBezTo>
                      <a:pt x="708" y="621"/>
                      <a:pt x="702" y="623"/>
                      <a:pt x="695" y="623"/>
                    </a:cubicBezTo>
                    <a:cubicBezTo>
                      <a:pt x="653" y="620"/>
                      <a:pt x="642" y="674"/>
                      <a:pt x="666" y="701"/>
                    </a:cubicBezTo>
                    <a:cubicBezTo>
                      <a:pt x="671" y="707"/>
                      <a:pt x="677" y="713"/>
                      <a:pt x="682" y="719"/>
                    </a:cubicBezTo>
                    <a:cubicBezTo>
                      <a:pt x="642" y="784"/>
                      <a:pt x="602" y="850"/>
                      <a:pt x="560" y="918"/>
                    </a:cubicBezTo>
                    <a:cubicBezTo>
                      <a:pt x="515" y="849"/>
                      <a:pt x="471" y="783"/>
                      <a:pt x="430" y="719"/>
                    </a:cubicBezTo>
                    <a:cubicBezTo>
                      <a:pt x="438" y="704"/>
                      <a:pt x="449" y="690"/>
                      <a:pt x="453" y="676"/>
                    </a:cubicBezTo>
                    <a:cubicBezTo>
                      <a:pt x="462" y="644"/>
                      <a:pt x="449" y="624"/>
                      <a:pt x="416" y="621"/>
                    </a:cubicBezTo>
                    <a:cubicBezTo>
                      <a:pt x="374" y="616"/>
                      <a:pt x="347" y="594"/>
                      <a:pt x="331" y="553"/>
                    </a:cubicBezTo>
                    <a:cubicBezTo>
                      <a:pt x="352" y="553"/>
                      <a:pt x="371" y="553"/>
                      <a:pt x="393" y="553"/>
                    </a:cubicBezTo>
                    <a:cubicBezTo>
                      <a:pt x="387" y="536"/>
                      <a:pt x="382" y="521"/>
                      <a:pt x="376" y="508"/>
                    </a:cubicBezTo>
                    <a:cubicBezTo>
                      <a:pt x="374" y="504"/>
                      <a:pt x="365" y="500"/>
                      <a:pt x="360" y="501"/>
                    </a:cubicBezTo>
                    <a:cubicBezTo>
                      <a:pt x="306" y="506"/>
                      <a:pt x="276" y="476"/>
                      <a:pt x="254" y="430"/>
                    </a:cubicBezTo>
                    <a:cubicBezTo>
                      <a:pt x="283" y="428"/>
                      <a:pt x="311" y="426"/>
                      <a:pt x="342" y="425"/>
                    </a:cubicBezTo>
                    <a:cubicBezTo>
                      <a:pt x="336" y="410"/>
                      <a:pt x="332" y="397"/>
                      <a:pt x="326" y="386"/>
                    </a:cubicBezTo>
                    <a:cubicBezTo>
                      <a:pt x="324" y="382"/>
                      <a:pt x="315" y="381"/>
                      <a:pt x="309" y="380"/>
                    </a:cubicBezTo>
                    <a:cubicBezTo>
                      <a:pt x="291" y="378"/>
                      <a:pt x="273" y="378"/>
                      <a:pt x="255" y="376"/>
                    </a:cubicBezTo>
                    <a:cubicBezTo>
                      <a:pt x="214" y="371"/>
                      <a:pt x="193" y="342"/>
                      <a:pt x="174" y="303"/>
                    </a:cubicBezTo>
                    <a:cubicBezTo>
                      <a:pt x="213" y="303"/>
                      <a:pt x="249" y="303"/>
                      <a:pt x="291" y="303"/>
                    </a:cubicBezTo>
                    <a:cubicBezTo>
                      <a:pt x="281" y="281"/>
                      <a:pt x="274" y="265"/>
                      <a:pt x="266" y="249"/>
                    </a:cubicBezTo>
                    <a:cubicBezTo>
                      <a:pt x="264" y="246"/>
                      <a:pt x="255" y="245"/>
                      <a:pt x="250" y="245"/>
                    </a:cubicBezTo>
                    <a:cubicBezTo>
                      <a:pt x="230" y="244"/>
                      <a:pt x="210" y="245"/>
                      <a:pt x="190" y="244"/>
                    </a:cubicBezTo>
                    <a:cubicBezTo>
                      <a:pt x="137" y="243"/>
                      <a:pt x="103" y="218"/>
                      <a:pt x="82" y="165"/>
                    </a:cubicBezTo>
                    <a:cubicBezTo>
                      <a:pt x="129" y="165"/>
                      <a:pt x="175" y="165"/>
                      <a:pt x="225" y="165"/>
                    </a:cubicBezTo>
                    <a:cubicBezTo>
                      <a:pt x="218" y="148"/>
                      <a:pt x="215" y="133"/>
                      <a:pt x="207" y="120"/>
                    </a:cubicBezTo>
                    <a:cubicBezTo>
                      <a:pt x="204" y="115"/>
                      <a:pt x="193" y="113"/>
                      <a:pt x="185" y="112"/>
                    </a:cubicBezTo>
                    <a:cubicBezTo>
                      <a:pt x="153" y="110"/>
                      <a:pt x="120" y="109"/>
                      <a:pt x="88" y="106"/>
                    </a:cubicBezTo>
                    <a:cubicBezTo>
                      <a:pt x="46" y="102"/>
                      <a:pt x="21" y="74"/>
                      <a:pt x="0" y="38"/>
                    </a:cubicBezTo>
                    <a:cubicBezTo>
                      <a:pt x="38" y="37"/>
                      <a:pt x="74" y="35"/>
                      <a:pt x="109" y="34"/>
                    </a:cubicBezTo>
                    <a:cubicBezTo>
                      <a:pt x="170" y="32"/>
                      <a:pt x="230" y="30"/>
                      <a:pt x="291" y="29"/>
                    </a:cubicBezTo>
                    <a:cubicBezTo>
                      <a:pt x="352" y="28"/>
                      <a:pt x="395" y="56"/>
                      <a:pt x="419" y="112"/>
                    </a:cubicBezTo>
                    <a:cubicBezTo>
                      <a:pt x="428" y="131"/>
                      <a:pt x="437" y="150"/>
                      <a:pt x="450" y="168"/>
                    </a:cubicBezTo>
                    <a:cubicBezTo>
                      <a:pt x="460" y="133"/>
                      <a:pt x="471" y="99"/>
                      <a:pt x="480" y="64"/>
                    </a:cubicBezTo>
                    <a:cubicBezTo>
                      <a:pt x="493" y="20"/>
                      <a:pt x="508" y="7"/>
                      <a:pt x="553" y="4"/>
                    </a:cubicBezTo>
                    <a:cubicBezTo>
                      <a:pt x="606" y="0"/>
                      <a:pt x="655" y="12"/>
                      <a:pt x="701" y="46"/>
                    </a:cubicBezTo>
                    <a:cubicBezTo>
                      <a:pt x="671" y="58"/>
                      <a:pt x="642" y="68"/>
                      <a:pt x="612" y="79"/>
                    </a:cubicBezTo>
                    <a:cubicBezTo>
                      <a:pt x="626" y="113"/>
                      <a:pt x="640" y="146"/>
                      <a:pt x="655" y="182"/>
                    </a:cubicBezTo>
                    <a:cubicBezTo>
                      <a:pt x="668" y="157"/>
                      <a:pt x="679" y="135"/>
                      <a:pt x="691" y="113"/>
                    </a:cubicBezTo>
                    <a:cubicBezTo>
                      <a:pt x="713" y="75"/>
                      <a:pt x="740" y="43"/>
                      <a:pt x="784" y="32"/>
                    </a:cubicBezTo>
                    <a:cubicBezTo>
                      <a:pt x="790" y="31"/>
                      <a:pt x="796" y="29"/>
                      <a:pt x="802" y="29"/>
                    </a:cubicBezTo>
                    <a:cubicBezTo>
                      <a:pt x="899" y="29"/>
                      <a:pt x="995" y="29"/>
                      <a:pt x="1092" y="29"/>
                    </a:cubicBezTo>
                    <a:cubicBezTo>
                      <a:pt x="1095" y="29"/>
                      <a:pt x="1098" y="30"/>
                      <a:pt x="110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79"/>
              <p:cNvSpPr/>
              <p:nvPr/>
            </p:nvSpPr>
            <p:spPr bwMode="auto">
              <a:xfrm>
                <a:off x="10196286" y="627062"/>
                <a:ext cx="4621213" cy="3867150"/>
              </a:xfrm>
              <a:custGeom>
                <a:avLst/>
                <a:gdLst>
                  <a:gd name="T0" fmla="*/ 1144 w 1463"/>
                  <a:gd name="T1" fmla="*/ 1224 h 1224"/>
                  <a:gd name="T2" fmla="*/ 1130 w 1463"/>
                  <a:gd name="T3" fmla="*/ 1207 h 1224"/>
                  <a:gd name="T4" fmla="*/ 1352 w 1463"/>
                  <a:gd name="T5" fmla="*/ 646 h 1224"/>
                  <a:gd name="T6" fmla="*/ 1129 w 1463"/>
                  <a:gd name="T7" fmla="*/ 238 h 1224"/>
                  <a:gd name="T8" fmla="*/ 275 w 1463"/>
                  <a:gd name="T9" fmla="*/ 290 h 1224"/>
                  <a:gd name="T10" fmla="*/ 104 w 1463"/>
                  <a:gd name="T11" fmla="*/ 760 h 1224"/>
                  <a:gd name="T12" fmla="*/ 331 w 1463"/>
                  <a:gd name="T13" fmla="*/ 1206 h 1224"/>
                  <a:gd name="T14" fmla="*/ 316 w 1463"/>
                  <a:gd name="T15" fmla="*/ 1223 h 1224"/>
                  <a:gd name="T16" fmla="*/ 233 w 1463"/>
                  <a:gd name="T17" fmla="*/ 301 h 1224"/>
                  <a:gd name="T18" fmla="*/ 1177 w 1463"/>
                  <a:gd name="T19" fmla="*/ 248 h 1224"/>
                  <a:gd name="T20" fmla="*/ 1144 w 1463"/>
                  <a:gd name="T21" fmla="*/ 1224 h 1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63" h="1224">
                    <a:moveTo>
                      <a:pt x="1144" y="1224"/>
                    </a:moveTo>
                    <a:cubicBezTo>
                      <a:pt x="1139" y="1218"/>
                      <a:pt x="1135" y="1213"/>
                      <a:pt x="1130" y="1207"/>
                    </a:cubicBezTo>
                    <a:cubicBezTo>
                      <a:pt x="1297" y="1057"/>
                      <a:pt x="1378" y="871"/>
                      <a:pt x="1352" y="646"/>
                    </a:cubicBezTo>
                    <a:cubicBezTo>
                      <a:pt x="1334" y="481"/>
                      <a:pt x="1258" y="343"/>
                      <a:pt x="1129" y="238"/>
                    </a:cubicBezTo>
                    <a:cubicBezTo>
                      <a:pt x="864" y="20"/>
                      <a:pt x="494" y="58"/>
                      <a:pt x="275" y="290"/>
                    </a:cubicBezTo>
                    <a:cubicBezTo>
                      <a:pt x="152" y="422"/>
                      <a:pt x="93" y="579"/>
                      <a:pt x="104" y="760"/>
                    </a:cubicBezTo>
                    <a:cubicBezTo>
                      <a:pt x="115" y="940"/>
                      <a:pt x="194" y="1088"/>
                      <a:pt x="331" y="1206"/>
                    </a:cubicBezTo>
                    <a:cubicBezTo>
                      <a:pt x="326" y="1212"/>
                      <a:pt x="321" y="1218"/>
                      <a:pt x="316" y="1223"/>
                    </a:cubicBezTo>
                    <a:cubicBezTo>
                      <a:pt x="32" y="988"/>
                      <a:pt x="0" y="575"/>
                      <a:pt x="233" y="301"/>
                    </a:cubicBezTo>
                    <a:cubicBezTo>
                      <a:pt x="491" y="0"/>
                      <a:pt x="922" y="5"/>
                      <a:pt x="1177" y="248"/>
                    </a:cubicBezTo>
                    <a:cubicBezTo>
                      <a:pt x="1463" y="521"/>
                      <a:pt x="1447" y="970"/>
                      <a:pt x="1144" y="1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80"/>
              <p:cNvSpPr/>
              <p:nvPr/>
            </p:nvSpPr>
            <p:spPr bwMode="auto">
              <a:xfrm>
                <a:off x="9645424" y="914400"/>
                <a:ext cx="998538" cy="1724025"/>
              </a:xfrm>
              <a:custGeom>
                <a:avLst/>
                <a:gdLst>
                  <a:gd name="T0" fmla="*/ 99 w 316"/>
                  <a:gd name="T1" fmla="*/ 206 h 546"/>
                  <a:gd name="T2" fmla="*/ 99 w 316"/>
                  <a:gd name="T3" fmla="*/ 151 h 546"/>
                  <a:gd name="T4" fmla="*/ 90 w 316"/>
                  <a:gd name="T5" fmla="*/ 134 h 546"/>
                  <a:gd name="T6" fmla="*/ 64 w 316"/>
                  <a:gd name="T7" fmla="*/ 104 h 546"/>
                  <a:gd name="T8" fmla="*/ 69 w 316"/>
                  <a:gd name="T9" fmla="*/ 62 h 546"/>
                  <a:gd name="T10" fmla="*/ 81 w 316"/>
                  <a:gd name="T11" fmla="*/ 54 h 546"/>
                  <a:gd name="T12" fmla="*/ 102 w 316"/>
                  <a:gd name="T13" fmla="*/ 20 h 546"/>
                  <a:gd name="T14" fmla="*/ 112 w 316"/>
                  <a:gd name="T15" fmla="*/ 0 h 546"/>
                  <a:gd name="T16" fmla="*/ 132 w 316"/>
                  <a:gd name="T17" fmla="*/ 17 h 546"/>
                  <a:gd name="T18" fmla="*/ 133 w 316"/>
                  <a:gd name="T19" fmla="*/ 48 h 546"/>
                  <a:gd name="T20" fmla="*/ 149 w 316"/>
                  <a:gd name="T21" fmla="*/ 100 h 546"/>
                  <a:gd name="T22" fmla="*/ 144 w 316"/>
                  <a:gd name="T23" fmla="*/ 76 h 546"/>
                  <a:gd name="T24" fmla="*/ 149 w 316"/>
                  <a:gd name="T25" fmla="*/ 44 h 546"/>
                  <a:gd name="T26" fmla="*/ 193 w 316"/>
                  <a:gd name="T27" fmla="*/ 23 h 546"/>
                  <a:gd name="T28" fmla="*/ 207 w 316"/>
                  <a:gd name="T29" fmla="*/ 46 h 546"/>
                  <a:gd name="T30" fmla="*/ 221 w 316"/>
                  <a:gd name="T31" fmla="*/ 70 h 546"/>
                  <a:gd name="T32" fmla="*/ 281 w 316"/>
                  <a:gd name="T33" fmla="*/ 109 h 546"/>
                  <a:gd name="T34" fmla="*/ 315 w 316"/>
                  <a:gd name="T35" fmla="*/ 176 h 546"/>
                  <a:gd name="T36" fmla="*/ 308 w 316"/>
                  <a:gd name="T37" fmla="*/ 190 h 546"/>
                  <a:gd name="T38" fmla="*/ 293 w 316"/>
                  <a:gd name="T39" fmla="*/ 186 h 546"/>
                  <a:gd name="T40" fmla="*/ 193 w 316"/>
                  <a:gd name="T41" fmla="*/ 122 h 546"/>
                  <a:gd name="T42" fmla="*/ 224 w 316"/>
                  <a:gd name="T43" fmla="*/ 182 h 546"/>
                  <a:gd name="T44" fmla="*/ 201 w 316"/>
                  <a:gd name="T45" fmla="*/ 221 h 546"/>
                  <a:gd name="T46" fmla="*/ 188 w 316"/>
                  <a:gd name="T47" fmla="*/ 215 h 546"/>
                  <a:gd name="T48" fmla="*/ 122 w 316"/>
                  <a:gd name="T49" fmla="*/ 165 h 546"/>
                  <a:gd name="T50" fmla="*/ 132 w 316"/>
                  <a:gd name="T51" fmla="*/ 211 h 546"/>
                  <a:gd name="T52" fmla="*/ 178 w 316"/>
                  <a:gd name="T53" fmla="*/ 295 h 546"/>
                  <a:gd name="T54" fmla="*/ 199 w 316"/>
                  <a:gd name="T55" fmla="*/ 345 h 546"/>
                  <a:gd name="T56" fmla="*/ 192 w 316"/>
                  <a:gd name="T57" fmla="*/ 363 h 546"/>
                  <a:gd name="T58" fmla="*/ 179 w 316"/>
                  <a:gd name="T59" fmla="*/ 352 h 546"/>
                  <a:gd name="T60" fmla="*/ 150 w 316"/>
                  <a:gd name="T61" fmla="*/ 317 h 546"/>
                  <a:gd name="T62" fmla="*/ 145 w 316"/>
                  <a:gd name="T63" fmla="*/ 319 h 546"/>
                  <a:gd name="T64" fmla="*/ 140 w 316"/>
                  <a:gd name="T65" fmla="*/ 362 h 546"/>
                  <a:gd name="T66" fmla="*/ 108 w 316"/>
                  <a:gd name="T67" fmla="*/ 393 h 546"/>
                  <a:gd name="T68" fmla="*/ 192 w 316"/>
                  <a:gd name="T69" fmla="*/ 502 h 546"/>
                  <a:gd name="T70" fmla="*/ 201 w 316"/>
                  <a:gd name="T71" fmla="*/ 525 h 546"/>
                  <a:gd name="T72" fmla="*/ 178 w 316"/>
                  <a:gd name="T73" fmla="*/ 539 h 546"/>
                  <a:gd name="T74" fmla="*/ 117 w 316"/>
                  <a:gd name="T75" fmla="*/ 491 h 546"/>
                  <a:gd name="T76" fmla="*/ 72 w 316"/>
                  <a:gd name="T77" fmla="*/ 376 h 546"/>
                  <a:gd name="T78" fmla="*/ 64 w 316"/>
                  <a:gd name="T79" fmla="*/ 350 h 546"/>
                  <a:gd name="T80" fmla="*/ 91 w 316"/>
                  <a:gd name="T81" fmla="*/ 365 h 546"/>
                  <a:gd name="T82" fmla="*/ 74 w 316"/>
                  <a:gd name="T83" fmla="*/ 261 h 546"/>
                  <a:gd name="T84" fmla="*/ 59 w 316"/>
                  <a:gd name="T85" fmla="*/ 289 h 546"/>
                  <a:gd name="T86" fmla="*/ 46 w 316"/>
                  <a:gd name="T87" fmla="*/ 295 h 546"/>
                  <a:gd name="T88" fmla="*/ 41 w 316"/>
                  <a:gd name="T89" fmla="*/ 282 h 546"/>
                  <a:gd name="T90" fmla="*/ 9 w 316"/>
                  <a:gd name="T91" fmla="*/ 207 h 546"/>
                  <a:gd name="T92" fmla="*/ 1 w 316"/>
                  <a:gd name="T93" fmla="*/ 189 h 546"/>
                  <a:gd name="T94" fmla="*/ 15 w 316"/>
                  <a:gd name="T95" fmla="*/ 176 h 546"/>
                  <a:gd name="T96" fmla="*/ 41 w 316"/>
                  <a:gd name="T97" fmla="*/ 172 h 546"/>
                  <a:gd name="T98" fmla="*/ 70 w 316"/>
                  <a:gd name="T99" fmla="*/ 170 h 546"/>
                  <a:gd name="T100" fmla="*/ 99 w 316"/>
                  <a:gd name="T101" fmla="*/ 206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6" h="546">
                    <a:moveTo>
                      <a:pt x="99" y="206"/>
                    </a:moveTo>
                    <a:cubicBezTo>
                      <a:pt x="99" y="187"/>
                      <a:pt x="100" y="169"/>
                      <a:pt x="99" y="151"/>
                    </a:cubicBezTo>
                    <a:cubicBezTo>
                      <a:pt x="98" y="145"/>
                      <a:pt x="94" y="139"/>
                      <a:pt x="90" y="134"/>
                    </a:cubicBezTo>
                    <a:cubicBezTo>
                      <a:pt x="82" y="124"/>
                      <a:pt x="72" y="115"/>
                      <a:pt x="64" y="104"/>
                    </a:cubicBezTo>
                    <a:cubicBezTo>
                      <a:pt x="48" y="86"/>
                      <a:pt x="50" y="76"/>
                      <a:pt x="69" y="62"/>
                    </a:cubicBezTo>
                    <a:cubicBezTo>
                      <a:pt x="73" y="59"/>
                      <a:pt x="77" y="56"/>
                      <a:pt x="81" y="54"/>
                    </a:cubicBezTo>
                    <a:cubicBezTo>
                      <a:pt x="98" y="49"/>
                      <a:pt x="102" y="37"/>
                      <a:pt x="102" y="20"/>
                    </a:cubicBezTo>
                    <a:cubicBezTo>
                      <a:pt x="102" y="14"/>
                      <a:pt x="108" y="7"/>
                      <a:pt x="112" y="0"/>
                    </a:cubicBezTo>
                    <a:cubicBezTo>
                      <a:pt x="119" y="5"/>
                      <a:pt x="129" y="10"/>
                      <a:pt x="132" y="17"/>
                    </a:cubicBezTo>
                    <a:cubicBezTo>
                      <a:pt x="136" y="26"/>
                      <a:pt x="133" y="38"/>
                      <a:pt x="133" y="48"/>
                    </a:cubicBezTo>
                    <a:cubicBezTo>
                      <a:pt x="132" y="65"/>
                      <a:pt x="125" y="84"/>
                      <a:pt x="149" y="100"/>
                    </a:cubicBezTo>
                    <a:cubicBezTo>
                      <a:pt x="147" y="89"/>
                      <a:pt x="147" y="82"/>
                      <a:pt x="144" y="76"/>
                    </a:cubicBezTo>
                    <a:cubicBezTo>
                      <a:pt x="136" y="64"/>
                      <a:pt x="140" y="53"/>
                      <a:pt x="149" y="44"/>
                    </a:cubicBezTo>
                    <a:cubicBezTo>
                      <a:pt x="162" y="33"/>
                      <a:pt x="174" y="17"/>
                      <a:pt x="193" y="23"/>
                    </a:cubicBezTo>
                    <a:cubicBezTo>
                      <a:pt x="200" y="25"/>
                      <a:pt x="203" y="38"/>
                      <a:pt x="207" y="46"/>
                    </a:cubicBezTo>
                    <a:cubicBezTo>
                      <a:pt x="212" y="54"/>
                      <a:pt x="214" y="65"/>
                      <a:pt x="221" y="70"/>
                    </a:cubicBezTo>
                    <a:cubicBezTo>
                      <a:pt x="240" y="84"/>
                      <a:pt x="261" y="96"/>
                      <a:pt x="281" y="109"/>
                    </a:cubicBezTo>
                    <a:cubicBezTo>
                      <a:pt x="306" y="124"/>
                      <a:pt x="311" y="150"/>
                      <a:pt x="315" y="176"/>
                    </a:cubicBezTo>
                    <a:cubicBezTo>
                      <a:pt x="316" y="180"/>
                      <a:pt x="312" y="188"/>
                      <a:pt x="308" y="190"/>
                    </a:cubicBezTo>
                    <a:cubicBezTo>
                      <a:pt x="304" y="192"/>
                      <a:pt x="297" y="189"/>
                      <a:pt x="293" y="186"/>
                    </a:cubicBezTo>
                    <a:cubicBezTo>
                      <a:pt x="260" y="166"/>
                      <a:pt x="227" y="144"/>
                      <a:pt x="193" y="122"/>
                    </a:cubicBezTo>
                    <a:cubicBezTo>
                      <a:pt x="204" y="143"/>
                      <a:pt x="215" y="162"/>
                      <a:pt x="224" y="182"/>
                    </a:cubicBezTo>
                    <a:cubicBezTo>
                      <a:pt x="233" y="202"/>
                      <a:pt x="222" y="219"/>
                      <a:pt x="201" y="221"/>
                    </a:cubicBezTo>
                    <a:cubicBezTo>
                      <a:pt x="196" y="221"/>
                      <a:pt x="189" y="218"/>
                      <a:pt x="188" y="215"/>
                    </a:cubicBezTo>
                    <a:cubicBezTo>
                      <a:pt x="177" y="185"/>
                      <a:pt x="149" y="178"/>
                      <a:pt x="122" y="165"/>
                    </a:cubicBezTo>
                    <a:cubicBezTo>
                      <a:pt x="125" y="180"/>
                      <a:pt x="130" y="195"/>
                      <a:pt x="132" y="211"/>
                    </a:cubicBezTo>
                    <a:cubicBezTo>
                      <a:pt x="137" y="245"/>
                      <a:pt x="153" y="271"/>
                      <a:pt x="178" y="295"/>
                    </a:cubicBezTo>
                    <a:cubicBezTo>
                      <a:pt x="190" y="308"/>
                      <a:pt x="194" y="328"/>
                      <a:pt x="199" y="345"/>
                    </a:cubicBezTo>
                    <a:cubicBezTo>
                      <a:pt x="201" y="350"/>
                      <a:pt x="195" y="357"/>
                      <a:pt x="192" y="363"/>
                    </a:cubicBezTo>
                    <a:cubicBezTo>
                      <a:pt x="187" y="360"/>
                      <a:pt x="182" y="357"/>
                      <a:pt x="179" y="352"/>
                    </a:cubicBezTo>
                    <a:cubicBezTo>
                      <a:pt x="169" y="341"/>
                      <a:pt x="160" y="329"/>
                      <a:pt x="150" y="317"/>
                    </a:cubicBezTo>
                    <a:cubicBezTo>
                      <a:pt x="149" y="318"/>
                      <a:pt x="147" y="318"/>
                      <a:pt x="145" y="319"/>
                    </a:cubicBezTo>
                    <a:cubicBezTo>
                      <a:pt x="144" y="333"/>
                      <a:pt x="146" y="350"/>
                      <a:pt x="140" y="362"/>
                    </a:cubicBezTo>
                    <a:cubicBezTo>
                      <a:pt x="134" y="374"/>
                      <a:pt x="120" y="382"/>
                      <a:pt x="108" y="393"/>
                    </a:cubicBezTo>
                    <a:cubicBezTo>
                      <a:pt x="134" y="426"/>
                      <a:pt x="163" y="464"/>
                      <a:pt x="192" y="502"/>
                    </a:cubicBezTo>
                    <a:cubicBezTo>
                      <a:pt x="197" y="508"/>
                      <a:pt x="204" y="520"/>
                      <a:pt x="201" y="525"/>
                    </a:cubicBezTo>
                    <a:cubicBezTo>
                      <a:pt x="198" y="532"/>
                      <a:pt x="187" y="537"/>
                      <a:pt x="178" y="539"/>
                    </a:cubicBezTo>
                    <a:cubicBezTo>
                      <a:pt x="147" y="546"/>
                      <a:pt x="130" y="530"/>
                      <a:pt x="117" y="491"/>
                    </a:cubicBezTo>
                    <a:cubicBezTo>
                      <a:pt x="103" y="452"/>
                      <a:pt x="87" y="415"/>
                      <a:pt x="72" y="376"/>
                    </a:cubicBezTo>
                    <a:cubicBezTo>
                      <a:pt x="69" y="370"/>
                      <a:pt x="68" y="363"/>
                      <a:pt x="64" y="350"/>
                    </a:cubicBezTo>
                    <a:cubicBezTo>
                      <a:pt x="77" y="357"/>
                      <a:pt x="84" y="361"/>
                      <a:pt x="91" y="365"/>
                    </a:cubicBezTo>
                    <a:cubicBezTo>
                      <a:pt x="109" y="344"/>
                      <a:pt x="98" y="275"/>
                      <a:pt x="74" y="261"/>
                    </a:cubicBezTo>
                    <a:cubicBezTo>
                      <a:pt x="69" y="271"/>
                      <a:pt x="65" y="280"/>
                      <a:pt x="59" y="289"/>
                    </a:cubicBezTo>
                    <a:cubicBezTo>
                      <a:pt x="57" y="292"/>
                      <a:pt x="50" y="293"/>
                      <a:pt x="46" y="295"/>
                    </a:cubicBezTo>
                    <a:cubicBezTo>
                      <a:pt x="44" y="291"/>
                      <a:pt x="41" y="286"/>
                      <a:pt x="41" y="282"/>
                    </a:cubicBezTo>
                    <a:cubicBezTo>
                      <a:pt x="46" y="250"/>
                      <a:pt x="39" y="224"/>
                      <a:pt x="9" y="207"/>
                    </a:cubicBezTo>
                    <a:cubicBezTo>
                      <a:pt x="4" y="204"/>
                      <a:pt x="0" y="194"/>
                      <a:pt x="1" y="189"/>
                    </a:cubicBezTo>
                    <a:cubicBezTo>
                      <a:pt x="2" y="184"/>
                      <a:pt x="9" y="178"/>
                      <a:pt x="15" y="176"/>
                    </a:cubicBezTo>
                    <a:cubicBezTo>
                      <a:pt x="23" y="173"/>
                      <a:pt x="32" y="173"/>
                      <a:pt x="41" y="172"/>
                    </a:cubicBezTo>
                    <a:cubicBezTo>
                      <a:pt x="49" y="171"/>
                      <a:pt x="56" y="171"/>
                      <a:pt x="70" y="170"/>
                    </a:cubicBezTo>
                    <a:cubicBezTo>
                      <a:pt x="80" y="176"/>
                      <a:pt x="76" y="204"/>
                      <a:pt x="99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81"/>
              <p:cNvSpPr/>
              <p:nvPr/>
            </p:nvSpPr>
            <p:spPr bwMode="auto">
              <a:xfrm>
                <a:off x="13196661" y="-7938"/>
                <a:ext cx="1047750" cy="858838"/>
              </a:xfrm>
              <a:custGeom>
                <a:avLst/>
                <a:gdLst>
                  <a:gd name="T0" fmla="*/ 36 w 332"/>
                  <a:gd name="T1" fmla="*/ 247 h 272"/>
                  <a:gd name="T2" fmla="*/ 149 w 332"/>
                  <a:gd name="T3" fmla="*/ 203 h 272"/>
                  <a:gd name="T4" fmla="*/ 78 w 332"/>
                  <a:gd name="T5" fmla="*/ 204 h 272"/>
                  <a:gd name="T6" fmla="*/ 3 w 332"/>
                  <a:gd name="T7" fmla="*/ 159 h 272"/>
                  <a:gd name="T8" fmla="*/ 3 w 332"/>
                  <a:gd name="T9" fmla="*/ 137 h 272"/>
                  <a:gd name="T10" fmla="*/ 22 w 332"/>
                  <a:gd name="T11" fmla="*/ 132 h 272"/>
                  <a:gd name="T12" fmla="*/ 153 w 332"/>
                  <a:gd name="T13" fmla="*/ 148 h 272"/>
                  <a:gd name="T14" fmla="*/ 214 w 332"/>
                  <a:gd name="T15" fmla="*/ 109 h 272"/>
                  <a:gd name="T16" fmla="*/ 249 w 332"/>
                  <a:gd name="T17" fmla="*/ 22 h 272"/>
                  <a:gd name="T18" fmla="*/ 269 w 332"/>
                  <a:gd name="T19" fmla="*/ 1 h 272"/>
                  <a:gd name="T20" fmla="*/ 293 w 332"/>
                  <a:gd name="T21" fmla="*/ 18 h 272"/>
                  <a:gd name="T22" fmla="*/ 308 w 332"/>
                  <a:gd name="T23" fmla="*/ 48 h 272"/>
                  <a:gd name="T24" fmla="*/ 298 w 332"/>
                  <a:gd name="T25" fmla="*/ 83 h 272"/>
                  <a:gd name="T26" fmla="*/ 255 w 332"/>
                  <a:gd name="T27" fmla="*/ 151 h 272"/>
                  <a:gd name="T28" fmla="*/ 307 w 332"/>
                  <a:gd name="T29" fmla="*/ 147 h 272"/>
                  <a:gd name="T30" fmla="*/ 331 w 332"/>
                  <a:gd name="T31" fmla="*/ 159 h 272"/>
                  <a:gd name="T32" fmla="*/ 309 w 332"/>
                  <a:gd name="T33" fmla="*/ 182 h 272"/>
                  <a:gd name="T34" fmla="*/ 253 w 332"/>
                  <a:gd name="T35" fmla="*/ 184 h 272"/>
                  <a:gd name="T36" fmla="*/ 229 w 332"/>
                  <a:gd name="T37" fmla="*/ 194 h 272"/>
                  <a:gd name="T38" fmla="*/ 36 w 332"/>
                  <a:gd name="T39" fmla="*/ 247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2" h="272">
                    <a:moveTo>
                      <a:pt x="36" y="247"/>
                    </a:moveTo>
                    <a:cubicBezTo>
                      <a:pt x="76" y="230"/>
                      <a:pt x="119" y="237"/>
                      <a:pt x="149" y="203"/>
                    </a:cubicBezTo>
                    <a:cubicBezTo>
                      <a:pt x="124" y="203"/>
                      <a:pt x="101" y="202"/>
                      <a:pt x="78" y="204"/>
                    </a:cubicBezTo>
                    <a:cubicBezTo>
                      <a:pt x="41" y="207"/>
                      <a:pt x="19" y="188"/>
                      <a:pt x="3" y="159"/>
                    </a:cubicBezTo>
                    <a:cubicBezTo>
                      <a:pt x="0" y="153"/>
                      <a:pt x="0" y="142"/>
                      <a:pt x="3" y="137"/>
                    </a:cubicBezTo>
                    <a:cubicBezTo>
                      <a:pt x="5" y="133"/>
                      <a:pt x="17" y="129"/>
                      <a:pt x="22" y="132"/>
                    </a:cubicBezTo>
                    <a:cubicBezTo>
                      <a:pt x="64" y="152"/>
                      <a:pt x="109" y="144"/>
                      <a:pt x="153" y="148"/>
                    </a:cubicBezTo>
                    <a:cubicBezTo>
                      <a:pt x="186" y="151"/>
                      <a:pt x="203" y="139"/>
                      <a:pt x="214" y="109"/>
                    </a:cubicBezTo>
                    <a:cubicBezTo>
                      <a:pt x="223" y="79"/>
                      <a:pt x="236" y="50"/>
                      <a:pt x="249" y="22"/>
                    </a:cubicBezTo>
                    <a:cubicBezTo>
                      <a:pt x="253" y="13"/>
                      <a:pt x="262" y="2"/>
                      <a:pt x="269" y="1"/>
                    </a:cubicBezTo>
                    <a:cubicBezTo>
                      <a:pt x="277" y="0"/>
                      <a:pt x="287" y="10"/>
                      <a:pt x="293" y="18"/>
                    </a:cubicBezTo>
                    <a:cubicBezTo>
                      <a:pt x="300" y="27"/>
                      <a:pt x="303" y="38"/>
                      <a:pt x="308" y="48"/>
                    </a:cubicBezTo>
                    <a:cubicBezTo>
                      <a:pt x="315" y="63"/>
                      <a:pt x="313" y="73"/>
                      <a:pt x="298" y="83"/>
                    </a:cubicBezTo>
                    <a:cubicBezTo>
                      <a:pt x="275" y="98"/>
                      <a:pt x="266" y="123"/>
                      <a:pt x="255" y="151"/>
                    </a:cubicBezTo>
                    <a:cubicBezTo>
                      <a:pt x="275" y="150"/>
                      <a:pt x="291" y="148"/>
                      <a:pt x="307" y="147"/>
                    </a:cubicBezTo>
                    <a:cubicBezTo>
                      <a:pt x="316" y="147"/>
                      <a:pt x="330" y="144"/>
                      <a:pt x="331" y="159"/>
                    </a:cubicBezTo>
                    <a:cubicBezTo>
                      <a:pt x="332" y="173"/>
                      <a:pt x="322" y="181"/>
                      <a:pt x="309" y="182"/>
                    </a:cubicBezTo>
                    <a:cubicBezTo>
                      <a:pt x="290" y="184"/>
                      <a:pt x="271" y="183"/>
                      <a:pt x="253" y="184"/>
                    </a:cubicBezTo>
                    <a:cubicBezTo>
                      <a:pt x="245" y="185"/>
                      <a:pt x="234" y="188"/>
                      <a:pt x="229" y="194"/>
                    </a:cubicBezTo>
                    <a:cubicBezTo>
                      <a:pt x="170" y="259"/>
                      <a:pt x="127" y="272"/>
                      <a:pt x="36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82"/>
              <p:cNvSpPr/>
              <p:nvPr/>
            </p:nvSpPr>
            <p:spPr bwMode="auto">
              <a:xfrm>
                <a:off x="10912249" y="5257800"/>
                <a:ext cx="663575" cy="809625"/>
              </a:xfrm>
              <a:custGeom>
                <a:avLst/>
                <a:gdLst>
                  <a:gd name="T0" fmla="*/ 30 w 210"/>
                  <a:gd name="T1" fmla="*/ 218 h 256"/>
                  <a:gd name="T2" fmla="*/ 0 w 210"/>
                  <a:gd name="T3" fmla="*/ 204 h 256"/>
                  <a:gd name="T4" fmla="*/ 103 w 210"/>
                  <a:gd name="T5" fmla="*/ 0 h 256"/>
                  <a:gd name="T6" fmla="*/ 129 w 210"/>
                  <a:gd name="T7" fmla="*/ 38 h 256"/>
                  <a:gd name="T8" fmla="*/ 123 w 210"/>
                  <a:gd name="T9" fmla="*/ 153 h 256"/>
                  <a:gd name="T10" fmla="*/ 185 w 210"/>
                  <a:gd name="T11" fmla="*/ 38 h 256"/>
                  <a:gd name="T12" fmla="*/ 210 w 210"/>
                  <a:gd name="T13" fmla="*/ 48 h 256"/>
                  <a:gd name="T14" fmla="*/ 109 w 210"/>
                  <a:gd name="T15" fmla="*/ 256 h 256"/>
                  <a:gd name="T16" fmla="*/ 80 w 210"/>
                  <a:gd name="T17" fmla="*/ 216 h 256"/>
                  <a:gd name="T18" fmla="*/ 90 w 210"/>
                  <a:gd name="T19" fmla="*/ 94 h 256"/>
                  <a:gd name="T20" fmla="*/ 30 w 210"/>
                  <a:gd name="T21" fmla="*/ 218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256">
                    <a:moveTo>
                      <a:pt x="30" y="218"/>
                    </a:moveTo>
                    <a:cubicBezTo>
                      <a:pt x="20" y="214"/>
                      <a:pt x="11" y="210"/>
                      <a:pt x="0" y="204"/>
                    </a:cubicBezTo>
                    <a:cubicBezTo>
                      <a:pt x="35" y="135"/>
                      <a:pt x="69" y="67"/>
                      <a:pt x="103" y="0"/>
                    </a:cubicBezTo>
                    <a:cubicBezTo>
                      <a:pt x="127" y="4"/>
                      <a:pt x="132" y="16"/>
                      <a:pt x="129" y="38"/>
                    </a:cubicBezTo>
                    <a:cubicBezTo>
                      <a:pt x="124" y="76"/>
                      <a:pt x="122" y="113"/>
                      <a:pt x="123" y="153"/>
                    </a:cubicBezTo>
                    <a:cubicBezTo>
                      <a:pt x="143" y="115"/>
                      <a:pt x="164" y="78"/>
                      <a:pt x="185" y="38"/>
                    </a:cubicBezTo>
                    <a:cubicBezTo>
                      <a:pt x="193" y="41"/>
                      <a:pt x="201" y="44"/>
                      <a:pt x="210" y="48"/>
                    </a:cubicBezTo>
                    <a:cubicBezTo>
                      <a:pt x="176" y="118"/>
                      <a:pt x="142" y="187"/>
                      <a:pt x="109" y="256"/>
                    </a:cubicBezTo>
                    <a:cubicBezTo>
                      <a:pt x="77" y="246"/>
                      <a:pt x="77" y="246"/>
                      <a:pt x="80" y="216"/>
                    </a:cubicBezTo>
                    <a:cubicBezTo>
                      <a:pt x="84" y="176"/>
                      <a:pt x="89" y="136"/>
                      <a:pt x="90" y="94"/>
                    </a:cubicBezTo>
                    <a:cubicBezTo>
                      <a:pt x="70" y="135"/>
                      <a:pt x="50" y="176"/>
                      <a:pt x="30" y="2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83"/>
              <p:cNvSpPr/>
              <p:nvPr/>
            </p:nvSpPr>
            <p:spPr bwMode="auto">
              <a:xfrm>
                <a:off x="12772799" y="5489575"/>
                <a:ext cx="433388" cy="757238"/>
              </a:xfrm>
              <a:custGeom>
                <a:avLst/>
                <a:gdLst>
                  <a:gd name="T0" fmla="*/ 137 w 137"/>
                  <a:gd name="T1" fmla="*/ 221 h 240"/>
                  <a:gd name="T2" fmla="*/ 112 w 137"/>
                  <a:gd name="T3" fmla="*/ 226 h 240"/>
                  <a:gd name="T4" fmla="*/ 38 w 137"/>
                  <a:gd name="T5" fmla="*/ 85 h 240"/>
                  <a:gd name="T6" fmla="*/ 35 w 137"/>
                  <a:gd name="T7" fmla="*/ 86 h 240"/>
                  <a:gd name="T8" fmla="*/ 46 w 137"/>
                  <a:gd name="T9" fmla="*/ 237 h 240"/>
                  <a:gd name="T10" fmla="*/ 17 w 137"/>
                  <a:gd name="T11" fmla="*/ 240 h 240"/>
                  <a:gd name="T12" fmla="*/ 0 w 137"/>
                  <a:gd name="T13" fmla="*/ 17 h 240"/>
                  <a:gd name="T14" fmla="*/ 49 w 137"/>
                  <a:gd name="T15" fmla="*/ 37 h 240"/>
                  <a:gd name="T16" fmla="*/ 95 w 137"/>
                  <a:gd name="T17" fmla="*/ 105 h 240"/>
                  <a:gd name="T18" fmla="*/ 86 w 137"/>
                  <a:gd name="T19" fmla="*/ 5 h 240"/>
                  <a:gd name="T20" fmla="*/ 110 w 137"/>
                  <a:gd name="T21" fmla="*/ 0 h 240"/>
                  <a:gd name="T22" fmla="*/ 137 w 137"/>
                  <a:gd name="T23" fmla="*/ 22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" h="240">
                    <a:moveTo>
                      <a:pt x="137" y="221"/>
                    </a:moveTo>
                    <a:cubicBezTo>
                      <a:pt x="127" y="223"/>
                      <a:pt x="120" y="224"/>
                      <a:pt x="112" y="226"/>
                    </a:cubicBezTo>
                    <a:cubicBezTo>
                      <a:pt x="87" y="179"/>
                      <a:pt x="63" y="132"/>
                      <a:pt x="38" y="85"/>
                    </a:cubicBezTo>
                    <a:cubicBezTo>
                      <a:pt x="37" y="85"/>
                      <a:pt x="36" y="86"/>
                      <a:pt x="35" y="86"/>
                    </a:cubicBezTo>
                    <a:cubicBezTo>
                      <a:pt x="39" y="136"/>
                      <a:pt x="42" y="185"/>
                      <a:pt x="46" y="237"/>
                    </a:cubicBezTo>
                    <a:cubicBezTo>
                      <a:pt x="36" y="238"/>
                      <a:pt x="28" y="238"/>
                      <a:pt x="17" y="240"/>
                    </a:cubicBezTo>
                    <a:cubicBezTo>
                      <a:pt x="11" y="164"/>
                      <a:pt x="5" y="91"/>
                      <a:pt x="0" y="17"/>
                    </a:cubicBezTo>
                    <a:cubicBezTo>
                      <a:pt x="33" y="10"/>
                      <a:pt x="33" y="10"/>
                      <a:pt x="49" y="37"/>
                    </a:cubicBezTo>
                    <a:cubicBezTo>
                      <a:pt x="63" y="60"/>
                      <a:pt x="77" y="83"/>
                      <a:pt x="95" y="105"/>
                    </a:cubicBezTo>
                    <a:cubicBezTo>
                      <a:pt x="92" y="72"/>
                      <a:pt x="89" y="39"/>
                      <a:pt x="86" y="5"/>
                    </a:cubicBezTo>
                    <a:cubicBezTo>
                      <a:pt x="94" y="3"/>
                      <a:pt x="101" y="2"/>
                      <a:pt x="110" y="0"/>
                    </a:cubicBezTo>
                    <a:cubicBezTo>
                      <a:pt x="119" y="73"/>
                      <a:pt x="128" y="146"/>
                      <a:pt x="137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84"/>
              <p:cNvSpPr>
                <a:spLocks noEditPoints="1"/>
              </p:cNvSpPr>
              <p:nvPr/>
            </p:nvSpPr>
            <p:spPr bwMode="auto">
              <a:xfrm>
                <a:off x="14103124" y="4878387"/>
                <a:ext cx="720725" cy="762000"/>
              </a:xfrm>
              <a:custGeom>
                <a:avLst/>
                <a:gdLst>
                  <a:gd name="T0" fmla="*/ 124 w 228"/>
                  <a:gd name="T1" fmla="*/ 122 h 241"/>
                  <a:gd name="T2" fmla="*/ 104 w 228"/>
                  <a:gd name="T3" fmla="*/ 142 h 241"/>
                  <a:gd name="T4" fmla="*/ 158 w 228"/>
                  <a:gd name="T5" fmla="*/ 216 h 241"/>
                  <a:gd name="T6" fmla="*/ 135 w 228"/>
                  <a:gd name="T7" fmla="*/ 241 h 241"/>
                  <a:gd name="T8" fmla="*/ 0 w 228"/>
                  <a:gd name="T9" fmla="*/ 51 h 241"/>
                  <a:gd name="T10" fmla="*/ 49 w 228"/>
                  <a:gd name="T11" fmla="*/ 16 h 241"/>
                  <a:gd name="T12" fmla="*/ 122 w 228"/>
                  <a:gd name="T13" fmla="*/ 15 h 241"/>
                  <a:gd name="T14" fmla="*/ 148 w 228"/>
                  <a:gd name="T15" fmla="*/ 87 h 241"/>
                  <a:gd name="T16" fmla="*/ 159 w 228"/>
                  <a:gd name="T17" fmla="*/ 115 h 241"/>
                  <a:gd name="T18" fmla="*/ 228 w 228"/>
                  <a:gd name="T19" fmla="*/ 169 h 241"/>
                  <a:gd name="T20" fmla="*/ 186 w 228"/>
                  <a:gd name="T21" fmla="*/ 174 h 241"/>
                  <a:gd name="T22" fmla="*/ 124 w 228"/>
                  <a:gd name="T23" fmla="*/ 122 h 241"/>
                  <a:gd name="T24" fmla="*/ 85 w 228"/>
                  <a:gd name="T25" fmla="*/ 113 h 241"/>
                  <a:gd name="T26" fmla="*/ 117 w 228"/>
                  <a:gd name="T27" fmla="*/ 72 h 241"/>
                  <a:gd name="T28" fmla="*/ 90 w 228"/>
                  <a:gd name="T29" fmla="*/ 39 h 241"/>
                  <a:gd name="T30" fmla="*/ 41 w 228"/>
                  <a:gd name="T31" fmla="*/ 55 h 241"/>
                  <a:gd name="T32" fmla="*/ 85 w 228"/>
                  <a:gd name="T33" fmla="*/ 113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8" h="241">
                    <a:moveTo>
                      <a:pt x="124" y="122"/>
                    </a:moveTo>
                    <a:cubicBezTo>
                      <a:pt x="116" y="129"/>
                      <a:pt x="111" y="135"/>
                      <a:pt x="104" y="142"/>
                    </a:cubicBezTo>
                    <a:cubicBezTo>
                      <a:pt x="122" y="167"/>
                      <a:pt x="140" y="191"/>
                      <a:pt x="158" y="216"/>
                    </a:cubicBezTo>
                    <a:cubicBezTo>
                      <a:pt x="150" y="225"/>
                      <a:pt x="143" y="232"/>
                      <a:pt x="135" y="241"/>
                    </a:cubicBezTo>
                    <a:cubicBezTo>
                      <a:pt x="90" y="177"/>
                      <a:pt x="46" y="115"/>
                      <a:pt x="0" y="51"/>
                    </a:cubicBezTo>
                    <a:cubicBezTo>
                      <a:pt x="17" y="39"/>
                      <a:pt x="33" y="27"/>
                      <a:pt x="49" y="16"/>
                    </a:cubicBezTo>
                    <a:cubicBezTo>
                      <a:pt x="73" y="1"/>
                      <a:pt x="97" y="0"/>
                      <a:pt x="122" y="15"/>
                    </a:cubicBezTo>
                    <a:cubicBezTo>
                      <a:pt x="150" y="33"/>
                      <a:pt x="153" y="60"/>
                      <a:pt x="148" y="87"/>
                    </a:cubicBezTo>
                    <a:cubicBezTo>
                      <a:pt x="145" y="101"/>
                      <a:pt x="150" y="107"/>
                      <a:pt x="159" y="115"/>
                    </a:cubicBezTo>
                    <a:cubicBezTo>
                      <a:pt x="183" y="132"/>
                      <a:pt x="205" y="151"/>
                      <a:pt x="228" y="169"/>
                    </a:cubicBezTo>
                    <a:cubicBezTo>
                      <a:pt x="208" y="191"/>
                      <a:pt x="208" y="191"/>
                      <a:pt x="186" y="174"/>
                    </a:cubicBezTo>
                    <a:cubicBezTo>
                      <a:pt x="166" y="157"/>
                      <a:pt x="145" y="140"/>
                      <a:pt x="124" y="122"/>
                    </a:cubicBezTo>
                    <a:close/>
                    <a:moveTo>
                      <a:pt x="85" y="113"/>
                    </a:moveTo>
                    <a:cubicBezTo>
                      <a:pt x="102" y="103"/>
                      <a:pt x="118" y="94"/>
                      <a:pt x="117" y="72"/>
                    </a:cubicBezTo>
                    <a:cubicBezTo>
                      <a:pt x="116" y="55"/>
                      <a:pt x="104" y="45"/>
                      <a:pt x="90" y="39"/>
                    </a:cubicBezTo>
                    <a:cubicBezTo>
                      <a:pt x="70" y="30"/>
                      <a:pt x="56" y="40"/>
                      <a:pt x="41" y="55"/>
                    </a:cubicBezTo>
                    <a:cubicBezTo>
                      <a:pt x="55" y="74"/>
                      <a:pt x="69" y="93"/>
                      <a:pt x="85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85"/>
              <p:cNvSpPr/>
              <p:nvPr/>
            </p:nvSpPr>
            <p:spPr bwMode="auto">
              <a:xfrm>
                <a:off x="9386661" y="3990975"/>
                <a:ext cx="820738" cy="669925"/>
              </a:xfrm>
              <a:custGeom>
                <a:avLst/>
                <a:gdLst>
                  <a:gd name="T0" fmla="*/ 108 w 260"/>
                  <a:gd name="T1" fmla="*/ 81 h 212"/>
                  <a:gd name="T2" fmla="*/ 12 w 260"/>
                  <a:gd name="T3" fmla="*/ 129 h 212"/>
                  <a:gd name="T4" fmla="*/ 0 w 260"/>
                  <a:gd name="T5" fmla="*/ 106 h 212"/>
                  <a:gd name="T6" fmla="*/ 204 w 260"/>
                  <a:gd name="T7" fmla="*/ 0 h 212"/>
                  <a:gd name="T8" fmla="*/ 217 w 260"/>
                  <a:gd name="T9" fmla="*/ 24 h 212"/>
                  <a:gd name="T10" fmla="*/ 131 w 260"/>
                  <a:gd name="T11" fmla="*/ 69 h 212"/>
                  <a:gd name="T12" fmla="*/ 161 w 260"/>
                  <a:gd name="T13" fmla="*/ 126 h 212"/>
                  <a:gd name="T14" fmla="*/ 247 w 260"/>
                  <a:gd name="T15" fmla="*/ 84 h 212"/>
                  <a:gd name="T16" fmla="*/ 260 w 260"/>
                  <a:gd name="T17" fmla="*/ 107 h 212"/>
                  <a:gd name="T18" fmla="*/ 55 w 260"/>
                  <a:gd name="T19" fmla="*/ 212 h 212"/>
                  <a:gd name="T20" fmla="*/ 42 w 260"/>
                  <a:gd name="T21" fmla="*/ 189 h 212"/>
                  <a:gd name="T22" fmla="*/ 138 w 260"/>
                  <a:gd name="T23" fmla="*/ 139 h 212"/>
                  <a:gd name="T24" fmla="*/ 108 w 260"/>
                  <a:gd name="T25" fmla="*/ 8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12">
                    <a:moveTo>
                      <a:pt x="108" y="81"/>
                    </a:moveTo>
                    <a:cubicBezTo>
                      <a:pt x="75" y="97"/>
                      <a:pt x="44" y="113"/>
                      <a:pt x="12" y="129"/>
                    </a:cubicBezTo>
                    <a:cubicBezTo>
                      <a:pt x="8" y="121"/>
                      <a:pt x="4" y="114"/>
                      <a:pt x="0" y="106"/>
                    </a:cubicBezTo>
                    <a:cubicBezTo>
                      <a:pt x="68" y="70"/>
                      <a:pt x="135" y="36"/>
                      <a:pt x="204" y="0"/>
                    </a:cubicBezTo>
                    <a:cubicBezTo>
                      <a:pt x="208" y="9"/>
                      <a:pt x="212" y="16"/>
                      <a:pt x="217" y="24"/>
                    </a:cubicBezTo>
                    <a:cubicBezTo>
                      <a:pt x="188" y="39"/>
                      <a:pt x="160" y="54"/>
                      <a:pt x="131" y="69"/>
                    </a:cubicBezTo>
                    <a:cubicBezTo>
                      <a:pt x="141" y="88"/>
                      <a:pt x="151" y="106"/>
                      <a:pt x="161" y="126"/>
                    </a:cubicBezTo>
                    <a:cubicBezTo>
                      <a:pt x="190" y="112"/>
                      <a:pt x="217" y="99"/>
                      <a:pt x="247" y="84"/>
                    </a:cubicBezTo>
                    <a:cubicBezTo>
                      <a:pt x="251" y="91"/>
                      <a:pt x="255" y="99"/>
                      <a:pt x="260" y="107"/>
                    </a:cubicBezTo>
                    <a:cubicBezTo>
                      <a:pt x="191" y="142"/>
                      <a:pt x="124" y="177"/>
                      <a:pt x="55" y="212"/>
                    </a:cubicBezTo>
                    <a:cubicBezTo>
                      <a:pt x="51" y="205"/>
                      <a:pt x="47" y="198"/>
                      <a:pt x="42" y="189"/>
                    </a:cubicBezTo>
                    <a:cubicBezTo>
                      <a:pt x="74" y="172"/>
                      <a:pt x="105" y="156"/>
                      <a:pt x="138" y="139"/>
                    </a:cubicBezTo>
                    <a:cubicBezTo>
                      <a:pt x="127" y="119"/>
                      <a:pt x="118" y="101"/>
                      <a:pt x="108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86"/>
              <p:cNvSpPr>
                <a:spLocks noEditPoints="1"/>
              </p:cNvSpPr>
              <p:nvPr/>
            </p:nvSpPr>
            <p:spPr bwMode="auto">
              <a:xfrm>
                <a:off x="10480449" y="5126037"/>
                <a:ext cx="615950" cy="741363"/>
              </a:xfrm>
              <a:custGeom>
                <a:avLst/>
                <a:gdLst>
                  <a:gd name="T0" fmla="*/ 0 w 195"/>
                  <a:gd name="T1" fmla="*/ 167 h 235"/>
                  <a:gd name="T2" fmla="*/ 160 w 195"/>
                  <a:gd name="T3" fmla="*/ 0 h 235"/>
                  <a:gd name="T4" fmla="*/ 195 w 195"/>
                  <a:gd name="T5" fmla="*/ 22 h 235"/>
                  <a:gd name="T6" fmla="*/ 107 w 195"/>
                  <a:gd name="T7" fmla="*/ 235 h 235"/>
                  <a:gd name="T8" fmla="*/ 79 w 195"/>
                  <a:gd name="T9" fmla="*/ 219 h 235"/>
                  <a:gd name="T10" fmla="*/ 98 w 195"/>
                  <a:gd name="T11" fmla="*/ 178 h 235"/>
                  <a:gd name="T12" fmla="*/ 90 w 195"/>
                  <a:gd name="T13" fmla="*/ 145 h 235"/>
                  <a:gd name="T14" fmla="*/ 70 w 195"/>
                  <a:gd name="T15" fmla="*/ 131 h 235"/>
                  <a:gd name="T16" fmla="*/ 25 w 195"/>
                  <a:gd name="T17" fmla="*/ 187 h 235"/>
                  <a:gd name="T18" fmla="*/ 0 w 195"/>
                  <a:gd name="T19" fmla="*/ 167 h 235"/>
                  <a:gd name="T20" fmla="*/ 121 w 195"/>
                  <a:gd name="T21" fmla="*/ 127 h 235"/>
                  <a:gd name="T22" fmla="*/ 154 w 195"/>
                  <a:gd name="T23" fmla="*/ 50 h 235"/>
                  <a:gd name="T24" fmla="*/ 95 w 195"/>
                  <a:gd name="T25" fmla="*/ 108 h 235"/>
                  <a:gd name="T26" fmla="*/ 121 w 195"/>
                  <a:gd name="T27" fmla="*/ 127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5" h="235">
                    <a:moveTo>
                      <a:pt x="0" y="167"/>
                    </a:moveTo>
                    <a:cubicBezTo>
                      <a:pt x="54" y="111"/>
                      <a:pt x="107" y="56"/>
                      <a:pt x="160" y="0"/>
                    </a:cubicBezTo>
                    <a:cubicBezTo>
                      <a:pt x="173" y="8"/>
                      <a:pt x="183" y="14"/>
                      <a:pt x="195" y="22"/>
                    </a:cubicBezTo>
                    <a:cubicBezTo>
                      <a:pt x="166" y="92"/>
                      <a:pt x="137" y="163"/>
                      <a:pt x="107" y="235"/>
                    </a:cubicBezTo>
                    <a:cubicBezTo>
                      <a:pt x="97" y="230"/>
                      <a:pt x="89" y="225"/>
                      <a:pt x="79" y="219"/>
                    </a:cubicBezTo>
                    <a:cubicBezTo>
                      <a:pt x="85" y="205"/>
                      <a:pt x="90" y="191"/>
                      <a:pt x="98" y="178"/>
                    </a:cubicBezTo>
                    <a:cubicBezTo>
                      <a:pt x="107" y="163"/>
                      <a:pt x="106" y="153"/>
                      <a:pt x="90" y="145"/>
                    </a:cubicBezTo>
                    <a:cubicBezTo>
                      <a:pt x="84" y="142"/>
                      <a:pt x="79" y="137"/>
                      <a:pt x="70" y="131"/>
                    </a:cubicBezTo>
                    <a:cubicBezTo>
                      <a:pt x="55" y="149"/>
                      <a:pt x="40" y="168"/>
                      <a:pt x="25" y="187"/>
                    </a:cubicBezTo>
                    <a:cubicBezTo>
                      <a:pt x="12" y="177"/>
                      <a:pt x="5" y="171"/>
                      <a:pt x="0" y="167"/>
                    </a:cubicBezTo>
                    <a:close/>
                    <a:moveTo>
                      <a:pt x="121" y="127"/>
                    </a:moveTo>
                    <a:cubicBezTo>
                      <a:pt x="132" y="100"/>
                      <a:pt x="143" y="76"/>
                      <a:pt x="154" y="50"/>
                    </a:cubicBezTo>
                    <a:cubicBezTo>
                      <a:pt x="133" y="71"/>
                      <a:pt x="115" y="89"/>
                      <a:pt x="95" y="108"/>
                    </a:cubicBezTo>
                    <a:cubicBezTo>
                      <a:pt x="103" y="114"/>
                      <a:pt x="111" y="119"/>
                      <a:pt x="12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87"/>
              <p:cNvSpPr/>
              <p:nvPr/>
            </p:nvSpPr>
            <p:spPr bwMode="auto">
              <a:xfrm>
                <a:off x="11399611" y="5441950"/>
                <a:ext cx="520700" cy="785813"/>
              </a:xfrm>
              <a:custGeom>
                <a:avLst/>
                <a:gdLst>
                  <a:gd name="T0" fmla="*/ 110 w 165"/>
                  <a:gd name="T1" fmla="*/ 156 h 249"/>
                  <a:gd name="T2" fmla="*/ 76 w 165"/>
                  <a:gd name="T3" fmla="*/ 143 h 249"/>
                  <a:gd name="T4" fmla="*/ 83 w 165"/>
                  <a:gd name="T5" fmla="*/ 120 h 249"/>
                  <a:gd name="T6" fmla="*/ 141 w 165"/>
                  <a:gd name="T7" fmla="*/ 139 h 249"/>
                  <a:gd name="T8" fmla="*/ 107 w 165"/>
                  <a:gd name="T9" fmla="*/ 249 h 249"/>
                  <a:gd name="T10" fmla="*/ 83 w 165"/>
                  <a:gd name="T11" fmla="*/ 227 h 249"/>
                  <a:gd name="T12" fmla="*/ 11 w 165"/>
                  <a:gd name="T13" fmla="*/ 147 h 249"/>
                  <a:gd name="T14" fmla="*/ 47 w 165"/>
                  <a:gd name="T15" fmla="*/ 47 h 249"/>
                  <a:gd name="T16" fmla="*/ 93 w 165"/>
                  <a:gd name="T17" fmla="*/ 12 h 249"/>
                  <a:gd name="T18" fmla="*/ 162 w 165"/>
                  <a:gd name="T19" fmla="*/ 55 h 249"/>
                  <a:gd name="T20" fmla="*/ 165 w 165"/>
                  <a:gd name="T21" fmla="*/ 93 h 249"/>
                  <a:gd name="T22" fmla="*/ 134 w 165"/>
                  <a:gd name="T23" fmla="*/ 90 h 249"/>
                  <a:gd name="T24" fmla="*/ 134 w 165"/>
                  <a:gd name="T25" fmla="*/ 69 h 249"/>
                  <a:gd name="T26" fmla="*/ 115 w 165"/>
                  <a:gd name="T27" fmla="*/ 38 h 249"/>
                  <a:gd name="T28" fmla="*/ 74 w 165"/>
                  <a:gd name="T29" fmla="*/ 54 h 249"/>
                  <a:gd name="T30" fmla="*/ 38 w 165"/>
                  <a:gd name="T31" fmla="*/ 159 h 249"/>
                  <a:gd name="T32" fmla="*/ 64 w 165"/>
                  <a:gd name="T33" fmla="*/ 205 h 249"/>
                  <a:gd name="T34" fmla="*/ 104 w 165"/>
                  <a:gd name="T35" fmla="*/ 175 h 249"/>
                  <a:gd name="T36" fmla="*/ 110 w 165"/>
                  <a:gd name="T3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5" h="249">
                    <a:moveTo>
                      <a:pt x="110" y="156"/>
                    </a:moveTo>
                    <a:cubicBezTo>
                      <a:pt x="99" y="151"/>
                      <a:pt x="88" y="147"/>
                      <a:pt x="76" y="143"/>
                    </a:cubicBezTo>
                    <a:cubicBezTo>
                      <a:pt x="78" y="136"/>
                      <a:pt x="80" y="129"/>
                      <a:pt x="83" y="120"/>
                    </a:cubicBezTo>
                    <a:cubicBezTo>
                      <a:pt x="102" y="126"/>
                      <a:pt x="121" y="132"/>
                      <a:pt x="141" y="139"/>
                    </a:cubicBezTo>
                    <a:cubicBezTo>
                      <a:pt x="130" y="175"/>
                      <a:pt x="119" y="210"/>
                      <a:pt x="107" y="249"/>
                    </a:cubicBezTo>
                    <a:cubicBezTo>
                      <a:pt x="97" y="241"/>
                      <a:pt x="91" y="234"/>
                      <a:pt x="83" y="227"/>
                    </a:cubicBezTo>
                    <a:cubicBezTo>
                      <a:pt x="36" y="234"/>
                      <a:pt x="0" y="200"/>
                      <a:pt x="11" y="147"/>
                    </a:cubicBezTo>
                    <a:cubicBezTo>
                      <a:pt x="18" y="112"/>
                      <a:pt x="31" y="78"/>
                      <a:pt x="47" y="47"/>
                    </a:cubicBezTo>
                    <a:cubicBezTo>
                      <a:pt x="56" y="31"/>
                      <a:pt x="76" y="18"/>
                      <a:pt x="93" y="12"/>
                    </a:cubicBezTo>
                    <a:cubicBezTo>
                      <a:pt x="127" y="0"/>
                      <a:pt x="154" y="19"/>
                      <a:pt x="162" y="55"/>
                    </a:cubicBezTo>
                    <a:cubicBezTo>
                      <a:pt x="164" y="66"/>
                      <a:pt x="164" y="78"/>
                      <a:pt x="165" y="93"/>
                    </a:cubicBezTo>
                    <a:cubicBezTo>
                      <a:pt x="153" y="92"/>
                      <a:pt x="144" y="91"/>
                      <a:pt x="134" y="90"/>
                    </a:cubicBezTo>
                    <a:cubicBezTo>
                      <a:pt x="134" y="82"/>
                      <a:pt x="134" y="76"/>
                      <a:pt x="134" y="69"/>
                    </a:cubicBezTo>
                    <a:cubicBezTo>
                      <a:pt x="134" y="55"/>
                      <a:pt x="130" y="42"/>
                      <a:pt x="115" y="38"/>
                    </a:cubicBezTo>
                    <a:cubicBezTo>
                      <a:pt x="98" y="34"/>
                      <a:pt x="80" y="38"/>
                      <a:pt x="74" y="54"/>
                    </a:cubicBezTo>
                    <a:cubicBezTo>
                      <a:pt x="60" y="88"/>
                      <a:pt x="48" y="123"/>
                      <a:pt x="38" y="159"/>
                    </a:cubicBezTo>
                    <a:cubicBezTo>
                      <a:pt x="33" y="181"/>
                      <a:pt x="46" y="201"/>
                      <a:pt x="64" y="205"/>
                    </a:cubicBezTo>
                    <a:cubicBezTo>
                      <a:pt x="80" y="210"/>
                      <a:pt x="96" y="198"/>
                      <a:pt x="104" y="175"/>
                    </a:cubicBezTo>
                    <a:cubicBezTo>
                      <a:pt x="107" y="170"/>
                      <a:pt x="108" y="164"/>
                      <a:pt x="110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88"/>
              <p:cNvSpPr/>
              <p:nvPr/>
            </p:nvSpPr>
            <p:spPr bwMode="auto">
              <a:xfrm>
                <a:off x="12312424" y="5551487"/>
                <a:ext cx="412750" cy="714375"/>
              </a:xfrm>
              <a:custGeom>
                <a:avLst/>
                <a:gdLst>
                  <a:gd name="T0" fmla="*/ 1 w 131"/>
                  <a:gd name="T1" fmla="*/ 0 h 226"/>
                  <a:gd name="T2" fmla="*/ 30 w 131"/>
                  <a:gd name="T3" fmla="*/ 0 h 226"/>
                  <a:gd name="T4" fmla="*/ 30 w 131"/>
                  <a:gd name="T5" fmla="*/ 98 h 226"/>
                  <a:gd name="T6" fmla="*/ 28 w 131"/>
                  <a:gd name="T7" fmla="*/ 164 h 226"/>
                  <a:gd name="T8" fmla="*/ 68 w 131"/>
                  <a:gd name="T9" fmla="*/ 199 h 226"/>
                  <a:gd name="T10" fmla="*/ 97 w 131"/>
                  <a:gd name="T11" fmla="*/ 163 h 226"/>
                  <a:gd name="T12" fmla="*/ 102 w 131"/>
                  <a:gd name="T13" fmla="*/ 15 h 226"/>
                  <a:gd name="T14" fmla="*/ 103 w 131"/>
                  <a:gd name="T15" fmla="*/ 4 h 226"/>
                  <a:gd name="T16" fmla="*/ 131 w 131"/>
                  <a:gd name="T17" fmla="*/ 4 h 226"/>
                  <a:gd name="T18" fmla="*/ 123 w 131"/>
                  <a:gd name="T19" fmla="*/ 176 h 226"/>
                  <a:gd name="T20" fmla="*/ 64 w 131"/>
                  <a:gd name="T21" fmla="*/ 226 h 226"/>
                  <a:gd name="T22" fmla="*/ 1 w 131"/>
                  <a:gd name="T23" fmla="*/ 172 h 226"/>
                  <a:gd name="T24" fmla="*/ 1 w 131"/>
                  <a:gd name="T2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" h="226">
                    <a:moveTo>
                      <a:pt x="1" y="0"/>
                    </a:moveTo>
                    <a:cubicBezTo>
                      <a:pt x="14" y="0"/>
                      <a:pt x="22" y="0"/>
                      <a:pt x="30" y="0"/>
                    </a:cubicBezTo>
                    <a:cubicBezTo>
                      <a:pt x="30" y="33"/>
                      <a:pt x="30" y="66"/>
                      <a:pt x="30" y="98"/>
                    </a:cubicBezTo>
                    <a:cubicBezTo>
                      <a:pt x="30" y="120"/>
                      <a:pt x="28" y="142"/>
                      <a:pt x="28" y="164"/>
                    </a:cubicBezTo>
                    <a:cubicBezTo>
                      <a:pt x="28" y="189"/>
                      <a:pt x="44" y="201"/>
                      <a:pt x="68" y="199"/>
                    </a:cubicBezTo>
                    <a:cubicBezTo>
                      <a:pt x="86" y="197"/>
                      <a:pt x="96" y="186"/>
                      <a:pt x="97" y="163"/>
                    </a:cubicBezTo>
                    <a:cubicBezTo>
                      <a:pt x="99" y="114"/>
                      <a:pt x="100" y="65"/>
                      <a:pt x="102" y="15"/>
                    </a:cubicBezTo>
                    <a:cubicBezTo>
                      <a:pt x="102" y="12"/>
                      <a:pt x="103" y="9"/>
                      <a:pt x="103" y="4"/>
                    </a:cubicBezTo>
                    <a:cubicBezTo>
                      <a:pt x="112" y="4"/>
                      <a:pt x="121" y="4"/>
                      <a:pt x="131" y="4"/>
                    </a:cubicBezTo>
                    <a:cubicBezTo>
                      <a:pt x="129" y="62"/>
                      <a:pt x="127" y="119"/>
                      <a:pt x="123" y="176"/>
                    </a:cubicBezTo>
                    <a:cubicBezTo>
                      <a:pt x="121" y="206"/>
                      <a:pt x="95" y="226"/>
                      <a:pt x="64" y="226"/>
                    </a:cubicBezTo>
                    <a:cubicBezTo>
                      <a:pt x="28" y="225"/>
                      <a:pt x="2" y="205"/>
                      <a:pt x="1" y="172"/>
                    </a:cubicBezTo>
                    <a:cubicBezTo>
                      <a:pt x="0" y="115"/>
                      <a:pt x="1" y="58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89"/>
              <p:cNvSpPr/>
              <p:nvPr/>
            </p:nvSpPr>
            <p:spPr bwMode="auto">
              <a:xfrm>
                <a:off x="9635899" y="4373562"/>
                <a:ext cx="825500" cy="698500"/>
              </a:xfrm>
              <a:custGeom>
                <a:avLst/>
                <a:gdLst>
                  <a:gd name="T0" fmla="*/ 192 w 261"/>
                  <a:gd name="T1" fmla="*/ 0 h 221"/>
                  <a:gd name="T2" fmla="*/ 261 w 261"/>
                  <a:gd name="T3" fmla="*/ 96 h 221"/>
                  <a:gd name="T4" fmla="*/ 240 w 261"/>
                  <a:gd name="T5" fmla="*/ 110 h 221"/>
                  <a:gd name="T6" fmla="*/ 196 w 261"/>
                  <a:gd name="T7" fmla="*/ 49 h 221"/>
                  <a:gd name="T8" fmla="*/ 175 w 261"/>
                  <a:gd name="T9" fmla="*/ 44 h 221"/>
                  <a:gd name="T10" fmla="*/ 128 w 261"/>
                  <a:gd name="T11" fmla="*/ 73 h 221"/>
                  <a:gd name="T12" fmla="*/ 175 w 261"/>
                  <a:gd name="T13" fmla="*/ 140 h 221"/>
                  <a:gd name="T14" fmla="*/ 156 w 261"/>
                  <a:gd name="T15" fmla="*/ 155 h 221"/>
                  <a:gd name="T16" fmla="*/ 106 w 261"/>
                  <a:gd name="T17" fmla="*/ 87 h 221"/>
                  <a:gd name="T18" fmla="*/ 38 w 261"/>
                  <a:gd name="T19" fmla="*/ 129 h 221"/>
                  <a:gd name="T20" fmla="*/ 93 w 261"/>
                  <a:gd name="T21" fmla="*/ 207 h 221"/>
                  <a:gd name="T22" fmla="*/ 73 w 261"/>
                  <a:gd name="T23" fmla="*/ 221 h 221"/>
                  <a:gd name="T24" fmla="*/ 0 w 261"/>
                  <a:gd name="T25" fmla="*/ 120 h 221"/>
                  <a:gd name="T26" fmla="*/ 192 w 261"/>
                  <a:gd name="T27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1" h="221">
                    <a:moveTo>
                      <a:pt x="192" y="0"/>
                    </a:moveTo>
                    <a:cubicBezTo>
                      <a:pt x="215" y="32"/>
                      <a:pt x="237" y="63"/>
                      <a:pt x="261" y="96"/>
                    </a:cubicBezTo>
                    <a:cubicBezTo>
                      <a:pt x="254" y="101"/>
                      <a:pt x="248" y="105"/>
                      <a:pt x="240" y="110"/>
                    </a:cubicBezTo>
                    <a:cubicBezTo>
                      <a:pt x="225" y="89"/>
                      <a:pt x="210" y="69"/>
                      <a:pt x="196" y="49"/>
                    </a:cubicBezTo>
                    <a:cubicBezTo>
                      <a:pt x="190" y="39"/>
                      <a:pt x="184" y="38"/>
                      <a:pt x="175" y="44"/>
                    </a:cubicBezTo>
                    <a:cubicBezTo>
                      <a:pt x="160" y="54"/>
                      <a:pt x="145" y="63"/>
                      <a:pt x="128" y="73"/>
                    </a:cubicBezTo>
                    <a:cubicBezTo>
                      <a:pt x="144" y="96"/>
                      <a:pt x="159" y="117"/>
                      <a:pt x="175" y="140"/>
                    </a:cubicBezTo>
                    <a:cubicBezTo>
                      <a:pt x="169" y="145"/>
                      <a:pt x="164" y="149"/>
                      <a:pt x="156" y="155"/>
                    </a:cubicBezTo>
                    <a:cubicBezTo>
                      <a:pt x="139" y="132"/>
                      <a:pt x="122" y="109"/>
                      <a:pt x="106" y="87"/>
                    </a:cubicBezTo>
                    <a:cubicBezTo>
                      <a:pt x="83" y="101"/>
                      <a:pt x="62" y="114"/>
                      <a:pt x="38" y="129"/>
                    </a:cubicBezTo>
                    <a:cubicBezTo>
                      <a:pt x="56" y="154"/>
                      <a:pt x="74" y="180"/>
                      <a:pt x="93" y="207"/>
                    </a:cubicBezTo>
                    <a:cubicBezTo>
                      <a:pt x="87" y="211"/>
                      <a:pt x="81" y="216"/>
                      <a:pt x="73" y="221"/>
                    </a:cubicBezTo>
                    <a:cubicBezTo>
                      <a:pt x="49" y="188"/>
                      <a:pt x="25" y="155"/>
                      <a:pt x="0" y="120"/>
                    </a:cubicBezTo>
                    <a:cubicBezTo>
                      <a:pt x="64" y="80"/>
                      <a:pt x="128" y="4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90"/>
              <p:cNvSpPr/>
              <p:nvPr/>
            </p:nvSpPr>
            <p:spPr bwMode="auto">
              <a:xfrm>
                <a:off x="13347474" y="5267325"/>
                <a:ext cx="487363" cy="777875"/>
              </a:xfrm>
              <a:custGeom>
                <a:avLst/>
                <a:gdLst>
                  <a:gd name="T0" fmla="*/ 117 w 154"/>
                  <a:gd name="T1" fmla="*/ 0 h 246"/>
                  <a:gd name="T2" fmla="*/ 135 w 154"/>
                  <a:gd name="T3" fmla="*/ 115 h 246"/>
                  <a:gd name="T4" fmla="*/ 149 w 154"/>
                  <a:gd name="T5" fmla="*/ 208 h 246"/>
                  <a:gd name="T6" fmla="*/ 124 w 154"/>
                  <a:gd name="T7" fmla="*/ 246 h 246"/>
                  <a:gd name="T8" fmla="*/ 0 w 154"/>
                  <a:gd name="T9" fmla="*/ 48 h 246"/>
                  <a:gd name="T10" fmla="*/ 27 w 154"/>
                  <a:gd name="T11" fmla="*/ 36 h 246"/>
                  <a:gd name="T12" fmla="*/ 108 w 154"/>
                  <a:gd name="T13" fmla="*/ 162 h 246"/>
                  <a:gd name="T14" fmla="*/ 112 w 154"/>
                  <a:gd name="T15" fmla="*/ 160 h 246"/>
                  <a:gd name="T16" fmla="*/ 99 w 154"/>
                  <a:gd name="T17" fmla="*/ 70 h 246"/>
                  <a:gd name="T18" fmla="*/ 92 w 154"/>
                  <a:gd name="T19" fmla="*/ 28 h 246"/>
                  <a:gd name="T20" fmla="*/ 117 w 154"/>
                  <a:gd name="T21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246">
                    <a:moveTo>
                      <a:pt x="117" y="0"/>
                    </a:moveTo>
                    <a:cubicBezTo>
                      <a:pt x="123" y="39"/>
                      <a:pt x="129" y="77"/>
                      <a:pt x="135" y="115"/>
                    </a:cubicBezTo>
                    <a:cubicBezTo>
                      <a:pt x="140" y="146"/>
                      <a:pt x="144" y="177"/>
                      <a:pt x="149" y="208"/>
                    </a:cubicBezTo>
                    <a:cubicBezTo>
                      <a:pt x="153" y="236"/>
                      <a:pt x="154" y="236"/>
                      <a:pt x="124" y="246"/>
                    </a:cubicBezTo>
                    <a:cubicBezTo>
                      <a:pt x="83" y="181"/>
                      <a:pt x="42" y="115"/>
                      <a:pt x="0" y="48"/>
                    </a:cubicBezTo>
                    <a:cubicBezTo>
                      <a:pt x="9" y="44"/>
                      <a:pt x="17" y="40"/>
                      <a:pt x="27" y="36"/>
                    </a:cubicBezTo>
                    <a:cubicBezTo>
                      <a:pt x="54" y="78"/>
                      <a:pt x="81" y="120"/>
                      <a:pt x="108" y="162"/>
                    </a:cubicBezTo>
                    <a:cubicBezTo>
                      <a:pt x="109" y="161"/>
                      <a:pt x="111" y="161"/>
                      <a:pt x="112" y="160"/>
                    </a:cubicBezTo>
                    <a:cubicBezTo>
                      <a:pt x="108" y="130"/>
                      <a:pt x="103" y="100"/>
                      <a:pt x="99" y="70"/>
                    </a:cubicBezTo>
                    <a:cubicBezTo>
                      <a:pt x="97" y="56"/>
                      <a:pt x="94" y="42"/>
                      <a:pt x="92" y="28"/>
                    </a:cubicBezTo>
                    <a:cubicBezTo>
                      <a:pt x="90" y="7"/>
                      <a:pt x="91" y="7"/>
                      <a:pt x="1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91"/>
              <p:cNvSpPr/>
              <p:nvPr/>
            </p:nvSpPr>
            <p:spPr bwMode="auto">
              <a:xfrm>
                <a:off x="11237686" y="209550"/>
                <a:ext cx="533400" cy="842963"/>
              </a:xfrm>
              <a:custGeom>
                <a:avLst/>
                <a:gdLst>
                  <a:gd name="T0" fmla="*/ 169 w 169"/>
                  <a:gd name="T1" fmla="*/ 10 h 267"/>
                  <a:gd name="T2" fmla="*/ 164 w 169"/>
                  <a:gd name="T3" fmla="*/ 22 h 267"/>
                  <a:gd name="T4" fmla="*/ 144 w 169"/>
                  <a:gd name="T5" fmla="*/ 89 h 267"/>
                  <a:gd name="T6" fmla="*/ 121 w 169"/>
                  <a:gd name="T7" fmla="*/ 163 h 267"/>
                  <a:gd name="T8" fmla="*/ 94 w 169"/>
                  <a:gd name="T9" fmla="*/ 233 h 267"/>
                  <a:gd name="T10" fmla="*/ 47 w 169"/>
                  <a:gd name="T11" fmla="*/ 252 h 267"/>
                  <a:gd name="T12" fmla="*/ 34 w 169"/>
                  <a:gd name="T13" fmla="*/ 188 h 267"/>
                  <a:gd name="T14" fmla="*/ 100 w 169"/>
                  <a:gd name="T15" fmla="*/ 98 h 267"/>
                  <a:gd name="T16" fmla="*/ 141 w 169"/>
                  <a:gd name="T17" fmla="*/ 11 h 267"/>
                  <a:gd name="T18" fmla="*/ 157 w 169"/>
                  <a:gd name="T19" fmla="*/ 0 h 267"/>
                  <a:gd name="T20" fmla="*/ 169 w 169"/>
                  <a:gd name="T21" fmla="*/ 1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9" h="267">
                    <a:moveTo>
                      <a:pt x="169" y="10"/>
                    </a:moveTo>
                    <a:cubicBezTo>
                      <a:pt x="166" y="16"/>
                      <a:pt x="165" y="19"/>
                      <a:pt x="164" y="22"/>
                    </a:cubicBezTo>
                    <a:cubicBezTo>
                      <a:pt x="157" y="44"/>
                      <a:pt x="150" y="67"/>
                      <a:pt x="144" y="89"/>
                    </a:cubicBezTo>
                    <a:cubicBezTo>
                      <a:pt x="136" y="114"/>
                      <a:pt x="129" y="139"/>
                      <a:pt x="121" y="163"/>
                    </a:cubicBezTo>
                    <a:cubicBezTo>
                      <a:pt x="113" y="187"/>
                      <a:pt x="103" y="210"/>
                      <a:pt x="94" y="233"/>
                    </a:cubicBezTo>
                    <a:cubicBezTo>
                      <a:pt x="84" y="261"/>
                      <a:pt x="72" y="267"/>
                      <a:pt x="47" y="252"/>
                    </a:cubicBezTo>
                    <a:cubicBezTo>
                      <a:pt x="9" y="228"/>
                      <a:pt x="0" y="230"/>
                      <a:pt x="34" y="188"/>
                    </a:cubicBezTo>
                    <a:cubicBezTo>
                      <a:pt x="57" y="159"/>
                      <a:pt x="81" y="130"/>
                      <a:pt x="100" y="98"/>
                    </a:cubicBezTo>
                    <a:cubicBezTo>
                      <a:pt x="117" y="71"/>
                      <a:pt x="127" y="40"/>
                      <a:pt x="141" y="11"/>
                    </a:cubicBezTo>
                    <a:cubicBezTo>
                      <a:pt x="144" y="6"/>
                      <a:pt x="151" y="1"/>
                      <a:pt x="157" y="0"/>
                    </a:cubicBezTo>
                    <a:cubicBezTo>
                      <a:pt x="160" y="0"/>
                      <a:pt x="165" y="7"/>
                      <a:pt x="16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92"/>
              <p:cNvSpPr/>
              <p:nvPr/>
            </p:nvSpPr>
            <p:spPr bwMode="auto">
              <a:xfrm>
                <a:off x="14469836" y="4581525"/>
                <a:ext cx="693738" cy="644525"/>
              </a:xfrm>
              <a:custGeom>
                <a:avLst/>
                <a:gdLst>
                  <a:gd name="T0" fmla="*/ 116 w 220"/>
                  <a:gd name="T1" fmla="*/ 190 h 204"/>
                  <a:gd name="T2" fmla="*/ 126 w 220"/>
                  <a:gd name="T3" fmla="*/ 168 h 204"/>
                  <a:gd name="T4" fmla="*/ 154 w 220"/>
                  <a:gd name="T5" fmla="*/ 170 h 204"/>
                  <a:gd name="T6" fmla="*/ 188 w 220"/>
                  <a:gd name="T7" fmla="*/ 138 h 204"/>
                  <a:gd name="T8" fmla="*/ 158 w 220"/>
                  <a:gd name="T9" fmla="*/ 102 h 204"/>
                  <a:gd name="T10" fmla="*/ 105 w 220"/>
                  <a:gd name="T11" fmla="*/ 112 h 204"/>
                  <a:gd name="T12" fmla="*/ 63 w 220"/>
                  <a:gd name="T13" fmla="*/ 124 h 204"/>
                  <a:gd name="T14" fmla="*/ 9 w 220"/>
                  <a:gd name="T15" fmla="*/ 86 h 204"/>
                  <a:gd name="T16" fmla="*/ 28 w 220"/>
                  <a:gd name="T17" fmla="*/ 13 h 204"/>
                  <a:gd name="T18" fmla="*/ 97 w 220"/>
                  <a:gd name="T19" fmla="*/ 13 h 204"/>
                  <a:gd name="T20" fmla="*/ 87 w 220"/>
                  <a:gd name="T21" fmla="*/ 35 h 204"/>
                  <a:gd name="T22" fmla="*/ 63 w 220"/>
                  <a:gd name="T23" fmla="*/ 33 h 204"/>
                  <a:gd name="T24" fmla="*/ 32 w 220"/>
                  <a:gd name="T25" fmla="*/ 65 h 204"/>
                  <a:gd name="T26" fmla="*/ 65 w 220"/>
                  <a:gd name="T27" fmla="*/ 94 h 204"/>
                  <a:gd name="T28" fmla="*/ 109 w 220"/>
                  <a:gd name="T29" fmla="*/ 77 h 204"/>
                  <a:gd name="T30" fmla="*/ 213 w 220"/>
                  <a:gd name="T31" fmla="*/ 120 h 204"/>
                  <a:gd name="T32" fmla="*/ 189 w 220"/>
                  <a:gd name="T33" fmla="*/ 187 h 204"/>
                  <a:gd name="T34" fmla="*/ 116 w 220"/>
                  <a:gd name="T35" fmla="*/ 19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0" h="204">
                    <a:moveTo>
                      <a:pt x="116" y="190"/>
                    </a:moveTo>
                    <a:cubicBezTo>
                      <a:pt x="120" y="182"/>
                      <a:pt x="123" y="175"/>
                      <a:pt x="126" y="168"/>
                    </a:cubicBezTo>
                    <a:cubicBezTo>
                      <a:pt x="135" y="169"/>
                      <a:pt x="145" y="171"/>
                      <a:pt x="154" y="170"/>
                    </a:cubicBezTo>
                    <a:cubicBezTo>
                      <a:pt x="173" y="170"/>
                      <a:pt x="187" y="156"/>
                      <a:pt x="188" y="138"/>
                    </a:cubicBezTo>
                    <a:cubicBezTo>
                      <a:pt x="188" y="120"/>
                      <a:pt x="176" y="101"/>
                      <a:pt x="158" y="102"/>
                    </a:cubicBezTo>
                    <a:cubicBezTo>
                      <a:pt x="140" y="102"/>
                      <a:pt x="122" y="108"/>
                      <a:pt x="105" y="112"/>
                    </a:cubicBezTo>
                    <a:cubicBezTo>
                      <a:pt x="91" y="116"/>
                      <a:pt x="77" y="123"/>
                      <a:pt x="63" y="124"/>
                    </a:cubicBezTo>
                    <a:cubicBezTo>
                      <a:pt x="35" y="125"/>
                      <a:pt x="18" y="111"/>
                      <a:pt x="9" y="86"/>
                    </a:cubicBezTo>
                    <a:cubicBezTo>
                      <a:pt x="0" y="59"/>
                      <a:pt x="8" y="29"/>
                      <a:pt x="28" y="13"/>
                    </a:cubicBezTo>
                    <a:cubicBezTo>
                      <a:pt x="44" y="0"/>
                      <a:pt x="74" y="0"/>
                      <a:pt x="97" y="13"/>
                    </a:cubicBezTo>
                    <a:cubicBezTo>
                      <a:pt x="94" y="20"/>
                      <a:pt x="91" y="27"/>
                      <a:pt x="87" y="35"/>
                    </a:cubicBezTo>
                    <a:cubicBezTo>
                      <a:pt x="79" y="34"/>
                      <a:pt x="71" y="33"/>
                      <a:pt x="63" y="33"/>
                    </a:cubicBezTo>
                    <a:cubicBezTo>
                      <a:pt x="41" y="33"/>
                      <a:pt x="30" y="44"/>
                      <a:pt x="32" y="65"/>
                    </a:cubicBezTo>
                    <a:cubicBezTo>
                      <a:pt x="33" y="86"/>
                      <a:pt x="44" y="97"/>
                      <a:pt x="65" y="94"/>
                    </a:cubicBezTo>
                    <a:cubicBezTo>
                      <a:pt x="80" y="91"/>
                      <a:pt x="95" y="84"/>
                      <a:pt x="109" y="77"/>
                    </a:cubicBezTo>
                    <a:cubicBezTo>
                      <a:pt x="152" y="57"/>
                      <a:pt x="202" y="77"/>
                      <a:pt x="213" y="120"/>
                    </a:cubicBezTo>
                    <a:cubicBezTo>
                      <a:pt x="220" y="146"/>
                      <a:pt x="210" y="171"/>
                      <a:pt x="189" y="187"/>
                    </a:cubicBezTo>
                    <a:cubicBezTo>
                      <a:pt x="168" y="203"/>
                      <a:pt x="141" y="204"/>
                      <a:pt x="116" y="1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93"/>
              <p:cNvSpPr/>
              <p:nvPr/>
            </p:nvSpPr>
            <p:spPr bwMode="auto">
              <a:xfrm>
                <a:off x="13752286" y="5072062"/>
                <a:ext cx="695325" cy="788988"/>
              </a:xfrm>
              <a:custGeom>
                <a:avLst/>
                <a:gdLst>
                  <a:gd name="T0" fmla="*/ 208 w 220"/>
                  <a:gd name="T1" fmla="*/ 171 h 250"/>
                  <a:gd name="T2" fmla="*/ 220 w 220"/>
                  <a:gd name="T3" fmla="*/ 194 h 250"/>
                  <a:gd name="T4" fmla="*/ 115 w 220"/>
                  <a:gd name="T5" fmla="*/ 250 h 250"/>
                  <a:gd name="T6" fmla="*/ 0 w 220"/>
                  <a:gd name="T7" fmla="*/ 53 h 250"/>
                  <a:gd name="T8" fmla="*/ 99 w 220"/>
                  <a:gd name="T9" fmla="*/ 0 h 250"/>
                  <a:gd name="T10" fmla="*/ 113 w 220"/>
                  <a:gd name="T11" fmla="*/ 21 h 250"/>
                  <a:gd name="T12" fmla="*/ 37 w 220"/>
                  <a:gd name="T13" fmla="*/ 63 h 250"/>
                  <a:gd name="T14" fmla="*/ 72 w 220"/>
                  <a:gd name="T15" fmla="*/ 123 h 250"/>
                  <a:gd name="T16" fmla="*/ 142 w 220"/>
                  <a:gd name="T17" fmla="*/ 86 h 250"/>
                  <a:gd name="T18" fmla="*/ 155 w 220"/>
                  <a:gd name="T19" fmla="*/ 108 h 250"/>
                  <a:gd name="T20" fmla="*/ 86 w 220"/>
                  <a:gd name="T21" fmla="*/ 145 h 250"/>
                  <a:gd name="T22" fmla="*/ 125 w 220"/>
                  <a:gd name="T23" fmla="*/ 215 h 250"/>
                  <a:gd name="T24" fmla="*/ 208 w 220"/>
                  <a:gd name="T25" fmla="*/ 171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250">
                    <a:moveTo>
                      <a:pt x="208" y="171"/>
                    </a:moveTo>
                    <a:cubicBezTo>
                      <a:pt x="212" y="179"/>
                      <a:pt x="216" y="186"/>
                      <a:pt x="220" y="194"/>
                    </a:cubicBezTo>
                    <a:cubicBezTo>
                      <a:pt x="185" y="212"/>
                      <a:pt x="151" y="231"/>
                      <a:pt x="115" y="250"/>
                    </a:cubicBezTo>
                    <a:cubicBezTo>
                      <a:pt x="77" y="184"/>
                      <a:pt x="39" y="119"/>
                      <a:pt x="0" y="53"/>
                    </a:cubicBezTo>
                    <a:cubicBezTo>
                      <a:pt x="33" y="35"/>
                      <a:pt x="66" y="18"/>
                      <a:pt x="99" y="0"/>
                    </a:cubicBezTo>
                    <a:cubicBezTo>
                      <a:pt x="104" y="6"/>
                      <a:pt x="108" y="13"/>
                      <a:pt x="113" y="21"/>
                    </a:cubicBezTo>
                    <a:cubicBezTo>
                      <a:pt x="88" y="35"/>
                      <a:pt x="64" y="48"/>
                      <a:pt x="37" y="63"/>
                    </a:cubicBezTo>
                    <a:cubicBezTo>
                      <a:pt x="49" y="83"/>
                      <a:pt x="60" y="102"/>
                      <a:pt x="72" y="123"/>
                    </a:cubicBezTo>
                    <a:cubicBezTo>
                      <a:pt x="96" y="111"/>
                      <a:pt x="118" y="99"/>
                      <a:pt x="142" y="86"/>
                    </a:cubicBezTo>
                    <a:cubicBezTo>
                      <a:pt x="146" y="93"/>
                      <a:pt x="150" y="100"/>
                      <a:pt x="155" y="108"/>
                    </a:cubicBezTo>
                    <a:cubicBezTo>
                      <a:pt x="131" y="120"/>
                      <a:pt x="109" y="132"/>
                      <a:pt x="86" y="145"/>
                    </a:cubicBezTo>
                    <a:cubicBezTo>
                      <a:pt x="99" y="168"/>
                      <a:pt x="111" y="190"/>
                      <a:pt x="125" y="215"/>
                    </a:cubicBezTo>
                    <a:cubicBezTo>
                      <a:pt x="152" y="201"/>
                      <a:pt x="179" y="187"/>
                      <a:pt x="208" y="1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94"/>
              <p:cNvSpPr/>
              <p:nvPr/>
            </p:nvSpPr>
            <p:spPr bwMode="auto">
              <a:xfrm>
                <a:off x="9172349" y="3549650"/>
                <a:ext cx="827088" cy="603250"/>
              </a:xfrm>
              <a:custGeom>
                <a:avLst/>
                <a:gdLst>
                  <a:gd name="T0" fmla="*/ 198 w 262"/>
                  <a:gd name="T1" fmla="*/ 10 h 191"/>
                  <a:gd name="T2" fmla="*/ 221 w 262"/>
                  <a:gd name="T3" fmla="*/ 0 h 191"/>
                  <a:gd name="T4" fmla="*/ 262 w 262"/>
                  <a:gd name="T5" fmla="*/ 108 h 191"/>
                  <a:gd name="T6" fmla="*/ 207 w 262"/>
                  <a:gd name="T7" fmla="*/ 114 h 191"/>
                  <a:gd name="T8" fmla="*/ 35 w 262"/>
                  <a:gd name="T9" fmla="*/ 88 h 191"/>
                  <a:gd name="T10" fmla="*/ 69 w 262"/>
                  <a:gd name="T11" fmla="*/ 180 h 191"/>
                  <a:gd name="T12" fmla="*/ 46 w 262"/>
                  <a:gd name="T13" fmla="*/ 191 h 191"/>
                  <a:gd name="T14" fmla="*/ 0 w 262"/>
                  <a:gd name="T15" fmla="*/ 69 h 191"/>
                  <a:gd name="T16" fmla="*/ 39 w 262"/>
                  <a:gd name="T17" fmla="*/ 65 h 191"/>
                  <a:gd name="T18" fmla="*/ 214 w 262"/>
                  <a:gd name="T19" fmla="*/ 91 h 191"/>
                  <a:gd name="T20" fmla="*/ 228 w 262"/>
                  <a:gd name="T21" fmla="*/ 92 h 191"/>
                  <a:gd name="T22" fmla="*/ 198 w 262"/>
                  <a:gd name="T23" fmla="*/ 1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91">
                    <a:moveTo>
                      <a:pt x="198" y="10"/>
                    </a:moveTo>
                    <a:cubicBezTo>
                      <a:pt x="205" y="7"/>
                      <a:pt x="212" y="4"/>
                      <a:pt x="221" y="0"/>
                    </a:cubicBezTo>
                    <a:cubicBezTo>
                      <a:pt x="235" y="37"/>
                      <a:pt x="248" y="72"/>
                      <a:pt x="262" y="108"/>
                    </a:cubicBezTo>
                    <a:cubicBezTo>
                      <a:pt x="245" y="123"/>
                      <a:pt x="225" y="117"/>
                      <a:pt x="207" y="114"/>
                    </a:cubicBezTo>
                    <a:cubicBezTo>
                      <a:pt x="151" y="106"/>
                      <a:pt x="95" y="97"/>
                      <a:pt x="35" y="88"/>
                    </a:cubicBezTo>
                    <a:cubicBezTo>
                      <a:pt x="47" y="121"/>
                      <a:pt x="58" y="150"/>
                      <a:pt x="69" y="180"/>
                    </a:cubicBezTo>
                    <a:cubicBezTo>
                      <a:pt x="62" y="183"/>
                      <a:pt x="55" y="186"/>
                      <a:pt x="46" y="191"/>
                    </a:cubicBezTo>
                    <a:cubicBezTo>
                      <a:pt x="31" y="151"/>
                      <a:pt x="16" y="112"/>
                      <a:pt x="0" y="69"/>
                    </a:cubicBezTo>
                    <a:cubicBezTo>
                      <a:pt x="14" y="67"/>
                      <a:pt x="27" y="63"/>
                      <a:pt x="39" y="65"/>
                    </a:cubicBezTo>
                    <a:cubicBezTo>
                      <a:pt x="97" y="73"/>
                      <a:pt x="156" y="82"/>
                      <a:pt x="214" y="91"/>
                    </a:cubicBezTo>
                    <a:cubicBezTo>
                      <a:pt x="217" y="92"/>
                      <a:pt x="221" y="92"/>
                      <a:pt x="228" y="92"/>
                    </a:cubicBezTo>
                    <a:cubicBezTo>
                      <a:pt x="217" y="64"/>
                      <a:pt x="208" y="37"/>
                      <a:pt x="19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95"/>
              <p:cNvSpPr/>
              <p:nvPr/>
            </p:nvSpPr>
            <p:spPr bwMode="auto">
              <a:xfrm>
                <a:off x="15009586" y="3498850"/>
                <a:ext cx="749300" cy="492125"/>
              </a:xfrm>
              <a:custGeom>
                <a:avLst/>
                <a:gdLst>
                  <a:gd name="T0" fmla="*/ 1 w 237"/>
                  <a:gd name="T1" fmla="*/ 123 h 156"/>
                  <a:gd name="T2" fmla="*/ 27 w 237"/>
                  <a:gd name="T3" fmla="*/ 100 h 156"/>
                  <a:gd name="T4" fmla="*/ 107 w 237"/>
                  <a:gd name="T5" fmla="*/ 101 h 156"/>
                  <a:gd name="T6" fmla="*/ 114 w 237"/>
                  <a:gd name="T7" fmla="*/ 98 h 156"/>
                  <a:gd name="T8" fmla="*/ 57 w 237"/>
                  <a:gd name="T9" fmla="*/ 45 h 156"/>
                  <a:gd name="T10" fmla="*/ 50 w 237"/>
                  <a:gd name="T11" fmla="*/ 0 h 156"/>
                  <a:gd name="T12" fmla="*/ 237 w 237"/>
                  <a:gd name="T13" fmla="*/ 128 h 156"/>
                  <a:gd name="T14" fmla="*/ 226 w 237"/>
                  <a:gd name="T15" fmla="*/ 156 h 156"/>
                  <a:gd name="T16" fmla="*/ 1 w 237"/>
                  <a:gd name="T17" fmla="*/ 12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" h="156">
                    <a:moveTo>
                      <a:pt x="1" y="123"/>
                    </a:moveTo>
                    <a:cubicBezTo>
                      <a:pt x="0" y="104"/>
                      <a:pt x="9" y="99"/>
                      <a:pt x="27" y="100"/>
                    </a:cubicBezTo>
                    <a:cubicBezTo>
                      <a:pt x="53" y="102"/>
                      <a:pt x="80" y="101"/>
                      <a:pt x="107" y="101"/>
                    </a:cubicBezTo>
                    <a:cubicBezTo>
                      <a:pt x="108" y="101"/>
                      <a:pt x="109" y="100"/>
                      <a:pt x="114" y="98"/>
                    </a:cubicBezTo>
                    <a:cubicBezTo>
                      <a:pt x="94" y="80"/>
                      <a:pt x="76" y="63"/>
                      <a:pt x="57" y="45"/>
                    </a:cubicBezTo>
                    <a:cubicBezTo>
                      <a:pt x="38" y="27"/>
                      <a:pt x="38" y="27"/>
                      <a:pt x="50" y="0"/>
                    </a:cubicBezTo>
                    <a:cubicBezTo>
                      <a:pt x="110" y="47"/>
                      <a:pt x="157" y="112"/>
                      <a:pt x="237" y="128"/>
                    </a:cubicBezTo>
                    <a:cubicBezTo>
                      <a:pt x="233" y="138"/>
                      <a:pt x="230" y="145"/>
                      <a:pt x="226" y="156"/>
                    </a:cubicBezTo>
                    <a:cubicBezTo>
                      <a:pt x="155" y="113"/>
                      <a:pt x="77" y="133"/>
                      <a:pt x="1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96"/>
              <p:cNvSpPr>
                <a:spLocks noEditPoints="1"/>
              </p:cNvSpPr>
              <p:nvPr/>
            </p:nvSpPr>
            <p:spPr bwMode="auto">
              <a:xfrm>
                <a:off x="11859986" y="4851400"/>
                <a:ext cx="496888" cy="469900"/>
              </a:xfrm>
              <a:custGeom>
                <a:avLst/>
                <a:gdLst>
                  <a:gd name="T0" fmla="*/ 129 w 157"/>
                  <a:gd name="T1" fmla="*/ 71 h 149"/>
                  <a:gd name="T2" fmla="*/ 148 w 157"/>
                  <a:gd name="T3" fmla="*/ 114 h 149"/>
                  <a:gd name="T4" fmla="*/ 105 w 157"/>
                  <a:gd name="T5" fmla="*/ 145 h 149"/>
                  <a:gd name="T6" fmla="*/ 25 w 157"/>
                  <a:gd name="T7" fmla="*/ 129 h 149"/>
                  <a:gd name="T8" fmla="*/ 32 w 157"/>
                  <a:gd name="T9" fmla="*/ 70 h 149"/>
                  <a:gd name="T10" fmla="*/ 47 w 157"/>
                  <a:gd name="T11" fmla="*/ 63 h 149"/>
                  <a:gd name="T12" fmla="*/ 44 w 157"/>
                  <a:gd name="T13" fmla="*/ 59 h 149"/>
                  <a:gd name="T14" fmla="*/ 30 w 157"/>
                  <a:gd name="T15" fmla="*/ 26 h 149"/>
                  <a:gd name="T16" fmla="*/ 67 w 157"/>
                  <a:gd name="T17" fmla="*/ 2 h 149"/>
                  <a:gd name="T18" fmla="*/ 133 w 157"/>
                  <a:gd name="T19" fmla="*/ 11 h 149"/>
                  <a:gd name="T20" fmla="*/ 156 w 157"/>
                  <a:gd name="T21" fmla="*/ 41 h 149"/>
                  <a:gd name="T22" fmla="*/ 133 w 157"/>
                  <a:gd name="T23" fmla="*/ 68 h 149"/>
                  <a:gd name="T24" fmla="*/ 129 w 157"/>
                  <a:gd name="T25" fmla="*/ 71 h 149"/>
                  <a:gd name="T26" fmla="*/ 92 w 157"/>
                  <a:gd name="T27" fmla="*/ 136 h 149"/>
                  <a:gd name="T28" fmla="*/ 118 w 157"/>
                  <a:gd name="T29" fmla="*/ 112 h 149"/>
                  <a:gd name="T30" fmla="*/ 100 w 157"/>
                  <a:gd name="T31" fmla="*/ 84 h 149"/>
                  <a:gd name="T32" fmla="*/ 80 w 157"/>
                  <a:gd name="T33" fmla="*/ 76 h 149"/>
                  <a:gd name="T34" fmla="*/ 39 w 157"/>
                  <a:gd name="T35" fmla="*/ 92 h 149"/>
                  <a:gd name="T36" fmla="*/ 58 w 157"/>
                  <a:gd name="T37" fmla="*/ 127 h 149"/>
                  <a:gd name="T38" fmla="*/ 92 w 157"/>
                  <a:gd name="T39" fmla="*/ 136 h 149"/>
                  <a:gd name="T40" fmla="*/ 81 w 157"/>
                  <a:gd name="T41" fmla="*/ 11 h 149"/>
                  <a:gd name="T42" fmla="*/ 59 w 157"/>
                  <a:gd name="T43" fmla="*/ 28 h 149"/>
                  <a:gd name="T44" fmla="*/ 76 w 157"/>
                  <a:gd name="T45" fmla="*/ 55 h 149"/>
                  <a:gd name="T46" fmla="*/ 91 w 157"/>
                  <a:gd name="T47" fmla="*/ 61 h 149"/>
                  <a:gd name="T48" fmla="*/ 128 w 157"/>
                  <a:gd name="T49" fmla="*/ 44 h 149"/>
                  <a:gd name="T50" fmla="*/ 107 w 157"/>
                  <a:gd name="T51" fmla="*/ 16 h 149"/>
                  <a:gd name="T52" fmla="*/ 81 w 157"/>
                  <a:gd name="T53" fmla="*/ 11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7" h="149">
                    <a:moveTo>
                      <a:pt x="129" y="71"/>
                    </a:moveTo>
                    <a:cubicBezTo>
                      <a:pt x="136" y="86"/>
                      <a:pt x="150" y="101"/>
                      <a:pt x="148" y="114"/>
                    </a:cubicBezTo>
                    <a:cubicBezTo>
                      <a:pt x="145" y="134"/>
                      <a:pt x="125" y="143"/>
                      <a:pt x="105" y="145"/>
                    </a:cubicBezTo>
                    <a:cubicBezTo>
                      <a:pt x="76" y="149"/>
                      <a:pt x="49" y="146"/>
                      <a:pt x="25" y="129"/>
                    </a:cubicBezTo>
                    <a:cubicBezTo>
                      <a:pt x="0" y="110"/>
                      <a:pt x="3" y="84"/>
                      <a:pt x="32" y="70"/>
                    </a:cubicBezTo>
                    <a:cubicBezTo>
                      <a:pt x="37" y="68"/>
                      <a:pt x="42" y="66"/>
                      <a:pt x="47" y="63"/>
                    </a:cubicBezTo>
                    <a:cubicBezTo>
                      <a:pt x="46" y="61"/>
                      <a:pt x="45" y="60"/>
                      <a:pt x="44" y="59"/>
                    </a:cubicBezTo>
                    <a:cubicBezTo>
                      <a:pt x="35" y="49"/>
                      <a:pt x="20" y="39"/>
                      <a:pt x="30" y="26"/>
                    </a:cubicBezTo>
                    <a:cubicBezTo>
                      <a:pt x="38" y="14"/>
                      <a:pt x="54" y="3"/>
                      <a:pt x="67" y="2"/>
                    </a:cubicBezTo>
                    <a:cubicBezTo>
                      <a:pt x="89" y="0"/>
                      <a:pt x="112" y="4"/>
                      <a:pt x="133" y="11"/>
                    </a:cubicBezTo>
                    <a:cubicBezTo>
                      <a:pt x="144" y="14"/>
                      <a:pt x="156" y="30"/>
                      <a:pt x="156" y="41"/>
                    </a:cubicBezTo>
                    <a:cubicBezTo>
                      <a:pt x="157" y="49"/>
                      <a:pt x="142" y="59"/>
                      <a:pt x="133" y="68"/>
                    </a:cubicBezTo>
                    <a:cubicBezTo>
                      <a:pt x="131" y="71"/>
                      <a:pt x="127" y="71"/>
                      <a:pt x="129" y="71"/>
                    </a:cubicBezTo>
                    <a:close/>
                    <a:moveTo>
                      <a:pt x="92" y="136"/>
                    </a:moveTo>
                    <a:cubicBezTo>
                      <a:pt x="100" y="129"/>
                      <a:pt x="113" y="123"/>
                      <a:pt x="118" y="112"/>
                    </a:cubicBezTo>
                    <a:cubicBezTo>
                      <a:pt x="125" y="97"/>
                      <a:pt x="110" y="90"/>
                      <a:pt x="100" y="84"/>
                    </a:cubicBezTo>
                    <a:cubicBezTo>
                      <a:pt x="94" y="80"/>
                      <a:pt x="86" y="78"/>
                      <a:pt x="80" y="76"/>
                    </a:cubicBezTo>
                    <a:cubicBezTo>
                      <a:pt x="65" y="69"/>
                      <a:pt x="44" y="78"/>
                      <a:pt x="39" y="92"/>
                    </a:cubicBezTo>
                    <a:cubicBezTo>
                      <a:pt x="34" y="106"/>
                      <a:pt x="42" y="121"/>
                      <a:pt x="58" y="127"/>
                    </a:cubicBezTo>
                    <a:cubicBezTo>
                      <a:pt x="67" y="130"/>
                      <a:pt x="76" y="132"/>
                      <a:pt x="92" y="136"/>
                    </a:cubicBezTo>
                    <a:close/>
                    <a:moveTo>
                      <a:pt x="81" y="11"/>
                    </a:moveTo>
                    <a:cubicBezTo>
                      <a:pt x="75" y="15"/>
                      <a:pt x="63" y="20"/>
                      <a:pt x="59" y="28"/>
                    </a:cubicBezTo>
                    <a:cubicBezTo>
                      <a:pt x="53" y="42"/>
                      <a:pt x="66" y="49"/>
                      <a:pt x="76" y="55"/>
                    </a:cubicBezTo>
                    <a:cubicBezTo>
                      <a:pt x="81" y="57"/>
                      <a:pt x="86" y="59"/>
                      <a:pt x="91" y="61"/>
                    </a:cubicBezTo>
                    <a:cubicBezTo>
                      <a:pt x="106" y="68"/>
                      <a:pt x="124" y="60"/>
                      <a:pt x="128" y="44"/>
                    </a:cubicBezTo>
                    <a:cubicBezTo>
                      <a:pt x="133" y="27"/>
                      <a:pt x="121" y="20"/>
                      <a:pt x="107" y="16"/>
                    </a:cubicBezTo>
                    <a:cubicBezTo>
                      <a:pt x="100" y="14"/>
                      <a:pt x="93" y="14"/>
                      <a:pt x="8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97"/>
              <p:cNvSpPr/>
              <p:nvPr/>
            </p:nvSpPr>
            <p:spPr bwMode="auto">
              <a:xfrm>
                <a:off x="11859986" y="-317500"/>
                <a:ext cx="423863" cy="431800"/>
              </a:xfrm>
              <a:custGeom>
                <a:avLst/>
                <a:gdLst>
                  <a:gd name="T0" fmla="*/ 64 w 134"/>
                  <a:gd name="T1" fmla="*/ 137 h 137"/>
                  <a:gd name="T2" fmla="*/ 64 w 134"/>
                  <a:gd name="T3" fmla="*/ 92 h 137"/>
                  <a:gd name="T4" fmla="*/ 8 w 134"/>
                  <a:gd name="T5" fmla="*/ 79 h 137"/>
                  <a:gd name="T6" fmla="*/ 14 w 134"/>
                  <a:gd name="T7" fmla="*/ 51 h 137"/>
                  <a:gd name="T8" fmla="*/ 68 w 134"/>
                  <a:gd name="T9" fmla="*/ 14 h 137"/>
                  <a:gd name="T10" fmla="*/ 112 w 134"/>
                  <a:gd name="T11" fmla="*/ 10 h 137"/>
                  <a:gd name="T12" fmla="*/ 129 w 134"/>
                  <a:gd name="T13" fmla="*/ 53 h 137"/>
                  <a:gd name="T14" fmla="*/ 64 w 134"/>
                  <a:gd name="T15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4" h="137">
                    <a:moveTo>
                      <a:pt x="64" y="137"/>
                    </a:moveTo>
                    <a:cubicBezTo>
                      <a:pt x="64" y="123"/>
                      <a:pt x="64" y="109"/>
                      <a:pt x="64" y="92"/>
                    </a:cubicBezTo>
                    <a:cubicBezTo>
                      <a:pt x="40" y="103"/>
                      <a:pt x="22" y="98"/>
                      <a:pt x="8" y="79"/>
                    </a:cubicBezTo>
                    <a:cubicBezTo>
                      <a:pt x="0" y="68"/>
                      <a:pt x="3" y="58"/>
                      <a:pt x="14" y="51"/>
                    </a:cubicBezTo>
                    <a:cubicBezTo>
                      <a:pt x="32" y="39"/>
                      <a:pt x="51" y="27"/>
                      <a:pt x="68" y="14"/>
                    </a:cubicBezTo>
                    <a:cubicBezTo>
                      <a:pt x="83" y="3"/>
                      <a:pt x="98" y="0"/>
                      <a:pt x="112" y="10"/>
                    </a:cubicBezTo>
                    <a:cubicBezTo>
                      <a:pt x="125" y="20"/>
                      <a:pt x="134" y="34"/>
                      <a:pt x="129" y="53"/>
                    </a:cubicBezTo>
                    <a:cubicBezTo>
                      <a:pt x="119" y="89"/>
                      <a:pt x="91" y="126"/>
                      <a:pt x="6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98"/>
              <p:cNvSpPr/>
              <p:nvPr/>
            </p:nvSpPr>
            <p:spPr bwMode="auto">
              <a:xfrm>
                <a:off x="9926411" y="4838700"/>
                <a:ext cx="758825" cy="536575"/>
              </a:xfrm>
              <a:custGeom>
                <a:avLst/>
                <a:gdLst>
                  <a:gd name="T0" fmla="*/ 217 w 240"/>
                  <a:gd name="T1" fmla="*/ 0 h 170"/>
                  <a:gd name="T2" fmla="*/ 235 w 240"/>
                  <a:gd name="T3" fmla="*/ 22 h 170"/>
                  <a:gd name="T4" fmla="*/ 240 w 240"/>
                  <a:gd name="T5" fmla="*/ 28 h 170"/>
                  <a:gd name="T6" fmla="*/ 198 w 240"/>
                  <a:gd name="T7" fmla="*/ 63 h 170"/>
                  <a:gd name="T8" fmla="*/ 107 w 240"/>
                  <a:gd name="T9" fmla="*/ 150 h 170"/>
                  <a:gd name="T10" fmla="*/ 30 w 240"/>
                  <a:gd name="T11" fmla="*/ 149 h 170"/>
                  <a:gd name="T12" fmla="*/ 14 w 240"/>
                  <a:gd name="T13" fmla="*/ 73 h 170"/>
                  <a:gd name="T14" fmla="*/ 36 w 240"/>
                  <a:gd name="T15" fmla="*/ 102 h 170"/>
                  <a:gd name="T16" fmla="*/ 87 w 240"/>
                  <a:gd name="T17" fmla="*/ 128 h 170"/>
                  <a:gd name="T18" fmla="*/ 135 w 240"/>
                  <a:gd name="T19" fmla="*/ 83 h 170"/>
                  <a:gd name="T20" fmla="*/ 217 w 240"/>
                  <a:gd name="T2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70">
                    <a:moveTo>
                      <a:pt x="217" y="0"/>
                    </a:moveTo>
                    <a:cubicBezTo>
                      <a:pt x="224" y="9"/>
                      <a:pt x="230" y="15"/>
                      <a:pt x="235" y="22"/>
                    </a:cubicBezTo>
                    <a:cubicBezTo>
                      <a:pt x="237" y="24"/>
                      <a:pt x="239" y="26"/>
                      <a:pt x="240" y="28"/>
                    </a:cubicBezTo>
                    <a:cubicBezTo>
                      <a:pt x="226" y="39"/>
                      <a:pt x="211" y="51"/>
                      <a:pt x="198" y="63"/>
                    </a:cubicBezTo>
                    <a:cubicBezTo>
                      <a:pt x="167" y="92"/>
                      <a:pt x="138" y="122"/>
                      <a:pt x="107" y="150"/>
                    </a:cubicBezTo>
                    <a:cubicBezTo>
                      <a:pt x="83" y="170"/>
                      <a:pt x="52" y="168"/>
                      <a:pt x="30" y="149"/>
                    </a:cubicBezTo>
                    <a:cubicBezTo>
                      <a:pt x="6" y="128"/>
                      <a:pt x="0" y="100"/>
                      <a:pt x="14" y="73"/>
                    </a:cubicBezTo>
                    <a:cubicBezTo>
                      <a:pt x="27" y="78"/>
                      <a:pt x="39" y="81"/>
                      <a:pt x="36" y="102"/>
                    </a:cubicBezTo>
                    <a:cubicBezTo>
                      <a:pt x="33" y="127"/>
                      <a:pt x="66" y="143"/>
                      <a:pt x="87" y="128"/>
                    </a:cubicBezTo>
                    <a:cubicBezTo>
                      <a:pt x="104" y="115"/>
                      <a:pt x="119" y="99"/>
                      <a:pt x="135" y="83"/>
                    </a:cubicBezTo>
                    <a:cubicBezTo>
                      <a:pt x="162" y="57"/>
                      <a:pt x="188" y="29"/>
                      <a:pt x="2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99"/>
              <p:cNvSpPr>
                <a:spLocks noEditPoints="1"/>
              </p:cNvSpPr>
              <p:nvPr/>
            </p:nvSpPr>
            <p:spPr bwMode="auto">
              <a:xfrm>
                <a:off x="12596586" y="4835525"/>
                <a:ext cx="476250" cy="476250"/>
              </a:xfrm>
              <a:custGeom>
                <a:avLst/>
                <a:gdLst>
                  <a:gd name="T0" fmla="*/ 20 w 151"/>
                  <a:gd name="T1" fmla="*/ 148 h 151"/>
                  <a:gd name="T2" fmla="*/ 20 w 151"/>
                  <a:gd name="T3" fmla="*/ 132 h 151"/>
                  <a:gd name="T4" fmla="*/ 105 w 151"/>
                  <a:gd name="T5" fmla="*/ 93 h 151"/>
                  <a:gd name="T6" fmla="*/ 45 w 151"/>
                  <a:gd name="T7" fmla="*/ 95 h 151"/>
                  <a:gd name="T8" fmla="*/ 1 w 151"/>
                  <a:gd name="T9" fmla="*/ 56 h 151"/>
                  <a:gd name="T10" fmla="*/ 41 w 151"/>
                  <a:gd name="T11" fmla="*/ 9 h 151"/>
                  <a:gd name="T12" fmla="*/ 116 w 151"/>
                  <a:gd name="T13" fmla="*/ 19 h 151"/>
                  <a:gd name="T14" fmla="*/ 101 w 151"/>
                  <a:gd name="T15" fmla="*/ 137 h 151"/>
                  <a:gd name="T16" fmla="*/ 20 w 151"/>
                  <a:gd name="T17" fmla="*/ 148 h 151"/>
                  <a:gd name="T18" fmla="*/ 73 w 151"/>
                  <a:gd name="T19" fmla="*/ 82 h 151"/>
                  <a:gd name="T20" fmla="*/ 109 w 151"/>
                  <a:gd name="T21" fmla="*/ 62 h 151"/>
                  <a:gd name="T22" fmla="*/ 68 w 151"/>
                  <a:gd name="T23" fmla="*/ 19 h 151"/>
                  <a:gd name="T24" fmla="*/ 29 w 151"/>
                  <a:gd name="T25" fmla="*/ 51 h 151"/>
                  <a:gd name="T26" fmla="*/ 73 w 151"/>
                  <a:gd name="T27" fmla="*/ 8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1" h="151">
                    <a:moveTo>
                      <a:pt x="20" y="148"/>
                    </a:moveTo>
                    <a:cubicBezTo>
                      <a:pt x="20" y="142"/>
                      <a:pt x="20" y="137"/>
                      <a:pt x="20" y="132"/>
                    </a:cubicBezTo>
                    <a:cubicBezTo>
                      <a:pt x="72" y="141"/>
                      <a:pt x="104" y="125"/>
                      <a:pt x="105" y="93"/>
                    </a:cubicBezTo>
                    <a:cubicBezTo>
                      <a:pt x="85" y="94"/>
                      <a:pt x="65" y="97"/>
                      <a:pt x="45" y="95"/>
                    </a:cubicBezTo>
                    <a:cubicBezTo>
                      <a:pt x="17" y="92"/>
                      <a:pt x="3" y="77"/>
                      <a:pt x="1" y="56"/>
                    </a:cubicBezTo>
                    <a:cubicBezTo>
                      <a:pt x="0" y="34"/>
                      <a:pt x="14" y="14"/>
                      <a:pt x="41" y="9"/>
                    </a:cubicBezTo>
                    <a:cubicBezTo>
                      <a:pt x="66" y="3"/>
                      <a:pt x="94" y="0"/>
                      <a:pt x="116" y="19"/>
                    </a:cubicBezTo>
                    <a:cubicBezTo>
                      <a:pt x="151" y="49"/>
                      <a:pt x="142" y="113"/>
                      <a:pt x="101" y="137"/>
                    </a:cubicBezTo>
                    <a:cubicBezTo>
                      <a:pt x="76" y="151"/>
                      <a:pt x="50" y="151"/>
                      <a:pt x="20" y="148"/>
                    </a:cubicBezTo>
                    <a:close/>
                    <a:moveTo>
                      <a:pt x="73" y="82"/>
                    </a:moveTo>
                    <a:cubicBezTo>
                      <a:pt x="82" y="74"/>
                      <a:pt x="107" y="88"/>
                      <a:pt x="109" y="62"/>
                    </a:cubicBezTo>
                    <a:cubicBezTo>
                      <a:pt x="112" y="37"/>
                      <a:pt x="93" y="19"/>
                      <a:pt x="68" y="19"/>
                    </a:cubicBezTo>
                    <a:cubicBezTo>
                      <a:pt x="45" y="19"/>
                      <a:pt x="30" y="32"/>
                      <a:pt x="29" y="51"/>
                    </a:cubicBezTo>
                    <a:cubicBezTo>
                      <a:pt x="29" y="70"/>
                      <a:pt x="44" y="82"/>
                      <a:pt x="7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00"/>
              <p:cNvSpPr/>
              <p:nvPr/>
            </p:nvSpPr>
            <p:spPr bwMode="auto">
              <a:xfrm>
                <a:off x="14814324" y="3927475"/>
                <a:ext cx="757238" cy="582613"/>
              </a:xfrm>
              <a:custGeom>
                <a:avLst/>
                <a:gdLst>
                  <a:gd name="T0" fmla="*/ 240 w 240"/>
                  <a:gd name="T1" fmla="*/ 161 h 184"/>
                  <a:gd name="T2" fmla="*/ 228 w 240"/>
                  <a:gd name="T3" fmla="*/ 184 h 184"/>
                  <a:gd name="T4" fmla="*/ 45 w 240"/>
                  <a:gd name="T5" fmla="*/ 77 h 184"/>
                  <a:gd name="T6" fmla="*/ 23 w 240"/>
                  <a:gd name="T7" fmla="*/ 116 h 184"/>
                  <a:gd name="T8" fmla="*/ 0 w 240"/>
                  <a:gd name="T9" fmla="*/ 102 h 184"/>
                  <a:gd name="T10" fmla="*/ 55 w 240"/>
                  <a:gd name="T11" fmla="*/ 0 h 184"/>
                  <a:gd name="T12" fmla="*/ 76 w 240"/>
                  <a:gd name="T13" fmla="*/ 12 h 184"/>
                  <a:gd name="T14" fmla="*/ 76 w 240"/>
                  <a:gd name="T15" fmla="*/ 17 h 184"/>
                  <a:gd name="T16" fmla="*/ 94 w 240"/>
                  <a:gd name="T17" fmla="*/ 75 h 184"/>
                  <a:gd name="T18" fmla="*/ 167 w 240"/>
                  <a:gd name="T19" fmla="*/ 118 h 184"/>
                  <a:gd name="T20" fmla="*/ 240 w 240"/>
                  <a:gd name="T21" fmla="*/ 16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84">
                    <a:moveTo>
                      <a:pt x="240" y="161"/>
                    </a:moveTo>
                    <a:cubicBezTo>
                      <a:pt x="235" y="169"/>
                      <a:pt x="232" y="176"/>
                      <a:pt x="228" y="184"/>
                    </a:cubicBezTo>
                    <a:cubicBezTo>
                      <a:pt x="166" y="148"/>
                      <a:pt x="106" y="113"/>
                      <a:pt x="45" y="77"/>
                    </a:cubicBezTo>
                    <a:cubicBezTo>
                      <a:pt x="37" y="90"/>
                      <a:pt x="30" y="102"/>
                      <a:pt x="23" y="116"/>
                    </a:cubicBezTo>
                    <a:cubicBezTo>
                      <a:pt x="15" y="111"/>
                      <a:pt x="8" y="107"/>
                      <a:pt x="0" y="102"/>
                    </a:cubicBezTo>
                    <a:cubicBezTo>
                      <a:pt x="19" y="68"/>
                      <a:pt x="37" y="34"/>
                      <a:pt x="55" y="0"/>
                    </a:cubicBezTo>
                    <a:cubicBezTo>
                      <a:pt x="64" y="5"/>
                      <a:pt x="71" y="9"/>
                      <a:pt x="76" y="12"/>
                    </a:cubicBezTo>
                    <a:cubicBezTo>
                      <a:pt x="76" y="15"/>
                      <a:pt x="76" y="16"/>
                      <a:pt x="76" y="17"/>
                    </a:cubicBezTo>
                    <a:cubicBezTo>
                      <a:pt x="59" y="54"/>
                      <a:pt x="58" y="54"/>
                      <a:pt x="94" y="75"/>
                    </a:cubicBezTo>
                    <a:cubicBezTo>
                      <a:pt x="118" y="90"/>
                      <a:pt x="143" y="104"/>
                      <a:pt x="167" y="118"/>
                    </a:cubicBezTo>
                    <a:cubicBezTo>
                      <a:pt x="191" y="132"/>
                      <a:pt x="215" y="146"/>
                      <a:pt x="240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01"/>
              <p:cNvSpPr/>
              <p:nvPr/>
            </p:nvSpPr>
            <p:spPr bwMode="auto">
              <a:xfrm>
                <a:off x="10302649" y="4960937"/>
                <a:ext cx="523875" cy="609600"/>
              </a:xfrm>
              <a:custGeom>
                <a:avLst/>
                <a:gdLst>
                  <a:gd name="T0" fmla="*/ 142 w 166"/>
                  <a:gd name="T1" fmla="*/ 0 h 193"/>
                  <a:gd name="T2" fmla="*/ 166 w 166"/>
                  <a:gd name="T3" fmla="*/ 21 h 193"/>
                  <a:gd name="T4" fmla="*/ 26 w 166"/>
                  <a:gd name="T5" fmla="*/ 193 h 193"/>
                  <a:gd name="T6" fmla="*/ 19 w 166"/>
                  <a:gd name="T7" fmla="*/ 152 h 193"/>
                  <a:gd name="T8" fmla="*/ 142 w 166"/>
                  <a:gd name="T9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93">
                    <a:moveTo>
                      <a:pt x="142" y="0"/>
                    </a:moveTo>
                    <a:cubicBezTo>
                      <a:pt x="151" y="8"/>
                      <a:pt x="158" y="14"/>
                      <a:pt x="166" y="21"/>
                    </a:cubicBezTo>
                    <a:cubicBezTo>
                      <a:pt x="119" y="80"/>
                      <a:pt x="72" y="137"/>
                      <a:pt x="26" y="193"/>
                    </a:cubicBezTo>
                    <a:cubicBezTo>
                      <a:pt x="0" y="176"/>
                      <a:pt x="0" y="176"/>
                      <a:pt x="19" y="152"/>
                    </a:cubicBezTo>
                    <a:cubicBezTo>
                      <a:pt x="59" y="102"/>
                      <a:pt x="100" y="52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02"/>
              <p:cNvSpPr/>
              <p:nvPr/>
            </p:nvSpPr>
            <p:spPr bwMode="auto">
              <a:xfrm>
                <a:off x="13190311" y="5445125"/>
                <a:ext cx="280988" cy="698500"/>
              </a:xfrm>
              <a:custGeom>
                <a:avLst/>
                <a:gdLst>
                  <a:gd name="T0" fmla="*/ 0 w 89"/>
                  <a:gd name="T1" fmla="*/ 8 h 221"/>
                  <a:gd name="T2" fmla="*/ 29 w 89"/>
                  <a:gd name="T3" fmla="*/ 0 h 221"/>
                  <a:gd name="T4" fmla="*/ 89 w 89"/>
                  <a:gd name="T5" fmla="*/ 212 h 221"/>
                  <a:gd name="T6" fmla="*/ 60 w 89"/>
                  <a:gd name="T7" fmla="*/ 221 h 221"/>
                  <a:gd name="T8" fmla="*/ 0 w 89"/>
                  <a:gd name="T9" fmla="*/ 8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221">
                    <a:moveTo>
                      <a:pt x="0" y="8"/>
                    </a:moveTo>
                    <a:cubicBezTo>
                      <a:pt x="11" y="5"/>
                      <a:pt x="18" y="3"/>
                      <a:pt x="29" y="0"/>
                    </a:cubicBezTo>
                    <a:cubicBezTo>
                      <a:pt x="49" y="70"/>
                      <a:pt x="69" y="140"/>
                      <a:pt x="89" y="212"/>
                    </a:cubicBezTo>
                    <a:cubicBezTo>
                      <a:pt x="80" y="215"/>
                      <a:pt x="71" y="217"/>
                      <a:pt x="60" y="221"/>
                    </a:cubicBezTo>
                    <a:cubicBezTo>
                      <a:pt x="40" y="150"/>
                      <a:pt x="20" y="80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03"/>
              <p:cNvSpPr/>
              <p:nvPr/>
            </p:nvSpPr>
            <p:spPr bwMode="auto">
              <a:xfrm>
                <a:off x="14706374" y="4360862"/>
                <a:ext cx="663575" cy="449263"/>
              </a:xfrm>
              <a:custGeom>
                <a:avLst/>
                <a:gdLst>
                  <a:gd name="T0" fmla="*/ 210 w 210"/>
                  <a:gd name="T1" fmla="*/ 122 h 142"/>
                  <a:gd name="T2" fmla="*/ 192 w 210"/>
                  <a:gd name="T3" fmla="*/ 142 h 142"/>
                  <a:gd name="T4" fmla="*/ 0 w 210"/>
                  <a:gd name="T5" fmla="*/ 22 h 142"/>
                  <a:gd name="T6" fmla="*/ 15 w 210"/>
                  <a:gd name="T7" fmla="*/ 0 h 142"/>
                  <a:gd name="T8" fmla="*/ 210 w 210"/>
                  <a:gd name="T9" fmla="*/ 12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42">
                    <a:moveTo>
                      <a:pt x="210" y="122"/>
                    </a:moveTo>
                    <a:cubicBezTo>
                      <a:pt x="204" y="130"/>
                      <a:pt x="198" y="136"/>
                      <a:pt x="192" y="142"/>
                    </a:cubicBezTo>
                    <a:cubicBezTo>
                      <a:pt x="129" y="102"/>
                      <a:pt x="65" y="63"/>
                      <a:pt x="0" y="22"/>
                    </a:cubicBezTo>
                    <a:cubicBezTo>
                      <a:pt x="5" y="14"/>
                      <a:pt x="10" y="8"/>
                      <a:pt x="15" y="0"/>
                    </a:cubicBezTo>
                    <a:cubicBezTo>
                      <a:pt x="80" y="40"/>
                      <a:pt x="144" y="80"/>
                      <a:pt x="21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04"/>
              <p:cNvSpPr/>
              <p:nvPr/>
            </p:nvSpPr>
            <p:spPr bwMode="auto">
              <a:xfrm>
                <a:off x="13203011" y="4594225"/>
                <a:ext cx="357188" cy="522288"/>
              </a:xfrm>
              <a:custGeom>
                <a:avLst/>
                <a:gdLst>
                  <a:gd name="T0" fmla="*/ 0 w 113"/>
                  <a:gd name="T1" fmla="*/ 54 h 165"/>
                  <a:gd name="T2" fmla="*/ 93 w 113"/>
                  <a:gd name="T3" fmla="*/ 6 h 165"/>
                  <a:gd name="T4" fmla="*/ 113 w 113"/>
                  <a:gd name="T5" fmla="*/ 17 h 165"/>
                  <a:gd name="T6" fmla="*/ 110 w 113"/>
                  <a:gd name="T7" fmla="*/ 141 h 165"/>
                  <a:gd name="T8" fmla="*/ 97 w 113"/>
                  <a:gd name="T9" fmla="*/ 165 h 165"/>
                  <a:gd name="T10" fmla="*/ 90 w 113"/>
                  <a:gd name="T11" fmla="*/ 162 h 165"/>
                  <a:gd name="T12" fmla="*/ 90 w 113"/>
                  <a:gd name="T13" fmla="*/ 30 h 165"/>
                  <a:gd name="T14" fmla="*/ 18 w 113"/>
                  <a:gd name="T15" fmla="*/ 65 h 165"/>
                  <a:gd name="T16" fmla="*/ 0 w 113"/>
                  <a:gd name="T17" fmla="*/ 54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3" h="165">
                    <a:moveTo>
                      <a:pt x="0" y="54"/>
                    </a:moveTo>
                    <a:cubicBezTo>
                      <a:pt x="31" y="38"/>
                      <a:pt x="62" y="22"/>
                      <a:pt x="93" y="6"/>
                    </a:cubicBezTo>
                    <a:cubicBezTo>
                      <a:pt x="105" y="0"/>
                      <a:pt x="113" y="1"/>
                      <a:pt x="113" y="17"/>
                    </a:cubicBezTo>
                    <a:cubicBezTo>
                      <a:pt x="112" y="59"/>
                      <a:pt x="112" y="100"/>
                      <a:pt x="110" y="141"/>
                    </a:cubicBezTo>
                    <a:cubicBezTo>
                      <a:pt x="109" y="149"/>
                      <a:pt x="101" y="157"/>
                      <a:pt x="97" y="165"/>
                    </a:cubicBezTo>
                    <a:cubicBezTo>
                      <a:pt x="94" y="164"/>
                      <a:pt x="92" y="163"/>
                      <a:pt x="90" y="162"/>
                    </a:cubicBezTo>
                    <a:cubicBezTo>
                      <a:pt x="90" y="119"/>
                      <a:pt x="90" y="77"/>
                      <a:pt x="90" y="30"/>
                    </a:cubicBezTo>
                    <a:cubicBezTo>
                      <a:pt x="64" y="43"/>
                      <a:pt x="41" y="53"/>
                      <a:pt x="18" y="65"/>
                    </a:cubicBezTo>
                    <a:cubicBezTo>
                      <a:pt x="8" y="71"/>
                      <a:pt x="1" y="70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05"/>
              <p:cNvSpPr/>
              <p:nvPr/>
            </p:nvSpPr>
            <p:spPr bwMode="auto">
              <a:xfrm>
                <a:off x="11958411" y="50800"/>
                <a:ext cx="328613" cy="312738"/>
              </a:xfrm>
              <a:custGeom>
                <a:avLst/>
                <a:gdLst>
                  <a:gd name="T0" fmla="*/ 104 w 104"/>
                  <a:gd name="T1" fmla="*/ 17 h 99"/>
                  <a:gd name="T2" fmla="*/ 63 w 104"/>
                  <a:gd name="T3" fmla="*/ 88 h 99"/>
                  <a:gd name="T4" fmla="*/ 2 w 104"/>
                  <a:gd name="T5" fmla="*/ 68 h 99"/>
                  <a:gd name="T6" fmla="*/ 11 w 104"/>
                  <a:gd name="T7" fmla="*/ 48 h 99"/>
                  <a:gd name="T8" fmla="*/ 80 w 104"/>
                  <a:gd name="T9" fmla="*/ 6 h 99"/>
                  <a:gd name="T10" fmla="*/ 98 w 104"/>
                  <a:gd name="T11" fmla="*/ 2 h 99"/>
                  <a:gd name="T12" fmla="*/ 104 w 104"/>
                  <a:gd name="T13" fmla="*/ 1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99">
                    <a:moveTo>
                      <a:pt x="104" y="17"/>
                    </a:moveTo>
                    <a:cubicBezTo>
                      <a:pt x="100" y="48"/>
                      <a:pt x="85" y="71"/>
                      <a:pt x="63" y="88"/>
                    </a:cubicBezTo>
                    <a:cubicBezTo>
                      <a:pt x="49" y="99"/>
                      <a:pt x="6" y="85"/>
                      <a:pt x="2" y="68"/>
                    </a:cubicBezTo>
                    <a:cubicBezTo>
                      <a:pt x="0" y="62"/>
                      <a:pt x="6" y="49"/>
                      <a:pt x="11" y="48"/>
                    </a:cubicBezTo>
                    <a:cubicBezTo>
                      <a:pt x="39" y="40"/>
                      <a:pt x="58" y="21"/>
                      <a:pt x="80" y="6"/>
                    </a:cubicBezTo>
                    <a:cubicBezTo>
                      <a:pt x="85" y="3"/>
                      <a:pt x="94" y="0"/>
                      <a:pt x="98" y="2"/>
                    </a:cubicBezTo>
                    <a:cubicBezTo>
                      <a:pt x="102" y="4"/>
                      <a:pt x="103" y="13"/>
                      <a:pt x="104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06"/>
              <p:cNvSpPr/>
              <p:nvPr/>
            </p:nvSpPr>
            <p:spPr bwMode="auto">
              <a:xfrm>
                <a:off x="13885636" y="838200"/>
                <a:ext cx="239713" cy="303213"/>
              </a:xfrm>
              <a:custGeom>
                <a:avLst/>
                <a:gdLst>
                  <a:gd name="T0" fmla="*/ 75 w 76"/>
                  <a:gd name="T1" fmla="*/ 60 h 96"/>
                  <a:gd name="T2" fmla="*/ 55 w 76"/>
                  <a:gd name="T3" fmla="*/ 90 h 96"/>
                  <a:gd name="T4" fmla="*/ 2 w 76"/>
                  <a:gd name="T5" fmla="*/ 82 h 96"/>
                  <a:gd name="T6" fmla="*/ 0 w 76"/>
                  <a:gd name="T7" fmla="*/ 73 h 96"/>
                  <a:gd name="T8" fmla="*/ 6 w 76"/>
                  <a:gd name="T9" fmla="*/ 26 h 96"/>
                  <a:gd name="T10" fmla="*/ 36 w 76"/>
                  <a:gd name="T11" fmla="*/ 5 h 96"/>
                  <a:gd name="T12" fmla="*/ 75 w 76"/>
                  <a:gd name="T13" fmla="*/ 6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96">
                    <a:moveTo>
                      <a:pt x="75" y="60"/>
                    </a:moveTo>
                    <a:cubicBezTo>
                      <a:pt x="76" y="73"/>
                      <a:pt x="71" y="85"/>
                      <a:pt x="55" y="90"/>
                    </a:cubicBezTo>
                    <a:cubicBezTo>
                      <a:pt x="36" y="96"/>
                      <a:pt x="18" y="94"/>
                      <a:pt x="2" y="82"/>
                    </a:cubicBezTo>
                    <a:cubicBezTo>
                      <a:pt x="0" y="80"/>
                      <a:pt x="0" y="76"/>
                      <a:pt x="0" y="73"/>
                    </a:cubicBezTo>
                    <a:cubicBezTo>
                      <a:pt x="2" y="57"/>
                      <a:pt x="4" y="42"/>
                      <a:pt x="6" y="26"/>
                    </a:cubicBezTo>
                    <a:cubicBezTo>
                      <a:pt x="8" y="9"/>
                      <a:pt x="19" y="0"/>
                      <a:pt x="36" y="5"/>
                    </a:cubicBezTo>
                    <a:cubicBezTo>
                      <a:pt x="63" y="13"/>
                      <a:pt x="74" y="28"/>
                      <a:pt x="7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07"/>
              <p:cNvSpPr/>
              <p:nvPr/>
            </p:nvSpPr>
            <p:spPr bwMode="auto">
              <a:xfrm>
                <a:off x="11288486" y="4664075"/>
                <a:ext cx="360363" cy="490538"/>
              </a:xfrm>
              <a:custGeom>
                <a:avLst/>
                <a:gdLst>
                  <a:gd name="T0" fmla="*/ 55 w 114"/>
                  <a:gd name="T1" fmla="*/ 119 h 155"/>
                  <a:gd name="T2" fmla="*/ 82 w 114"/>
                  <a:gd name="T3" fmla="*/ 138 h 155"/>
                  <a:gd name="T4" fmla="*/ 61 w 114"/>
                  <a:gd name="T5" fmla="*/ 140 h 155"/>
                  <a:gd name="T6" fmla="*/ 6 w 114"/>
                  <a:gd name="T7" fmla="*/ 91 h 155"/>
                  <a:gd name="T8" fmla="*/ 35 w 114"/>
                  <a:gd name="T9" fmla="*/ 106 h 155"/>
                  <a:gd name="T10" fmla="*/ 81 w 114"/>
                  <a:gd name="T11" fmla="*/ 26 h 155"/>
                  <a:gd name="T12" fmla="*/ 48 w 114"/>
                  <a:gd name="T13" fmla="*/ 4 h 155"/>
                  <a:gd name="T14" fmla="*/ 66 w 114"/>
                  <a:gd name="T15" fmla="*/ 1 h 155"/>
                  <a:gd name="T16" fmla="*/ 99 w 114"/>
                  <a:gd name="T17" fmla="*/ 3 h 155"/>
                  <a:gd name="T18" fmla="*/ 112 w 114"/>
                  <a:gd name="T19" fmla="*/ 8 h 155"/>
                  <a:gd name="T20" fmla="*/ 111 w 114"/>
                  <a:gd name="T21" fmla="*/ 22 h 155"/>
                  <a:gd name="T22" fmla="*/ 55 w 114"/>
                  <a:gd name="T23" fmla="*/ 119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" h="155">
                    <a:moveTo>
                      <a:pt x="55" y="119"/>
                    </a:moveTo>
                    <a:cubicBezTo>
                      <a:pt x="65" y="126"/>
                      <a:pt x="74" y="132"/>
                      <a:pt x="82" y="138"/>
                    </a:cubicBezTo>
                    <a:cubicBezTo>
                      <a:pt x="77" y="155"/>
                      <a:pt x="68" y="144"/>
                      <a:pt x="61" y="140"/>
                    </a:cubicBezTo>
                    <a:cubicBezTo>
                      <a:pt x="0" y="104"/>
                      <a:pt x="0" y="104"/>
                      <a:pt x="6" y="91"/>
                    </a:cubicBezTo>
                    <a:cubicBezTo>
                      <a:pt x="15" y="95"/>
                      <a:pt x="25" y="100"/>
                      <a:pt x="35" y="106"/>
                    </a:cubicBezTo>
                    <a:cubicBezTo>
                      <a:pt x="50" y="79"/>
                      <a:pt x="65" y="53"/>
                      <a:pt x="81" y="26"/>
                    </a:cubicBezTo>
                    <a:cubicBezTo>
                      <a:pt x="71" y="20"/>
                      <a:pt x="62" y="13"/>
                      <a:pt x="48" y="4"/>
                    </a:cubicBezTo>
                    <a:cubicBezTo>
                      <a:pt x="57" y="2"/>
                      <a:pt x="61" y="0"/>
                      <a:pt x="66" y="1"/>
                    </a:cubicBezTo>
                    <a:cubicBezTo>
                      <a:pt x="77" y="1"/>
                      <a:pt x="88" y="2"/>
                      <a:pt x="99" y="3"/>
                    </a:cubicBezTo>
                    <a:cubicBezTo>
                      <a:pt x="104" y="4"/>
                      <a:pt x="110" y="5"/>
                      <a:pt x="112" y="8"/>
                    </a:cubicBezTo>
                    <a:cubicBezTo>
                      <a:pt x="114" y="11"/>
                      <a:pt x="113" y="18"/>
                      <a:pt x="111" y="22"/>
                    </a:cubicBezTo>
                    <a:cubicBezTo>
                      <a:pt x="93" y="54"/>
                      <a:pt x="75" y="85"/>
                      <a:pt x="55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08"/>
              <p:cNvSpPr/>
              <p:nvPr/>
            </p:nvSpPr>
            <p:spPr bwMode="auto">
              <a:xfrm>
                <a:off x="11380561" y="-306388"/>
                <a:ext cx="261938" cy="298450"/>
              </a:xfrm>
              <a:custGeom>
                <a:avLst/>
                <a:gdLst>
                  <a:gd name="T0" fmla="*/ 27 w 83"/>
                  <a:gd name="T1" fmla="*/ 94 h 94"/>
                  <a:gd name="T2" fmla="*/ 5 w 83"/>
                  <a:gd name="T3" fmla="*/ 33 h 94"/>
                  <a:gd name="T4" fmla="*/ 32 w 83"/>
                  <a:gd name="T5" fmla="*/ 6 h 94"/>
                  <a:gd name="T6" fmla="*/ 80 w 83"/>
                  <a:gd name="T7" fmla="*/ 41 h 94"/>
                  <a:gd name="T8" fmla="*/ 43 w 83"/>
                  <a:gd name="T9" fmla="*/ 86 h 94"/>
                  <a:gd name="T10" fmla="*/ 27 w 83"/>
                  <a:gd name="T11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94">
                    <a:moveTo>
                      <a:pt x="27" y="94"/>
                    </a:moveTo>
                    <a:cubicBezTo>
                      <a:pt x="19" y="71"/>
                      <a:pt x="10" y="52"/>
                      <a:pt x="5" y="33"/>
                    </a:cubicBezTo>
                    <a:cubicBezTo>
                      <a:pt x="0" y="11"/>
                      <a:pt x="11" y="0"/>
                      <a:pt x="32" y="6"/>
                    </a:cubicBezTo>
                    <a:cubicBezTo>
                      <a:pt x="52" y="12"/>
                      <a:pt x="78" y="18"/>
                      <a:pt x="80" y="41"/>
                    </a:cubicBezTo>
                    <a:cubicBezTo>
                      <a:pt x="83" y="63"/>
                      <a:pt x="61" y="75"/>
                      <a:pt x="43" y="86"/>
                    </a:cubicBezTo>
                    <a:cubicBezTo>
                      <a:pt x="39" y="89"/>
                      <a:pt x="33" y="91"/>
                      <a:pt x="27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109"/>
              <p:cNvSpPr/>
              <p:nvPr/>
            </p:nvSpPr>
            <p:spPr bwMode="auto">
              <a:xfrm>
                <a:off x="11355161" y="57150"/>
                <a:ext cx="249238" cy="303213"/>
              </a:xfrm>
              <a:custGeom>
                <a:avLst/>
                <a:gdLst>
                  <a:gd name="T0" fmla="*/ 0 w 79"/>
                  <a:gd name="T1" fmla="*/ 30 h 96"/>
                  <a:gd name="T2" fmla="*/ 12 w 79"/>
                  <a:gd name="T3" fmla="*/ 12 h 96"/>
                  <a:gd name="T4" fmla="*/ 67 w 79"/>
                  <a:gd name="T5" fmla="*/ 25 h 96"/>
                  <a:gd name="T6" fmla="*/ 68 w 79"/>
                  <a:gd name="T7" fmla="*/ 66 h 96"/>
                  <a:gd name="T8" fmla="*/ 58 w 79"/>
                  <a:gd name="T9" fmla="*/ 79 h 96"/>
                  <a:gd name="T10" fmla="*/ 16 w 79"/>
                  <a:gd name="T11" fmla="*/ 71 h 96"/>
                  <a:gd name="T12" fmla="*/ 0 w 79"/>
                  <a:gd name="T13" fmla="*/ 3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96">
                    <a:moveTo>
                      <a:pt x="0" y="30"/>
                    </a:moveTo>
                    <a:cubicBezTo>
                      <a:pt x="4" y="24"/>
                      <a:pt x="7" y="16"/>
                      <a:pt x="12" y="12"/>
                    </a:cubicBezTo>
                    <a:cubicBezTo>
                      <a:pt x="26" y="0"/>
                      <a:pt x="49" y="6"/>
                      <a:pt x="67" y="25"/>
                    </a:cubicBezTo>
                    <a:cubicBezTo>
                      <a:pt x="79" y="38"/>
                      <a:pt x="77" y="52"/>
                      <a:pt x="68" y="66"/>
                    </a:cubicBezTo>
                    <a:cubicBezTo>
                      <a:pt x="65" y="71"/>
                      <a:pt x="62" y="75"/>
                      <a:pt x="58" y="79"/>
                    </a:cubicBezTo>
                    <a:cubicBezTo>
                      <a:pt x="40" y="96"/>
                      <a:pt x="26" y="94"/>
                      <a:pt x="16" y="71"/>
                    </a:cubicBezTo>
                    <a:cubicBezTo>
                      <a:pt x="10" y="58"/>
                      <a:pt x="5" y="45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10"/>
              <p:cNvSpPr/>
              <p:nvPr/>
            </p:nvSpPr>
            <p:spPr bwMode="auto">
              <a:xfrm>
                <a:off x="9291411" y="1674812"/>
                <a:ext cx="269875" cy="228600"/>
              </a:xfrm>
              <a:custGeom>
                <a:avLst/>
                <a:gdLst>
                  <a:gd name="T0" fmla="*/ 75 w 85"/>
                  <a:gd name="T1" fmla="*/ 72 h 72"/>
                  <a:gd name="T2" fmla="*/ 37 w 85"/>
                  <a:gd name="T3" fmla="*/ 59 h 72"/>
                  <a:gd name="T4" fmla="*/ 1 w 85"/>
                  <a:gd name="T5" fmla="*/ 23 h 72"/>
                  <a:gd name="T6" fmla="*/ 9 w 85"/>
                  <a:gd name="T7" fmla="*/ 10 h 72"/>
                  <a:gd name="T8" fmla="*/ 51 w 85"/>
                  <a:gd name="T9" fmla="*/ 3 h 72"/>
                  <a:gd name="T10" fmla="*/ 84 w 85"/>
                  <a:gd name="T11" fmla="*/ 30 h 72"/>
                  <a:gd name="T12" fmla="*/ 75 w 85"/>
                  <a:gd name="T13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72">
                    <a:moveTo>
                      <a:pt x="75" y="72"/>
                    </a:moveTo>
                    <a:cubicBezTo>
                      <a:pt x="59" y="66"/>
                      <a:pt x="48" y="62"/>
                      <a:pt x="37" y="59"/>
                    </a:cubicBezTo>
                    <a:cubicBezTo>
                      <a:pt x="18" y="53"/>
                      <a:pt x="4" y="43"/>
                      <a:pt x="1" y="23"/>
                    </a:cubicBezTo>
                    <a:cubicBezTo>
                      <a:pt x="0" y="19"/>
                      <a:pt x="5" y="11"/>
                      <a:pt x="9" y="10"/>
                    </a:cubicBezTo>
                    <a:cubicBezTo>
                      <a:pt x="23" y="6"/>
                      <a:pt x="37" y="6"/>
                      <a:pt x="51" y="3"/>
                    </a:cubicBezTo>
                    <a:cubicBezTo>
                      <a:pt x="71" y="0"/>
                      <a:pt x="85" y="10"/>
                      <a:pt x="84" y="30"/>
                    </a:cubicBezTo>
                    <a:cubicBezTo>
                      <a:pt x="82" y="45"/>
                      <a:pt x="78" y="59"/>
                      <a:pt x="75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111"/>
              <p:cNvSpPr/>
              <p:nvPr/>
            </p:nvSpPr>
            <p:spPr bwMode="auto">
              <a:xfrm>
                <a:off x="9510486" y="1884362"/>
                <a:ext cx="280988" cy="239713"/>
              </a:xfrm>
              <a:custGeom>
                <a:avLst/>
                <a:gdLst>
                  <a:gd name="T0" fmla="*/ 77 w 89"/>
                  <a:gd name="T1" fmla="*/ 76 h 76"/>
                  <a:gd name="T2" fmla="*/ 29 w 89"/>
                  <a:gd name="T3" fmla="*/ 56 h 76"/>
                  <a:gd name="T4" fmla="*/ 17 w 89"/>
                  <a:gd name="T5" fmla="*/ 50 h 76"/>
                  <a:gd name="T6" fmla="*/ 0 w 89"/>
                  <a:gd name="T7" fmla="*/ 26 h 76"/>
                  <a:gd name="T8" fmla="*/ 23 w 89"/>
                  <a:gd name="T9" fmla="*/ 14 h 76"/>
                  <a:gd name="T10" fmla="*/ 75 w 89"/>
                  <a:gd name="T11" fmla="*/ 18 h 76"/>
                  <a:gd name="T12" fmla="*/ 77 w 89"/>
                  <a:gd name="T13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76">
                    <a:moveTo>
                      <a:pt x="77" y="76"/>
                    </a:moveTo>
                    <a:cubicBezTo>
                      <a:pt x="61" y="69"/>
                      <a:pt x="45" y="63"/>
                      <a:pt x="29" y="56"/>
                    </a:cubicBezTo>
                    <a:cubicBezTo>
                      <a:pt x="25" y="54"/>
                      <a:pt x="20" y="53"/>
                      <a:pt x="17" y="50"/>
                    </a:cubicBezTo>
                    <a:cubicBezTo>
                      <a:pt x="11" y="43"/>
                      <a:pt x="6" y="34"/>
                      <a:pt x="0" y="26"/>
                    </a:cubicBezTo>
                    <a:cubicBezTo>
                      <a:pt x="8" y="22"/>
                      <a:pt x="15" y="16"/>
                      <a:pt x="23" y="14"/>
                    </a:cubicBezTo>
                    <a:cubicBezTo>
                      <a:pt x="41" y="10"/>
                      <a:pt x="61" y="0"/>
                      <a:pt x="75" y="18"/>
                    </a:cubicBezTo>
                    <a:cubicBezTo>
                      <a:pt x="89" y="37"/>
                      <a:pt x="84" y="58"/>
                      <a:pt x="77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112"/>
              <p:cNvSpPr/>
              <p:nvPr/>
            </p:nvSpPr>
            <p:spPr bwMode="auto">
              <a:xfrm>
                <a:off x="14734949" y="1489075"/>
                <a:ext cx="188913" cy="217488"/>
              </a:xfrm>
              <a:custGeom>
                <a:avLst/>
                <a:gdLst>
                  <a:gd name="T0" fmla="*/ 60 w 60"/>
                  <a:gd name="T1" fmla="*/ 27 h 69"/>
                  <a:gd name="T2" fmla="*/ 49 w 60"/>
                  <a:gd name="T3" fmla="*/ 51 h 69"/>
                  <a:gd name="T4" fmla="*/ 11 w 60"/>
                  <a:gd name="T5" fmla="*/ 61 h 69"/>
                  <a:gd name="T6" fmla="*/ 13 w 60"/>
                  <a:gd name="T7" fmla="*/ 22 h 69"/>
                  <a:gd name="T8" fmla="*/ 25 w 60"/>
                  <a:gd name="T9" fmla="*/ 11 h 69"/>
                  <a:gd name="T10" fmla="*/ 46 w 60"/>
                  <a:gd name="T11" fmla="*/ 3 h 69"/>
                  <a:gd name="T12" fmla="*/ 60 w 60"/>
                  <a:gd name="T13" fmla="*/ 2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69">
                    <a:moveTo>
                      <a:pt x="60" y="27"/>
                    </a:moveTo>
                    <a:cubicBezTo>
                      <a:pt x="56" y="37"/>
                      <a:pt x="54" y="45"/>
                      <a:pt x="49" y="51"/>
                    </a:cubicBezTo>
                    <a:cubicBezTo>
                      <a:pt x="39" y="65"/>
                      <a:pt x="22" y="69"/>
                      <a:pt x="11" y="61"/>
                    </a:cubicBezTo>
                    <a:cubicBezTo>
                      <a:pt x="0" y="52"/>
                      <a:pt x="1" y="37"/>
                      <a:pt x="13" y="22"/>
                    </a:cubicBezTo>
                    <a:cubicBezTo>
                      <a:pt x="17" y="18"/>
                      <a:pt x="20" y="13"/>
                      <a:pt x="25" y="11"/>
                    </a:cubicBezTo>
                    <a:cubicBezTo>
                      <a:pt x="32" y="7"/>
                      <a:pt x="43" y="0"/>
                      <a:pt x="46" y="3"/>
                    </a:cubicBezTo>
                    <a:cubicBezTo>
                      <a:pt x="53" y="8"/>
                      <a:pt x="56" y="19"/>
                      <a:pt x="6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703" name="组合 702"/>
            <p:cNvGrpSpPr/>
            <p:nvPr/>
          </p:nvGrpSpPr>
          <p:grpSpPr>
            <a:xfrm>
              <a:off x="5634" y="2542"/>
              <a:ext cx="3490" cy="1224"/>
              <a:chOff x="6815138" y="1806575"/>
              <a:chExt cx="2881312" cy="1009650"/>
            </a:xfrm>
            <a:grpFill/>
          </p:grpSpPr>
          <p:sp>
            <p:nvSpPr>
              <p:cNvPr id="704" name="Freeform 12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Freeform 12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Freeform 12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Freeform 12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Freeform 12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Freeform 12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Freeform 12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Freeform 12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Freeform 12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Freeform 13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Freeform 13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Freeform 13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6" name="Freeform 13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7" name="Freeform 13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Freeform 13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Freeform 13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Freeform 13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Freeform 13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13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14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Freeform 14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Freeform 14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Freeform 14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Freeform 14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Freeform 14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Freeform 14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0" name="Freeform 14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1" name="Freeform 14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Freeform 14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Freeform 15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Freeform 15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5" name="Freeform 15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6" name="Freeform 15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7" name="Freeform 15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8" name="Freeform 15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9" name="Freeform 15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0" name="Freeform 15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1" name="Freeform 15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2" name="Freeform 15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3" name="Freeform 16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4" name="Freeform 16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5" name="Freeform 16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6" name="Freeform 16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7" name="Freeform 16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16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Freeform 16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16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16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16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17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4" name="Freeform 17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17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17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17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17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17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0" name="Freeform 17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Freeform 17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17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18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2" name="文本框 51"/>
          <p:cNvSpPr txBox="1"/>
          <p:nvPr/>
        </p:nvSpPr>
        <p:spPr>
          <a:xfrm>
            <a:off x="391795" y="363855"/>
            <a:ext cx="2308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>
                <a:solidFill>
                  <a:schemeClr val="bg1"/>
                </a:solidFill>
                <a:latin typeface="Impact" panose="020B0806030902050204" charset="0"/>
                <a:ea typeface="微软雅黑" panose="020B0503020204020204" charset="-122"/>
                <a:cs typeface="Impact" panose="020B0806030902050204" charset="0"/>
              </a:rPr>
              <a:t>02  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AgentAuditor</a:t>
            </a:r>
            <a:endParaRPr lang="en-US" altLang="zh-CN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055" y="939800"/>
            <a:ext cx="10511155" cy="58464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50895" y="338455"/>
            <a:ext cx="46723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solidFill>
                  <a:schemeClr val="bg1"/>
                </a:solidFill>
                <a:ea typeface="微软雅黑" panose="020B0503020204020204" charset="-122"/>
                <a:cs typeface="+mn-lt"/>
              </a:rPr>
              <a:t>Overview</a:t>
            </a:r>
            <a:endParaRPr lang="en-US" altLang="zh-CN" sz="2400" b="1">
              <a:solidFill>
                <a:schemeClr val="bg1"/>
              </a:solidFill>
              <a:ea typeface="微软雅黑" panose="020B0503020204020204" charset="-122"/>
              <a:cs typeface="+mn-lt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266700"/>
            <a:ext cx="12187555" cy="607695"/>
            <a:chOff x="0" y="420"/>
            <a:chExt cx="19193" cy="746"/>
          </a:xfrm>
        </p:grpSpPr>
        <p:sp>
          <p:nvSpPr>
            <p:cNvPr id="19" name="任意多边形 18"/>
            <p:cNvSpPr/>
            <p:nvPr/>
          </p:nvSpPr>
          <p:spPr>
            <a:xfrm>
              <a:off x="0" y="420"/>
              <a:ext cx="4870" cy="746"/>
            </a:xfrm>
            <a:custGeom>
              <a:avLst/>
              <a:gdLst>
                <a:gd name="connsiteX0" fmla="*/ 0 w 4900"/>
                <a:gd name="connsiteY0" fmla="*/ 7 h 746"/>
                <a:gd name="connsiteX1" fmla="*/ 4900 w 4900"/>
                <a:gd name="connsiteY1" fmla="*/ 0 h 746"/>
                <a:gd name="connsiteX2" fmla="*/ 4619 w 4900"/>
                <a:gd name="connsiteY2" fmla="*/ 746 h 746"/>
                <a:gd name="connsiteX3" fmla="*/ 0 w 4900"/>
                <a:gd name="connsiteY3" fmla="*/ 746 h 746"/>
                <a:gd name="connsiteX4" fmla="*/ 0 w 4900"/>
                <a:gd name="connsiteY4" fmla="*/ 7 h 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0" h="746">
                  <a:moveTo>
                    <a:pt x="0" y="7"/>
                  </a:moveTo>
                  <a:lnTo>
                    <a:pt x="4900" y="0"/>
                  </a:lnTo>
                  <a:lnTo>
                    <a:pt x="4619" y="746"/>
                  </a:lnTo>
                  <a:lnTo>
                    <a:pt x="0" y="746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/>
          </p:nvSpPr>
          <p:spPr>
            <a:xfrm flipH="1" flipV="1">
              <a:off x="4712" y="427"/>
              <a:ext cx="14481" cy="739"/>
            </a:xfrm>
            <a:custGeom>
              <a:avLst/>
              <a:gdLst>
                <a:gd name="adj" fmla="val 25000"/>
                <a:gd name="maxAdj" fmla="*/ 100000 w ss"/>
                <a:gd name="a" fmla="pin 0 adj maxAdj"/>
                <a:gd name="x1" fmla="*/ ss a 200000"/>
                <a:gd name="x2" fmla="*/ ss a 100000"/>
                <a:gd name="x6" fmla="+- r 0 x1"/>
                <a:gd name="x5" fmla="+- r 0 x2"/>
                <a:gd name="x3" fmla="*/ x5 1 2"/>
                <a:gd name="x4" fmla="+- r 0 x3"/>
                <a:gd name="il" fmla="*/ wd2 a maxAdj"/>
                <a:gd name="q1" fmla="*/ 5 a maxAdj"/>
                <a:gd name="q2" fmla="+/ 1 q1 12"/>
                <a:gd name="il-1" fmla="*/ q2 w 1"/>
                <a:gd name="it" fmla="*/ q2 h 1"/>
                <a:gd name="ir" fmla="+- r 0 il-1"/>
                <a:gd name="ib" fmla="+- b 0 it"/>
                <a:gd name="q3" fmla="*/ h hc x2"/>
                <a:gd name="y1" fmla="pin 0 q3 h"/>
                <a:gd name="y2" fmla="+- b 0 y1"/>
              </a:gdLst>
              <a:ahLst/>
              <a:cxnLst>
                <a:cxn ang="3">
                  <a:pos x="hc" y="y2"/>
                </a:cxn>
                <a:cxn ang="3">
                  <a:pos x="x4" y="t"/>
                </a:cxn>
                <a:cxn ang="0">
                  <a:pos x="x6" y="vc"/>
                </a:cxn>
                <a:cxn ang="cd4">
                  <a:pos x="x3" y="b"/>
                </a:cxn>
                <a:cxn ang="cd4">
                  <a:pos x="hc" y="y1"/>
                </a:cxn>
                <a:cxn ang="cd2">
                  <a:pos x="x1" y="vc"/>
                </a:cxn>
              </a:cxnLst>
              <a:rect l="l" t="t" r="r" b="b"/>
              <a:pathLst>
                <a:path w="9420" h="739">
                  <a:moveTo>
                    <a:pt x="0" y="0"/>
                  </a:moveTo>
                  <a:lnTo>
                    <a:pt x="9420" y="0"/>
                  </a:lnTo>
                  <a:lnTo>
                    <a:pt x="9235" y="739"/>
                  </a:lnTo>
                  <a:lnTo>
                    <a:pt x="0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0423525" y="360680"/>
            <a:ext cx="1424305" cy="438150"/>
            <a:chOff x="3585" y="2394"/>
            <a:chExt cx="5539" cy="1704"/>
          </a:xfrm>
          <a:solidFill>
            <a:schemeClr val="bg1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3585" y="2394"/>
              <a:ext cx="1707" cy="1705"/>
              <a:chOff x="8645299" y="-830263"/>
              <a:chExt cx="7618413" cy="7602538"/>
            </a:xfrm>
            <a:grpFill/>
          </p:grpSpPr>
          <p:sp>
            <p:nvSpPr>
              <p:cNvPr id="5" name="Freeform 75"/>
              <p:cNvSpPr>
                <a:spLocks noEditPoints="1"/>
              </p:cNvSpPr>
              <p:nvPr/>
            </p:nvSpPr>
            <p:spPr bwMode="auto">
              <a:xfrm>
                <a:off x="8645299" y="-830263"/>
                <a:ext cx="7618413" cy="7602538"/>
              </a:xfrm>
              <a:custGeom>
                <a:avLst/>
                <a:gdLst>
                  <a:gd name="T0" fmla="*/ 1106 w 2412"/>
                  <a:gd name="T1" fmla="*/ 2355 h 2406"/>
                  <a:gd name="T2" fmla="*/ 435 w 2412"/>
                  <a:gd name="T3" fmla="*/ 2057 h 2406"/>
                  <a:gd name="T4" fmla="*/ 57 w 2412"/>
                  <a:gd name="T5" fmla="*/ 1368 h 2406"/>
                  <a:gd name="T6" fmla="*/ 118 w 2412"/>
                  <a:gd name="T7" fmla="*/ 767 h 2406"/>
                  <a:gd name="T8" fmla="*/ 811 w 2412"/>
                  <a:gd name="T9" fmla="*/ 78 h 2406"/>
                  <a:gd name="T10" fmla="*/ 1443 w 2412"/>
                  <a:gd name="T11" fmla="*/ 26 h 2406"/>
                  <a:gd name="T12" fmla="*/ 2296 w 2412"/>
                  <a:gd name="T13" fmla="*/ 701 h 2406"/>
                  <a:gd name="T14" fmla="*/ 2304 w 2412"/>
                  <a:gd name="T15" fmla="*/ 1645 h 2406"/>
                  <a:gd name="T16" fmla="*/ 1649 w 2412"/>
                  <a:gd name="T17" fmla="*/ 2280 h 2406"/>
                  <a:gd name="T18" fmla="*/ 1257 w 2412"/>
                  <a:gd name="T19" fmla="*/ 2363 h 2406"/>
                  <a:gd name="T20" fmla="*/ 2266 w 2412"/>
                  <a:gd name="T21" fmla="*/ 754 h 2406"/>
                  <a:gd name="T22" fmla="*/ 121 w 2412"/>
                  <a:gd name="T23" fmla="*/ 919 h 2406"/>
                  <a:gd name="T24" fmla="*/ 2125 w 2412"/>
                  <a:gd name="T25" fmla="*/ 1861 h 2406"/>
                  <a:gd name="T26" fmla="*/ 2275 w 2412"/>
                  <a:gd name="T27" fmla="*/ 773 h 2406"/>
                  <a:gd name="T28" fmla="*/ 2259 w 2412"/>
                  <a:gd name="T29" fmla="*/ 853 h 2406"/>
                  <a:gd name="T30" fmla="*/ 2163 w 2412"/>
                  <a:gd name="T31" fmla="*/ 912 h 2406"/>
                  <a:gd name="T32" fmla="*/ 2031 w 2412"/>
                  <a:gd name="T33" fmla="*/ 918 h 2406"/>
                  <a:gd name="T34" fmla="*/ 2013 w 2412"/>
                  <a:gd name="T35" fmla="*/ 929 h 2406"/>
                  <a:gd name="T36" fmla="*/ 2035 w 2412"/>
                  <a:gd name="T37" fmla="*/ 966 h 2406"/>
                  <a:gd name="T38" fmla="*/ 1970 w 2412"/>
                  <a:gd name="T39" fmla="*/ 979 h 2406"/>
                  <a:gd name="T40" fmla="*/ 1872 w 2412"/>
                  <a:gd name="T41" fmla="*/ 996 h 2406"/>
                  <a:gd name="T42" fmla="*/ 1842 w 2412"/>
                  <a:gd name="T43" fmla="*/ 942 h 2406"/>
                  <a:gd name="T44" fmla="*/ 1925 w 2412"/>
                  <a:gd name="T45" fmla="*/ 935 h 2406"/>
                  <a:gd name="T46" fmla="*/ 1826 w 2412"/>
                  <a:gd name="T47" fmla="*/ 852 h 2406"/>
                  <a:gd name="T48" fmla="*/ 1886 w 2412"/>
                  <a:gd name="T49" fmla="*/ 861 h 2406"/>
                  <a:gd name="T50" fmla="*/ 1987 w 2412"/>
                  <a:gd name="T51" fmla="*/ 894 h 2406"/>
                  <a:gd name="T52" fmla="*/ 2074 w 2412"/>
                  <a:gd name="T53" fmla="*/ 910 h 2406"/>
                  <a:gd name="T54" fmla="*/ 2018 w 2412"/>
                  <a:gd name="T55" fmla="*/ 883 h 2406"/>
                  <a:gd name="T56" fmla="*/ 1910 w 2412"/>
                  <a:gd name="T57" fmla="*/ 815 h 2406"/>
                  <a:gd name="T58" fmla="*/ 2081 w 2412"/>
                  <a:gd name="T59" fmla="*/ 840 h 2406"/>
                  <a:gd name="T60" fmla="*/ 1994 w 2412"/>
                  <a:gd name="T61" fmla="*/ 808 h 2406"/>
                  <a:gd name="T62" fmla="*/ 2031 w 2412"/>
                  <a:gd name="T63" fmla="*/ 716 h 2406"/>
                  <a:gd name="T64" fmla="*/ 2059 w 2412"/>
                  <a:gd name="T65" fmla="*/ 689 h 2406"/>
                  <a:gd name="T66" fmla="*/ 2049 w 2412"/>
                  <a:gd name="T67" fmla="*/ 805 h 2406"/>
                  <a:gd name="T68" fmla="*/ 2101 w 2412"/>
                  <a:gd name="T69" fmla="*/ 781 h 2406"/>
                  <a:gd name="T70" fmla="*/ 2122 w 2412"/>
                  <a:gd name="T71" fmla="*/ 746 h 2406"/>
                  <a:gd name="T72" fmla="*/ 2167 w 2412"/>
                  <a:gd name="T73" fmla="*/ 753 h 2406"/>
                  <a:gd name="T74" fmla="*/ 2266 w 2412"/>
                  <a:gd name="T75" fmla="*/ 754 h 2406"/>
                  <a:gd name="T76" fmla="*/ 2158 w 2412"/>
                  <a:gd name="T77" fmla="*/ 848 h 2406"/>
                  <a:gd name="T78" fmla="*/ 2151 w 2412"/>
                  <a:gd name="T79" fmla="*/ 869 h 2406"/>
                  <a:gd name="T80" fmla="*/ 2169 w 2412"/>
                  <a:gd name="T81" fmla="*/ 822 h 2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12" h="2406">
                    <a:moveTo>
                      <a:pt x="1189" y="2363"/>
                    </a:moveTo>
                    <a:cubicBezTo>
                      <a:pt x="1161" y="2360"/>
                      <a:pt x="1134" y="2358"/>
                      <a:pt x="1106" y="2355"/>
                    </a:cubicBezTo>
                    <a:cubicBezTo>
                      <a:pt x="947" y="2340"/>
                      <a:pt x="797" y="2293"/>
                      <a:pt x="657" y="2217"/>
                    </a:cubicBezTo>
                    <a:cubicBezTo>
                      <a:pt x="577" y="2172"/>
                      <a:pt x="503" y="2119"/>
                      <a:pt x="435" y="2057"/>
                    </a:cubicBezTo>
                    <a:cubicBezTo>
                      <a:pt x="330" y="1963"/>
                      <a:pt x="245" y="1855"/>
                      <a:pt x="179" y="1731"/>
                    </a:cubicBezTo>
                    <a:cubicBezTo>
                      <a:pt x="118" y="1617"/>
                      <a:pt x="78" y="1496"/>
                      <a:pt x="57" y="1368"/>
                    </a:cubicBezTo>
                    <a:cubicBezTo>
                      <a:pt x="42" y="1274"/>
                      <a:pt x="40" y="1178"/>
                      <a:pt x="47" y="1083"/>
                    </a:cubicBezTo>
                    <a:cubicBezTo>
                      <a:pt x="55" y="975"/>
                      <a:pt x="79" y="869"/>
                      <a:pt x="118" y="767"/>
                    </a:cubicBezTo>
                    <a:cubicBezTo>
                      <a:pt x="171" y="631"/>
                      <a:pt x="245" y="507"/>
                      <a:pt x="343" y="398"/>
                    </a:cubicBezTo>
                    <a:cubicBezTo>
                      <a:pt x="473" y="254"/>
                      <a:pt x="629" y="146"/>
                      <a:pt x="811" y="78"/>
                    </a:cubicBezTo>
                    <a:cubicBezTo>
                      <a:pt x="904" y="43"/>
                      <a:pt x="1001" y="21"/>
                      <a:pt x="1099" y="11"/>
                    </a:cubicBezTo>
                    <a:cubicBezTo>
                      <a:pt x="1215" y="0"/>
                      <a:pt x="1329" y="4"/>
                      <a:pt x="1443" y="26"/>
                    </a:cubicBezTo>
                    <a:cubicBezTo>
                      <a:pt x="1633" y="62"/>
                      <a:pt x="1803" y="141"/>
                      <a:pt x="1955" y="262"/>
                    </a:cubicBezTo>
                    <a:cubicBezTo>
                      <a:pt x="2104" y="381"/>
                      <a:pt x="2217" y="528"/>
                      <a:pt x="2296" y="701"/>
                    </a:cubicBezTo>
                    <a:cubicBezTo>
                      <a:pt x="2348" y="816"/>
                      <a:pt x="2381" y="936"/>
                      <a:pt x="2393" y="1061"/>
                    </a:cubicBezTo>
                    <a:cubicBezTo>
                      <a:pt x="2412" y="1263"/>
                      <a:pt x="2385" y="1458"/>
                      <a:pt x="2304" y="1645"/>
                    </a:cubicBezTo>
                    <a:cubicBezTo>
                      <a:pt x="2259" y="1751"/>
                      <a:pt x="2199" y="1849"/>
                      <a:pt x="2124" y="1937"/>
                    </a:cubicBezTo>
                    <a:cubicBezTo>
                      <a:pt x="1994" y="2091"/>
                      <a:pt x="1836" y="2206"/>
                      <a:pt x="1649" y="2280"/>
                    </a:cubicBezTo>
                    <a:cubicBezTo>
                      <a:pt x="1532" y="2326"/>
                      <a:pt x="1410" y="2353"/>
                      <a:pt x="1284" y="2358"/>
                    </a:cubicBezTo>
                    <a:cubicBezTo>
                      <a:pt x="1275" y="2359"/>
                      <a:pt x="1266" y="2361"/>
                      <a:pt x="1257" y="2363"/>
                    </a:cubicBezTo>
                    <a:cubicBezTo>
                      <a:pt x="1234" y="2363"/>
                      <a:pt x="1212" y="2363"/>
                      <a:pt x="1189" y="2363"/>
                    </a:cubicBezTo>
                    <a:close/>
                    <a:moveTo>
                      <a:pt x="2266" y="754"/>
                    </a:moveTo>
                    <a:cubicBezTo>
                      <a:pt x="2129" y="397"/>
                      <a:pt x="1740" y="51"/>
                      <a:pt x="1218" y="52"/>
                    </a:cubicBezTo>
                    <a:cubicBezTo>
                      <a:pt x="699" y="52"/>
                      <a:pt x="246" y="408"/>
                      <a:pt x="121" y="919"/>
                    </a:cubicBezTo>
                    <a:cubicBezTo>
                      <a:pt x="0" y="1416"/>
                      <a:pt x="233" y="1979"/>
                      <a:pt x="768" y="2219"/>
                    </a:cubicBezTo>
                    <a:cubicBezTo>
                      <a:pt x="1188" y="2406"/>
                      <a:pt x="1766" y="2330"/>
                      <a:pt x="2125" y="1861"/>
                    </a:cubicBezTo>
                    <a:cubicBezTo>
                      <a:pt x="2244" y="1706"/>
                      <a:pt x="2315" y="1529"/>
                      <a:pt x="2341" y="1334"/>
                    </a:cubicBezTo>
                    <a:cubicBezTo>
                      <a:pt x="2367" y="1140"/>
                      <a:pt x="2345" y="952"/>
                      <a:pt x="2275" y="773"/>
                    </a:cubicBezTo>
                    <a:cubicBezTo>
                      <a:pt x="2261" y="788"/>
                      <a:pt x="2247" y="802"/>
                      <a:pt x="2233" y="816"/>
                    </a:cubicBezTo>
                    <a:cubicBezTo>
                      <a:pt x="2250" y="820"/>
                      <a:pt x="2260" y="827"/>
                      <a:pt x="2259" y="853"/>
                    </a:cubicBezTo>
                    <a:cubicBezTo>
                      <a:pt x="2258" y="874"/>
                      <a:pt x="2252" y="881"/>
                      <a:pt x="2236" y="887"/>
                    </a:cubicBezTo>
                    <a:cubicBezTo>
                      <a:pt x="2212" y="896"/>
                      <a:pt x="2187" y="904"/>
                      <a:pt x="2163" y="912"/>
                    </a:cubicBezTo>
                    <a:cubicBezTo>
                      <a:pt x="2155" y="945"/>
                      <a:pt x="2133" y="967"/>
                      <a:pt x="2098" y="942"/>
                    </a:cubicBezTo>
                    <a:cubicBezTo>
                      <a:pt x="2079" y="929"/>
                      <a:pt x="2054" y="925"/>
                      <a:pt x="2031" y="918"/>
                    </a:cubicBezTo>
                    <a:cubicBezTo>
                      <a:pt x="2027" y="917"/>
                      <a:pt x="2022" y="921"/>
                      <a:pt x="2017" y="922"/>
                    </a:cubicBezTo>
                    <a:cubicBezTo>
                      <a:pt x="2016" y="924"/>
                      <a:pt x="2014" y="927"/>
                      <a:pt x="2013" y="929"/>
                    </a:cubicBezTo>
                    <a:cubicBezTo>
                      <a:pt x="2019" y="932"/>
                      <a:pt x="2025" y="935"/>
                      <a:pt x="2030" y="939"/>
                    </a:cubicBezTo>
                    <a:cubicBezTo>
                      <a:pt x="2041" y="946"/>
                      <a:pt x="2044" y="955"/>
                      <a:pt x="2035" y="966"/>
                    </a:cubicBezTo>
                    <a:cubicBezTo>
                      <a:pt x="2026" y="975"/>
                      <a:pt x="2017" y="985"/>
                      <a:pt x="2003" y="974"/>
                    </a:cubicBezTo>
                    <a:cubicBezTo>
                      <a:pt x="1990" y="964"/>
                      <a:pt x="1980" y="968"/>
                      <a:pt x="1970" y="979"/>
                    </a:cubicBezTo>
                    <a:cubicBezTo>
                      <a:pt x="1966" y="984"/>
                      <a:pt x="1961" y="989"/>
                      <a:pt x="1957" y="994"/>
                    </a:cubicBezTo>
                    <a:cubicBezTo>
                      <a:pt x="1922" y="1036"/>
                      <a:pt x="1908" y="1040"/>
                      <a:pt x="1872" y="996"/>
                    </a:cubicBezTo>
                    <a:cubicBezTo>
                      <a:pt x="1859" y="980"/>
                      <a:pt x="1849" y="963"/>
                      <a:pt x="1837" y="947"/>
                    </a:cubicBezTo>
                    <a:cubicBezTo>
                      <a:pt x="1839" y="946"/>
                      <a:pt x="1841" y="944"/>
                      <a:pt x="1842" y="942"/>
                    </a:cubicBezTo>
                    <a:cubicBezTo>
                      <a:pt x="1857" y="948"/>
                      <a:pt x="1870" y="955"/>
                      <a:pt x="1885" y="960"/>
                    </a:cubicBezTo>
                    <a:cubicBezTo>
                      <a:pt x="1906" y="968"/>
                      <a:pt x="1912" y="946"/>
                      <a:pt x="1925" y="935"/>
                    </a:cubicBezTo>
                    <a:cubicBezTo>
                      <a:pt x="1911" y="928"/>
                      <a:pt x="1896" y="921"/>
                      <a:pt x="1881" y="918"/>
                    </a:cubicBezTo>
                    <a:cubicBezTo>
                      <a:pt x="1840" y="911"/>
                      <a:pt x="1832" y="893"/>
                      <a:pt x="1826" y="852"/>
                    </a:cubicBezTo>
                    <a:cubicBezTo>
                      <a:pt x="1825" y="844"/>
                      <a:pt x="1833" y="834"/>
                      <a:pt x="1837" y="826"/>
                    </a:cubicBezTo>
                    <a:cubicBezTo>
                      <a:pt x="1856" y="840"/>
                      <a:pt x="1870" y="853"/>
                      <a:pt x="1886" y="861"/>
                    </a:cubicBezTo>
                    <a:cubicBezTo>
                      <a:pt x="1914" y="874"/>
                      <a:pt x="1943" y="883"/>
                      <a:pt x="1971" y="894"/>
                    </a:cubicBezTo>
                    <a:cubicBezTo>
                      <a:pt x="1976" y="895"/>
                      <a:pt x="1983" y="896"/>
                      <a:pt x="1987" y="894"/>
                    </a:cubicBezTo>
                    <a:cubicBezTo>
                      <a:pt x="2003" y="885"/>
                      <a:pt x="2016" y="891"/>
                      <a:pt x="2030" y="897"/>
                    </a:cubicBezTo>
                    <a:cubicBezTo>
                      <a:pt x="2044" y="903"/>
                      <a:pt x="2059" y="906"/>
                      <a:pt x="2074" y="910"/>
                    </a:cubicBezTo>
                    <a:cubicBezTo>
                      <a:pt x="2075" y="907"/>
                      <a:pt x="2075" y="904"/>
                      <a:pt x="2076" y="901"/>
                    </a:cubicBezTo>
                    <a:cubicBezTo>
                      <a:pt x="2057" y="895"/>
                      <a:pt x="2037" y="883"/>
                      <a:pt x="2018" y="883"/>
                    </a:cubicBezTo>
                    <a:cubicBezTo>
                      <a:pt x="1970" y="884"/>
                      <a:pt x="1939" y="858"/>
                      <a:pt x="1911" y="825"/>
                    </a:cubicBezTo>
                    <a:cubicBezTo>
                      <a:pt x="1910" y="823"/>
                      <a:pt x="1910" y="820"/>
                      <a:pt x="1910" y="815"/>
                    </a:cubicBezTo>
                    <a:cubicBezTo>
                      <a:pt x="1964" y="828"/>
                      <a:pt x="2016" y="841"/>
                      <a:pt x="2070" y="855"/>
                    </a:cubicBezTo>
                    <a:cubicBezTo>
                      <a:pt x="2073" y="849"/>
                      <a:pt x="2078" y="844"/>
                      <a:pt x="2081" y="840"/>
                    </a:cubicBezTo>
                    <a:cubicBezTo>
                      <a:pt x="2064" y="833"/>
                      <a:pt x="2049" y="826"/>
                      <a:pt x="2032" y="818"/>
                    </a:cubicBezTo>
                    <a:cubicBezTo>
                      <a:pt x="2020" y="815"/>
                      <a:pt x="2007" y="811"/>
                      <a:pt x="1994" y="808"/>
                    </a:cubicBezTo>
                    <a:cubicBezTo>
                      <a:pt x="1998" y="794"/>
                      <a:pt x="2000" y="780"/>
                      <a:pt x="2006" y="767"/>
                    </a:cubicBezTo>
                    <a:cubicBezTo>
                      <a:pt x="2013" y="750"/>
                      <a:pt x="2022" y="733"/>
                      <a:pt x="2031" y="716"/>
                    </a:cubicBezTo>
                    <a:cubicBezTo>
                      <a:pt x="2034" y="709"/>
                      <a:pt x="2034" y="701"/>
                      <a:pt x="2039" y="696"/>
                    </a:cubicBezTo>
                    <a:cubicBezTo>
                      <a:pt x="2044" y="691"/>
                      <a:pt x="2053" y="688"/>
                      <a:pt x="2059" y="689"/>
                    </a:cubicBezTo>
                    <a:cubicBezTo>
                      <a:pt x="2063" y="689"/>
                      <a:pt x="2068" y="699"/>
                      <a:pt x="2069" y="705"/>
                    </a:cubicBezTo>
                    <a:cubicBezTo>
                      <a:pt x="2073" y="740"/>
                      <a:pt x="2072" y="774"/>
                      <a:pt x="2049" y="805"/>
                    </a:cubicBezTo>
                    <a:cubicBezTo>
                      <a:pt x="2064" y="807"/>
                      <a:pt x="2075" y="809"/>
                      <a:pt x="2077" y="791"/>
                    </a:cubicBezTo>
                    <a:cubicBezTo>
                      <a:pt x="2079" y="776"/>
                      <a:pt x="2089" y="775"/>
                      <a:pt x="2101" y="781"/>
                    </a:cubicBezTo>
                    <a:cubicBezTo>
                      <a:pt x="2104" y="783"/>
                      <a:pt x="2108" y="786"/>
                      <a:pt x="2112" y="789"/>
                    </a:cubicBezTo>
                    <a:cubicBezTo>
                      <a:pt x="2116" y="774"/>
                      <a:pt x="2118" y="760"/>
                      <a:pt x="2122" y="746"/>
                    </a:cubicBezTo>
                    <a:cubicBezTo>
                      <a:pt x="2125" y="737"/>
                      <a:pt x="2131" y="730"/>
                      <a:pt x="2143" y="738"/>
                    </a:cubicBezTo>
                    <a:cubicBezTo>
                      <a:pt x="2151" y="744"/>
                      <a:pt x="2159" y="748"/>
                      <a:pt x="2167" y="753"/>
                    </a:cubicBezTo>
                    <a:cubicBezTo>
                      <a:pt x="2185" y="764"/>
                      <a:pt x="2202" y="765"/>
                      <a:pt x="2222" y="759"/>
                    </a:cubicBezTo>
                    <a:cubicBezTo>
                      <a:pt x="2236" y="755"/>
                      <a:pt x="2250" y="756"/>
                      <a:pt x="2266" y="754"/>
                    </a:cubicBezTo>
                    <a:close/>
                    <a:moveTo>
                      <a:pt x="2140" y="834"/>
                    </a:moveTo>
                    <a:cubicBezTo>
                      <a:pt x="2148" y="840"/>
                      <a:pt x="2153" y="843"/>
                      <a:pt x="2158" y="848"/>
                    </a:cubicBezTo>
                    <a:cubicBezTo>
                      <a:pt x="2154" y="854"/>
                      <a:pt x="2151" y="859"/>
                      <a:pt x="2148" y="863"/>
                    </a:cubicBezTo>
                    <a:cubicBezTo>
                      <a:pt x="2149" y="865"/>
                      <a:pt x="2150" y="867"/>
                      <a:pt x="2151" y="869"/>
                    </a:cubicBezTo>
                    <a:cubicBezTo>
                      <a:pt x="2161" y="864"/>
                      <a:pt x="2176" y="861"/>
                      <a:pt x="2179" y="854"/>
                    </a:cubicBezTo>
                    <a:cubicBezTo>
                      <a:pt x="2182" y="846"/>
                      <a:pt x="2173" y="834"/>
                      <a:pt x="2169" y="822"/>
                    </a:cubicBezTo>
                    <a:cubicBezTo>
                      <a:pt x="2158" y="827"/>
                      <a:pt x="2150" y="830"/>
                      <a:pt x="2140" y="8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78"/>
              <p:cNvSpPr/>
              <p:nvPr/>
            </p:nvSpPr>
            <p:spPr bwMode="auto">
              <a:xfrm>
                <a:off x="10745561" y="1906587"/>
                <a:ext cx="3482975" cy="2900363"/>
              </a:xfrm>
              <a:custGeom>
                <a:avLst/>
                <a:gdLst>
                  <a:gd name="T0" fmla="*/ 1103 w 1103"/>
                  <a:gd name="T1" fmla="*/ 30 h 918"/>
                  <a:gd name="T2" fmla="*/ 980 w 1103"/>
                  <a:gd name="T3" fmla="*/ 112 h 918"/>
                  <a:gd name="T4" fmla="*/ 922 w 1103"/>
                  <a:gd name="T5" fmla="*/ 108 h 918"/>
                  <a:gd name="T6" fmla="*/ 905 w 1103"/>
                  <a:gd name="T7" fmla="*/ 117 h 918"/>
                  <a:gd name="T8" fmla="*/ 888 w 1103"/>
                  <a:gd name="T9" fmla="*/ 160 h 918"/>
                  <a:gd name="T10" fmla="*/ 1030 w 1103"/>
                  <a:gd name="T11" fmla="*/ 160 h 918"/>
                  <a:gd name="T12" fmla="*/ 930 w 1103"/>
                  <a:gd name="T13" fmla="*/ 244 h 918"/>
                  <a:gd name="T14" fmla="*/ 849 w 1103"/>
                  <a:gd name="T15" fmla="*/ 244 h 918"/>
                  <a:gd name="T16" fmla="*/ 827 w 1103"/>
                  <a:gd name="T17" fmla="*/ 297 h 918"/>
                  <a:gd name="T18" fmla="*/ 943 w 1103"/>
                  <a:gd name="T19" fmla="*/ 297 h 918"/>
                  <a:gd name="T20" fmla="*/ 852 w 1103"/>
                  <a:gd name="T21" fmla="*/ 372 h 918"/>
                  <a:gd name="T22" fmla="*/ 830 w 1103"/>
                  <a:gd name="T23" fmla="*/ 373 h 918"/>
                  <a:gd name="T24" fmla="*/ 775 w 1103"/>
                  <a:gd name="T25" fmla="*/ 424 h 918"/>
                  <a:gd name="T26" fmla="*/ 862 w 1103"/>
                  <a:gd name="T27" fmla="*/ 424 h 918"/>
                  <a:gd name="T28" fmla="*/ 775 w 1103"/>
                  <a:gd name="T29" fmla="*/ 501 h 918"/>
                  <a:gd name="T30" fmla="*/ 720 w 1103"/>
                  <a:gd name="T31" fmla="*/ 553 h 918"/>
                  <a:gd name="T32" fmla="*/ 750 w 1103"/>
                  <a:gd name="T33" fmla="*/ 553 h 918"/>
                  <a:gd name="T34" fmla="*/ 780 w 1103"/>
                  <a:gd name="T35" fmla="*/ 553 h 918"/>
                  <a:gd name="T36" fmla="*/ 715 w 1103"/>
                  <a:gd name="T37" fmla="*/ 620 h 918"/>
                  <a:gd name="T38" fmla="*/ 695 w 1103"/>
                  <a:gd name="T39" fmla="*/ 623 h 918"/>
                  <a:gd name="T40" fmla="*/ 666 w 1103"/>
                  <a:gd name="T41" fmla="*/ 701 h 918"/>
                  <a:gd name="T42" fmla="*/ 682 w 1103"/>
                  <a:gd name="T43" fmla="*/ 719 h 918"/>
                  <a:gd name="T44" fmla="*/ 560 w 1103"/>
                  <a:gd name="T45" fmla="*/ 918 h 918"/>
                  <a:gd name="T46" fmla="*/ 430 w 1103"/>
                  <a:gd name="T47" fmla="*/ 719 h 918"/>
                  <a:gd name="T48" fmla="*/ 453 w 1103"/>
                  <a:gd name="T49" fmla="*/ 676 h 918"/>
                  <a:gd name="T50" fmla="*/ 416 w 1103"/>
                  <a:gd name="T51" fmla="*/ 621 h 918"/>
                  <a:gd name="T52" fmla="*/ 331 w 1103"/>
                  <a:gd name="T53" fmla="*/ 553 h 918"/>
                  <a:gd name="T54" fmla="*/ 393 w 1103"/>
                  <a:gd name="T55" fmla="*/ 553 h 918"/>
                  <a:gd name="T56" fmla="*/ 376 w 1103"/>
                  <a:gd name="T57" fmla="*/ 508 h 918"/>
                  <a:gd name="T58" fmla="*/ 360 w 1103"/>
                  <a:gd name="T59" fmla="*/ 501 h 918"/>
                  <a:gd name="T60" fmla="*/ 254 w 1103"/>
                  <a:gd name="T61" fmla="*/ 430 h 918"/>
                  <a:gd name="T62" fmla="*/ 342 w 1103"/>
                  <a:gd name="T63" fmla="*/ 425 h 918"/>
                  <a:gd name="T64" fmla="*/ 326 w 1103"/>
                  <a:gd name="T65" fmla="*/ 386 h 918"/>
                  <a:gd name="T66" fmla="*/ 309 w 1103"/>
                  <a:gd name="T67" fmla="*/ 380 h 918"/>
                  <a:gd name="T68" fmla="*/ 255 w 1103"/>
                  <a:gd name="T69" fmla="*/ 376 h 918"/>
                  <a:gd name="T70" fmla="*/ 174 w 1103"/>
                  <a:gd name="T71" fmla="*/ 303 h 918"/>
                  <a:gd name="T72" fmla="*/ 291 w 1103"/>
                  <a:gd name="T73" fmla="*/ 303 h 918"/>
                  <a:gd name="T74" fmla="*/ 266 w 1103"/>
                  <a:gd name="T75" fmla="*/ 249 h 918"/>
                  <a:gd name="T76" fmla="*/ 250 w 1103"/>
                  <a:gd name="T77" fmla="*/ 245 h 918"/>
                  <a:gd name="T78" fmla="*/ 190 w 1103"/>
                  <a:gd name="T79" fmla="*/ 244 h 918"/>
                  <a:gd name="T80" fmla="*/ 82 w 1103"/>
                  <a:gd name="T81" fmla="*/ 165 h 918"/>
                  <a:gd name="T82" fmla="*/ 225 w 1103"/>
                  <a:gd name="T83" fmla="*/ 165 h 918"/>
                  <a:gd name="T84" fmla="*/ 207 w 1103"/>
                  <a:gd name="T85" fmla="*/ 120 h 918"/>
                  <a:gd name="T86" fmla="*/ 185 w 1103"/>
                  <a:gd name="T87" fmla="*/ 112 h 918"/>
                  <a:gd name="T88" fmla="*/ 88 w 1103"/>
                  <a:gd name="T89" fmla="*/ 106 h 918"/>
                  <a:gd name="T90" fmla="*/ 0 w 1103"/>
                  <a:gd name="T91" fmla="*/ 38 h 918"/>
                  <a:gd name="T92" fmla="*/ 109 w 1103"/>
                  <a:gd name="T93" fmla="*/ 34 h 918"/>
                  <a:gd name="T94" fmla="*/ 291 w 1103"/>
                  <a:gd name="T95" fmla="*/ 29 h 918"/>
                  <a:gd name="T96" fmla="*/ 419 w 1103"/>
                  <a:gd name="T97" fmla="*/ 112 h 918"/>
                  <a:gd name="T98" fmla="*/ 450 w 1103"/>
                  <a:gd name="T99" fmla="*/ 168 h 918"/>
                  <a:gd name="T100" fmla="*/ 480 w 1103"/>
                  <a:gd name="T101" fmla="*/ 64 h 918"/>
                  <a:gd name="T102" fmla="*/ 553 w 1103"/>
                  <a:gd name="T103" fmla="*/ 4 h 918"/>
                  <a:gd name="T104" fmla="*/ 701 w 1103"/>
                  <a:gd name="T105" fmla="*/ 46 h 918"/>
                  <a:gd name="T106" fmla="*/ 612 w 1103"/>
                  <a:gd name="T107" fmla="*/ 79 h 918"/>
                  <a:gd name="T108" fmla="*/ 655 w 1103"/>
                  <a:gd name="T109" fmla="*/ 182 h 918"/>
                  <a:gd name="T110" fmla="*/ 691 w 1103"/>
                  <a:gd name="T111" fmla="*/ 113 h 918"/>
                  <a:gd name="T112" fmla="*/ 784 w 1103"/>
                  <a:gd name="T113" fmla="*/ 32 h 918"/>
                  <a:gd name="T114" fmla="*/ 802 w 1103"/>
                  <a:gd name="T115" fmla="*/ 29 h 918"/>
                  <a:gd name="T116" fmla="*/ 1092 w 1103"/>
                  <a:gd name="T117" fmla="*/ 29 h 918"/>
                  <a:gd name="T118" fmla="*/ 1103 w 1103"/>
                  <a:gd name="T119" fmla="*/ 3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03" h="918">
                    <a:moveTo>
                      <a:pt x="1103" y="30"/>
                    </a:moveTo>
                    <a:cubicBezTo>
                      <a:pt x="1085" y="84"/>
                      <a:pt x="1044" y="111"/>
                      <a:pt x="980" y="112"/>
                    </a:cubicBezTo>
                    <a:cubicBezTo>
                      <a:pt x="961" y="112"/>
                      <a:pt x="941" y="108"/>
                      <a:pt x="922" y="108"/>
                    </a:cubicBezTo>
                    <a:cubicBezTo>
                      <a:pt x="916" y="108"/>
                      <a:pt x="907" y="112"/>
                      <a:pt x="905" y="117"/>
                    </a:cubicBezTo>
                    <a:cubicBezTo>
                      <a:pt x="898" y="130"/>
                      <a:pt x="894" y="144"/>
                      <a:pt x="888" y="160"/>
                    </a:cubicBezTo>
                    <a:cubicBezTo>
                      <a:pt x="936" y="160"/>
                      <a:pt x="983" y="160"/>
                      <a:pt x="1030" y="160"/>
                    </a:cubicBezTo>
                    <a:cubicBezTo>
                      <a:pt x="1024" y="205"/>
                      <a:pt x="980" y="242"/>
                      <a:pt x="930" y="244"/>
                    </a:cubicBezTo>
                    <a:cubicBezTo>
                      <a:pt x="904" y="245"/>
                      <a:pt x="878" y="244"/>
                      <a:pt x="849" y="244"/>
                    </a:cubicBezTo>
                    <a:cubicBezTo>
                      <a:pt x="843" y="258"/>
                      <a:pt x="836" y="275"/>
                      <a:pt x="827" y="297"/>
                    </a:cubicBezTo>
                    <a:cubicBezTo>
                      <a:pt x="868" y="297"/>
                      <a:pt x="905" y="297"/>
                      <a:pt x="943" y="297"/>
                    </a:cubicBezTo>
                    <a:cubicBezTo>
                      <a:pt x="929" y="339"/>
                      <a:pt x="891" y="369"/>
                      <a:pt x="852" y="372"/>
                    </a:cubicBezTo>
                    <a:cubicBezTo>
                      <a:pt x="844" y="373"/>
                      <a:pt x="837" y="373"/>
                      <a:pt x="830" y="373"/>
                    </a:cubicBezTo>
                    <a:cubicBezTo>
                      <a:pt x="787" y="375"/>
                      <a:pt x="783" y="378"/>
                      <a:pt x="775" y="424"/>
                    </a:cubicBezTo>
                    <a:cubicBezTo>
                      <a:pt x="804" y="424"/>
                      <a:pt x="833" y="424"/>
                      <a:pt x="862" y="424"/>
                    </a:cubicBezTo>
                    <a:cubicBezTo>
                      <a:pt x="852" y="474"/>
                      <a:pt x="823" y="499"/>
                      <a:pt x="775" y="501"/>
                    </a:cubicBezTo>
                    <a:cubicBezTo>
                      <a:pt x="731" y="502"/>
                      <a:pt x="729" y="504"/>
                      <a:pt x="720" y="553"/>
                    </a:cubicBezTo>
                    <a:cubicBezTo>
                      <a:pt x="731" y="553"/>
                      <a:pt x="740" y="553"/>
                      <a:pt x="750" y="553"/>
                    </a:cubicBezTo>
                    <a:cubicBezTo>
                      <a:pt x="760" y="553"/>
                      <a:pt x="770" y="553"/>
                      <a:pt x="780" y="553"/>
                    </a:cubicBezTo>
                    <a:cubicBezTo>
                      <a:pt x="775" y="588"/>
                      <a:pt x="747" y="616"/>
                      <a:pt x="715" y="620"/>
                    </a:cubicBezTo>
                    <a:cubicBezTo>
                      <a:pt x="708" y="621"/>
                      <a:pt x="702" y="623"/>
                      <a:pt x="695" y="623"/>
                    </a:cubicBezTo>
                    <a:cubicBezTo>
                      <a:pt x="653" y="620"/>
                      <a:pt x="642" y="674"/>
                      <a:pt x="666" y="701"/>
                    </a:cubicBezTo>
                    <a:cubicBezTo>
                      <a:pt x="671" y="707"/>
                      <a:pt x="677" y="713"/>
                      <a:pt x="682" y="719"/>
                    </a:cubicBezTo>
                    <a:cubicBezTo>
                      <a:pt x="642" y="784"/>
                      <a:pt x="602" y="850"/>
                      <a:pt x="560" y="918"/>
                    </a:cubicBezTo>
                    <a:cubicBezTo>
                      <a:pt x="515" y="849"/>
                      <a:pt x="471" y="783"/>
                      <a:pt x="430" y="719"/>
                    </a:cubicBezTo>
                    <a:cubicBezTo>
                      <a:pt x="438" y="704"/>
                      <a:pt x="449" y="690"/>
                      <a:pt x="453" y="676"/>
                    </a:cubicBezTo>
                    <a:cubicBezTo>
                      <a:pt x="462" y="644"/>
                      <a:pt x="449" y="624"/>
                      <a:pt x="416" y="621"/>
                    </a:cubicBezTo>
                    <a:cubicBezTo>
                      <a:pt x="374" y="616"/>
                      <a:pt x="347" y="594"/>
                      <a:pt x="331" y="553"/>
                    </a:cubicBezTo>
                    <a:cubicBezTo>
                      <a:pt x="352" y="553"/>
                      <a:pt x="371" y="553"/>
                      <a:pt x="393" y="553"/>
                    </a:cubicBezTo>
                    <a:cubicBezTo>
                      <a:pt x="387" y="536"/>
                      <a:pt x="382" y="521"/>
                      <a:pt x="376" y="508"/>
                    </a:cubicBezTo>
                    <a:cubicBezTo>
                      <a:pt x="374" y="504"/>
                      <a:pt x="365" y="500"/>
                      <a:pt x="360" y="501"/>
                    </a:cubicBezTo>
                    <a:cubicBezTo>
                      <a:pt x="306" y="506"/>
                      <a:pt x="276" y="476"/>
                      <a:pt x="254" y="430"/>
                    </a:cubicBezTo>
                    <a:cubicBezTo>
                      <a:pt x="283" y="428"/>
                      <a:pt x="311" y="426"/>
                      <a:pt x="342" y="425"/>
                    </a:cubicBezTo>
                    <a:cubicBezTo>
                      <a:pt x="336" y="410"/>
                      <a:pt x="332" y="397"/>
                      <a:pt x="326" y="386"/>
                    </a:cubicBezTo>
                    <a:cubicBezTo>
                      <a:pt x="324" y="382"/>
                      <a:pt x="315" y="381"/>
                      <a:pt x="309" y="380"/>
                    </a:cubicBezTo>
                    <a:cubicBezTo>
                      <a:pt x="291" y="378"/>
                      <a:pt x="273" y="378"/>
                      <a:pt x="255" y="376"/>
                    </a:cubicBezTo>
                    <a:cubicBezTo>
                      <a:pt x="214" y="371"/>
                      <a:pt x="193" y="342"/>
                      <a:pt x="174" y="303"/>
                    </a:cubicBezTo>
                    <a:cubicBezTo>
                      <a:pt x="213" y="303"/>
                      <a:pt x="249" y="303"/>
                      <a:pt x="291" y="303"/>
                    </a:cubicBezTo>
                    <a:cubicBezTo>
                      <a:pt x="281" y="281"/>
                      <a:pt x="274" y="265"/>
                      <a:pt x="266" y="249"/>
                    </a:cubicBezTo>
                    <a:cubicBezTo>
                      <a:pt x="264" y="246"/>
                      <a:pt x="255" y="245"/>
                      <a:pt x="250" y="245"/>
                    </a:cubicBezTo>
                    <a:cubicBezTo>
                      <a:pt x="230" y="244"/>
                      <a:pt x="210" y="245"/>
                      <a:pt x="190" y="244"/>
                    </a:cubicBezTo>
                    <a:cubicBezTo>
                      <a:pt x="137" y="243"/>
                      <a:pt x="103" y="218"/>
                      <a:pt x="82" y="165"/>
                    </a:cubicBezTo>
                    <a:cubicBezTo>
                      <a:pt x="129" y="165"/>
                      <a:pt x="175" y="165"/>
                      <a:pt x="225" y="165"/>
                    </a:cubicBezTo>
                    <a:cubicBezTo>
                      <a:pt x="218" y="148"/>
                      <a:pt x="215" y="133"/>
                      <a:pt x="207" y="120"/>
                    </a:cubicBezTo>
                    <a:cubicBezTo>
                      <a:pt x="204" y="115"/>
                      <a:pt x="193" y="113"/>
                      <a:pt x="185" y="112"/>
                    </a:cubicBezTo>
                    <a:cubicBezTo>
                      <a:pt x="153" y="110"/>
                      <a:pt x="120" y="109"/>
                      <a:pt x="88" y="106"/>
                    </a:cubicBezTo>
                    <a:cubicBezTo>
                      <a:pt x="46" y="102"/>
                      <a:pt x="21" y="74"/>
                      <a:pt x="0" y="38"/>
                    </a:cubicBezTo>
                    <a:cubicBezTo>
                      <a:pt x="38" y="37"/>
                      <a:pt x="74" y="35"/>
                      <a:pt x="109" y="34"/>
                    </a:cubicBezTo>
                    <a:cubicBezTo>
                      <a:pt x="170" y="32"/>
                      <a:pt x="230" y="30"/>
                      <a:pt x="291" y="29"/>
                    </a:cubicBezTo>
                    <a:cubicBezTo>
                      <a:pt x="352" y="28"/>
                      <a:pt x="395" y="56"/>
                      <a:pt x="419" y="112"/>
                    </a:cubicBezTo>
                    <a:cubicBezTo>
                      <a:pt x="428" y="131"/>
                      <a:pt x="437" y="150"/>
                      <a:pt x="450" y="168"/>
                    </a:cubicBezTo>
                    <a:cubicBezTo>
                      <a:pt x="460" y="133"/>
                      <a:pt x="471" y="99"/>
                      <a:pt x="480" y="64"/>
                    </a:cubicBezTo>
                    <a:cubicBezTo>
                      <a:pt x="493" y="20"/>
                      <a:pt x="508" y="7"/>
                      <a:pt x="553" y="4"/>
                    </a:cubicBezTo>
                    <a:cubicBezTo>
                      <a:pt x="606" y="0"/>
                      <a:pt x="655" y="12"/>
                      <a:pt x="701" y="46"/>
                    </a:cubicBezTo>
                    <a:cubicBezTo>
                      <a:pt x="671" y="58"/>
                      <a:pt x="642" y="68"/>
                      <a:pt x="612" y="79"/>
                    </a:cubicBezTo>
                    <a:cubicBezTo>
                      <a:pt x="626" y="113"/>
                      <a:pt x="640" y="146"/>
                      <a:pt x="655" y="182"/>
                    </a:cubicBezTo>
                    <a:cubicBezTo>
                      <a:pt x="668" y="157"/>
                      <a:pt x="679" y="135"/>
                      <a:pt x="691" y="113"/>
                    </a:cubicBezTo>
                    <a:cubicBezTo>
                      <a:pt x="713" y="75"/>
                      <a:pt x="740" y="43"/>
                      <a:pt x="784" y="32"/>
                    </a:cubicBezTo>
                    <a:cubicBezTo>
                      <a:pt x="790" y="31"/>
                      <a:pt x="796" y="29"/>
                      <a:pt x="802" y="29"/>
                    </a:cubicBezTo>
                    <a:cubicBezTo>
                      <a:pt x="899" y="29"/>
                      <a:pt x="995" y="29"/>
                      <a:pt x="1092" y="29"/>
                    </a:cubicBezTo>
                    <a:cubicBezTo>
                      <a:pt x="1095" y="29"/>
                      <a:pt x="1098" y="30"/>
                      <a:pt x="110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79"/>
              <p:cNvSpPr/>
              <p:nvPr/>
            </p:nvSpPr>
            <p:spPr bwMode="auto">
              <a:xfrm>
                <a:off x="10196286" y="627062"/>
                <a:ext cx="4621213" cy="3867150"/>
              </a:xfrm>
              <a:custGeom>
                <a:avLst/>
                <a:gdLst>
                  <a:gd name="T0" fmla="*/ 1144 w 1463"/>
                  <a:gd name="T1" fmla="*/ 1224 h 1224"/>
                  <a:gd name="T2" fmla="*/ 1130 w 1463"/>
                  <a:gd name="T3" fmla="*/ 1207 h 1224"/>
                  <a:gd name="T4" fmla="*/ 1352 w 1463"/>
                  <a:gd name="T5" fmla="*/ 646 h 1224"/>
                  <a:gd name="T6" fmla="*/ 1129 w 1463"/>
                  <a:gd name="T7" fmla="*/ 238 h 1224"/>
                  <a:gd name="T8" fmla="*/ 275 w 1463"/>
                  <a:gd name="T9" fmla="*/ 290 h 1224"/>
                  <a:gd name="T10" fmla="*/ 104 w 1463"/>
                  <a:gd name="T11" fmla="*/ 760 h 1224"/>
                  <a:gd name="T12" fmla="*/ 331 w 1463"/>
                  <a:gd name="T13" fmla="*/ 1206 h 1224"/>
                  <a:gd name="T14" fmla="*/ 316 w 1463"/>
                  <a:gd name="T15" fmla="*/ 1223 h 1224"/>
                  <a:gd name="T16" fmla="*/ 233 w 1463"/>
                  <a:gd name="T17" fmla="*/ 301 h 1224"/>
                  <a:gd name="T18" fmla="*/ 1177 w 1463"/>
                  <a:gd name="T19" fmla="*/ 248 h 1224"/>
                  <a:gd name="T20" fmla="*/ 1144 w 1463"/>
                  <a:gd name="T21" fmla="*/ 1224 h 1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63" h="1224">
                    <a:moveTo>
                      <a:pt x="1144" y="1224"/>
                    </a:moveTo>
                    <a:cubicBezTo>
                      <a:pt x="1139" y="1218"/>
                      <a:pt x="1135" y="1213"/>
                      <a:pt x="1130" y="1207"/>
                    </a:cubicBezTo>
                    <a:cubicBezTo>
                      <a:pt x="1297" y="1057"/>
                      <a:pt x="1378" y="871"/>
                      <a:pt x="1352" y="646"/>
                    </a:cubicBezTo>
                    <a:cubicBezTo>
                      <a:pt x="1334" y="481"/>
                      <a:pt x="1258" y="343"/>
                      <a:pt x="1129" y="238"/>
                    </a:cubicBezTo>
                    <a:cubicBezTo>
                      <a:pt x="864" y="20"/>
                      <a:pt x="494" y="58"/>
                      <a:pt x="275" y="290"/>
                    </a:cubicBezTo>
                    <a:cubicBezTo>
                      <a:pt x="152" y="422"/>
                      <a:pt x="93" y="579"/>
                      <a:pt x="104" y="760"/>
                    </a:cubicBezTo>
                    <a:cubicBezTo>
                      <a:pt x="115" y="940"/>
                      <a:pt x="194" y="1088"/>
                      <a:pt x="331" y="1206"/>
                    </a:cubicBezTo>
                    <a:cubicBezTo>
                      <a:pt x="326" y="1212"/>
                      <a:pt x="321" y="1218"/>
                      <a:pt x="316" y="1223"/>
                    </a:cubicBezTo>
                    <a:cubicBezTo>
                      <a:pt x="32" y="988"/>
                      <a:pt x="0" y="575"/>
                      <a:pt x="233" y="301"/>
                    </a:cubicBezTo>
                    <a:cubicBezTo>
                      <a:pt x="491" y="0"/>
                      <a:pt x="922" y="5"/>
                      <a:pt x="1177" y="248"/>
                    </a:cubicBezTo>
                    <a:cubicBezTo>
                      <a:pt x="1463" y="521"/>
                      <a:pt x="1447" y="970"/>
                      <a:pt x="1144" y="1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80"/>
              <p:cNvSpPr/>
              <p:nvPr/>
            </p:nvSpPr>
            <p:spPr bwMode="auto">
              <a:xfrm>
                <a:off x="9645424" y="914400"/>
                <a:ext cx="998538" cy="1724025"/>
              </a:xfrm>
              <a:custGeom>
                <a:avLst/>
                <a:gdLst>
                  <a:gd name="T0" fmla="*/ 99 w 316"/>
                  <a:gd name="T1" fmla="*/ 206 h 546"/>
                  <a:gd name="T2" fmla="*/ 99 w 316"/>
                  <a:gd name="T3" fmla="*/ 151 h 546"/>
                  <a:gd name="T4" fmla="*/ 90 w 316"/>
                  <a:gd name="T5" fmla="*/ 134 h 546"/>
                  <a:gd name="T6" fmla="*/ 64 w 316"/>
                  <a:gd name="T7" fmla="*/ 104 h 546"/>
                  <a:gd name="T8" fmla="*/ 69 w 316"/>
                  <a:gd name="T9" fmla="*/ 62 h 546"/>
                  <a:gd name="T10" fmla="*/ 81 w 316"/>
                  <a:gd name="T11" fmla="*/ 54 h 546"/>
                  <a:gd name="T12" fmla="*/ 102 w 316"/>
                  <a:gd name="T13" fmla="*/ 20 h 546"/>
                  <a:gd name="T14" fmla="*/ 112 w 316"/>
                  <a:gd name="T15" fmla="*/ 0 h 546"/>
                  <a:gd name="T16" fmla="*/ 132 w 316"/>
                  <a:gd name="T17" fmla="*/ 17 h 546"/>
                  <a:gd name="T18" fmla="*/ 133 w 316"/>
                  <a:gd name="T19" fmla="*/ 48 h 546"/>
                  <a:gd name="T20" fmla="*/ 149 w 316"/>
                  <a:gd name="T21" fmla="*/ 100 h 546"/>
                  <a:gd name="T22" fmla="*/ 144 w 316"/>
                  <a:gd name="T23" fmla="*/ 76 h 546"/>
                  <a:gd name="T24" fmla="*/ 149 w 316"/>
                  <a:gd name="T25" fmla="*/ 44 h 546"/>
                  <a:gd name="T26" fmla="*/ 193 w 316"/>
                  <a:gd name="T27" fmla="*/ 23 h 546"/>
                  <a:gd name="T28" fmla="*/ 207 w 316"/>
                  <a:gd name="T29" fmla="*/ 46 h 546"/>
                  <a:gd name="T30" fmla="*/ 221 w 316"/>
                  <a:gd name="T31" fmla="*/ 70 h 546"/>
                  <a:gd name="T32" fmla="*/ 281 w 316"/>
                  <a:gd name="T33" fmla="*/ 109 h 546"/>
                  <a:gd name="T34" fmla="*/ 315 w 316"/>
                  <a:gd name="T35" fmla="*/ 176 h 546"/>
                  <a:gd name="T36" fmla="*/ 308 w 316"/>
                  <a:gd name="T37" fmla="*/ 190 h 546"/>
                  <a:gd name="T38" fmla="*/ 293 w 316"/>
                  <a:gd name="T39" fmla="*/ 186 h 546"/>
                  <a:gd name="T40" fmla="*/ 193 w 316"/>
                  <a:gd name="T41" fmla="*/ 122 h 546"/>
                  <a:gd name="T42" fmla="*/ 224 w 316"/>
                  <a:gd name="T43" fmla="*/ 182 h 546"/>
                  <a:gd name="T44" fmla="*/ 201 w 316"/>
                  <a:gd name="T45" fmla="*/ 221 h 546"/>
                  <a:gd name="T46" fmla="*/ 188 w 316"/>
                  <a:gd name="T47" fmla="*/ 215 h 546"/>
                  <a:gd name="T48" fmla="*/ 122 w 316"/>
                  <a:gd name="T49" fmla="*/ 165 h 546"/>
                  <a:gd name="T50" fmla="*/ 132 w 316"/>
                  <a:gd name="T51" fmla="*/ 211 h 546"/>
                  <a:gd name="T52" fmla="*/ 178 w 316"/>
                  <a:gd name="T53" fmla="*/ 295 h 546"/>
                  <a:gd name="T54" fmla="*/ 199 w 316"/>
                  <a:gd name="T55" fmla="*/ 345 h 546"/>
                  <a:gd name="T56" fmla="*/ 192 w 316"/>
                  <a:gd name="T57" fmla="*/ 363 h 546"/>
                  <a:gd name="T58" fmla="*/ 179 w 316"/>
                  <a:gd name="T59" fmla="*/ 352 h 546"/>
                  <a:gd name="T60" fmla="*/ 150 w 316"/>
                  <a:gd name="T61" fmla="*/ 317 h 546"/>
                  <a:gd name="T62" fmla="*/ 145 w 316"/>
                  <a:gd name="T63" fmla="*/ 319 h 546"/>
                  <a:gd name="T64" fmla="*/ 140 w 316"/>
                  <a:gd name="T65" fmla="*/ 362 h 546"/>
                  <a:gd name="T66" fmla="*/ 108 w 316"/>
                  <a:gd name="T67" fmla="*/ 393 h 546"/>
                  <a:gd name="T68" fmla="*/ 192 w 316"/>
                  <a:gd name="T69" fmla="*/ 502 h 546"/>
                  <a:gd name="T70" fmla="*/ 201 w 316"/>
                  <a:gd name="T71" fmla="*/ 525 h 546"/>
                  <a:gd name="T72" fmla="*/ 178 w 316"/>
                  <a:gd name="T73" fmla="*/ 539 h 546"/>
                  <a:gd name="T74" fmla="*/ 117 w 316"/>
                  <a:gd name="T75" fmla="*/ 491 h 546"/>
                  <a:gd name="T76" fmla="*/ 72 w 316"/>
                  <a:gd name="T77" fmla="*/ 376 h 546"/>
                  <a:gd name="T78" fmla="*/ 64 w 316"/>
                  <a:gd name="T79" fmla="*/ 350 h 546"/>
                  <a:gd name="T80" fmla="*/ 91 w 316"/>
                  <a:gd name="T81" fmla="*/ 365 h 546"/>
                  <a:gd name="T82" fmla="*/ 74 w 316"/>
                  <a:gd name="T83" fmla="*/ 261 h 546"/>
                  <a:gd name="T84" fmla="*/ 59 w 316"/>
                  <a:gd name="T85" fmla="*/ 289 h 546"/>
                  <a:gd name="T86" fmla="*/ 46 w 316"/>
                  <a:gd name="T87" fmla="*/ 295 h 546"/>
                  <a:gd name="T88" fmla="*/ 41 w 316"/>
                  <a:gd name="T89" fmla="*/ 282 h 546"/>
                  <a:gd name="T90" fmla="*/ 9 w 316"/>
                  <a:gd name="T91" fmla="*/ 207 h 546"/>
                  <a:gd name="T92" fmla="*/ 1 w 316"/>
                  <a:gd name="T93" fmla="*/ 189 h 546"/>
                  <a:gd name="T94" fmla="*/ 15 w 316"/>
                  <a:gd name="T95" fmla="*/ 176 h 546"/>
                  <a:gd name="T96" fmla="*/ 41 w 316"/>
                  <a:gd name="T97" fmla="*/ 172 h 546"/>
                  <a:gd name="T98" fmla="*/ 70 w 316"/>
                  <a:gd name="T99" fmla="*/ 170 h 546"/>
                  <a:gd name="T100" fmla="*/ 99 w 316"/>
                  <a:gd name="T101" fmla="*/ 206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6" h="546">
                    <a:moveTo>
                      <a:pt x="99" y="206"/>
                    </a:moveTo>
                    <a:cubicBezTo>
                      <a:pt x="99" y="187"/>
                      <a:pt x="100" y="169"/>
                      <a:pt x="99" y="151"/>
                    </a:cubicBezTo>
                    <a:cubicBezTo>
                      <a:pt x="98" y="145"/>
                      <a:pt x="94" y="139"/>
                      <a:pt x="90" y="134"/>
                    </a:cubicBezTo>
                    <a:cubicBezTo>
                      <a:pt x="82" y="124"/>
                      <a:pt x="72" y="115"/>
                      <a:pt x="64" y="104"/>
                    </a:cubicBezTo>
                    <a:cubicBezTo>
                      <a:pt x="48" y="86"/>
                      <a:pt x="50" y="76"/>
                      <a:pt x="69" y="62"/>
                    </a:cubicBezTo>
                    <a:cubicBezTo>
                      <a:pt x="73" y="59"/>
                      <a:pt x="77" y="56"/>
                      <a:pt x="81" y="54"/>
                    </a:cubicBezTo>
                    <a:cubicBezTo>
                      <a:pt x="98" y="49"/>
                      <a:pt x="102" y="37"/>
                      <a:pt x="102" y="20"/>
                    </a:cubicBezTo>
                    <a:cubicBezTo>
                      <a:pt x="102" y="14"/>
                      <a:pt x="108" y="7"/>
                      <a:pt x="112" y="0"/>
                    </a:cubicBezTo>
                    <a:cubicBezTo>
                      <a:pt x="119" y="5"/>
                      <a:pt x="129" y="10"/>
                      <a:pt x="132" y="17"/>
                    </a:cubicBezTo>
                    <a:cubicBezTo>
                      <a:pt x="136" y="26"/>
                      <a:pt x="133" y="38"/>
                      <a:pt x="133" y="48"/>
                    </a:cubicBezTo>
                    <a:cubicBezTo>
                      <a:pt x="132" y="65"/>
                      <a:pt x="125" y="84"/>
                      <a:pt x="149" y="100"/>
                    </a:cubicBezTo>
                    <a:cubicBezTo>
                      <a:pt x="147" y="89"/>
                      <a:pt x="147" y="82"/>
                      <a:pt x="144" y="76"/>
                    </a:cubicBezTo>
                    <a:cubicBezTo>
                      <a:pt x="136" y="64"/>
                      <a:pt x="140" y="53"/>
                      <a:pt x="149" y="44"/>
                    </a:cubicBezTo>
                    <a:cubicBezTo>
                      <a:pt x="162" y="33"/>
                      <a:pt x="174" y="17"/>
                      <a:pt x="193" y="23"/>
                    </a:cubicBezTo>
                    <a:cubicBezTo>
                      <a:pt x="200" y="25"/>
                      <a:pt x="203" y="38"/>
                      <a:pt x="207" y="46"/>
                    </a:cubicBezTo>
                    <a:cubicBezTo>
                      <a:pt x="212" y="54"/>
                      <a:pt x="214" y="65"/>
                      <a:pt x="221" y="70"/>
                    </a:cubicBezTo>
                    <a:cubicBezTo>
                      <a:pt x="240" y="84"/>
                      <a:pt x="261" y="96"/>
                      <a:pt x="281" y="109"/>
                    </a:cubicBezTo>
                    <a:cubicBezTo>
                      <a:pt x="306" y="124"/>
                      <a:pt x="311" y="150"/>
                      <a:pt x="315" y="176"/>
                    </a:cubicBezTo>
                    <a:cubicBezTo>
                      <a:pt x="316" y="180"/>
                      <a:pt x="312" y="188"/>
                      <a:pt x="308" y="190"/>
                    </a:cubicBezTo>
                    <a:cubicBezTo>
                      <a:pt x="304" y="192"/>
                      <a:pt x="297" y="189"/>
                      <a:pt x="293" y="186"/>
                    </a:cubicBezTo>
                    <a:cubicBezTo>
                      <a:pt x="260" y="166"/>
                      <a:pt x="227" y="144"/>
                      <a:pt x="193" y="122"/>
                    </a:cubicBezTo>
                    <a:cubicBezTo>
                      <a:pt x="204" y="143"/>
                      <a:pt x="215" y="162"/>
                      <a:pt x="224" y="182"/>
                    </a:cubicBezTo>
                    <a:cubicBezTo>
                      <a:pt x="233" y="202"/>
                      <a:pt x="222" y="219"/>
                      <a:pt x="201" y="221"/>
                    </a:cubicBezTo>
                    <a:cubicBezTo>
                      <a:pt x="196" y="221"/>
                      <a:pt x="189" y="218"/>
                      <a:pt x="188" y="215"/>
                    </a:cubicBezTo>
                    <a:cubicBezTo>
                      <a:pt x="177" y="185"/>
                      <a:pt x="149" y="178"/>
                      <a:pt x="122" y="165"/>
                    </a:cubicBezTo>
                    <a:cubicBezTo>
                      <a:pt x="125" y="180"/>
                      <a:pt x="130" y="195"/>
                      <a:pt x="132" y="211"/>
                    </a:cubicBezTo>
                    <a:cubicBezTo>
                      <a:pt x="137" y="245"/>
                      <a:pt x="153" y="271"/>
                      <a:pt x="178" y="295"/>
                    </a:cubicBezTo>
                    <a:cubicBezTo>
                      <a:pt x="190" y="308"/>
                      <a:pt x="194" y="328"/>
                      <a:pt x="199" y="345"/>
                    </a:cubicBezTo>
                    <a:cubicBezTo>
                      <a:pt x="201" y="350"/>
                      <a:pt x="195" y="357"/>
                      <a:pt x="192" y="363"/>
                    </a:cubicBezTo>
                    <a:cubicBezTo>
                      <a:pt x="187" y="360"/>
                      <a:pt x="182" y="357"/>
                      <a:pt x="179" y="352"/>
                    </a:cubicBezTo>
                    <a:cubicBezTo>
                      <a:pt x="169" y="341"/>
                      <a:pt x="160" y="329"/>
                      <a:pt x="150" y="317"/>
                    </a:cubicBezTo>
                    <a:cubicBezTo>
                      <a:pt x="149" y="318"/>
                      <a:pt x="147" y="318"/>
                      <a:pt x="145" y="319"/>
                    </a:cubicBezTo>
                    <a:cubicBezTo>
                      <a:pt x="144" y="333"/>
                      <a:pt x="146" y="350"/>
                      <a:pt x="140" y="362"/>
                    </a:cubicBezTo>
                    <a:cubicBezTo>
                      <a:pt x="134" y="374"/>
                      <a:pt x="120" y="382"/>
                      <a:pt x="108" y="393"/>
                    </a:cubicBezTo>
                    <a:cubicBezTo>
                      <a:pt x="134" y="426"/>
                      <a:pt x="163" y="464"/>
                      <a:pt x="192" y="502"/>
                    </a:cubicBezTo>
                    <a:cubicBezTo>
                      <a:pt x="197" y="508"/>
                      <a:pt x="204" y="520"/>
                      <a:pt x="201" y="525"/>
                    </a:cubicBezTo>
                    <a:cubicBezTo>
                      <a:pt x="198" y="532"/>
                      <a:pt x="187" y="537"/>
                      <a:pt x="178" y="539"/>
                    </a:cubicBezTo>
                    <a:cubicBezTo>
                      <a:pt x="147" y="546"/>
                      <a:pt x="130" y="530"/>
                      <a:pt x="117" y="491"/>
                    </a:cubicBezTo>
                    <a:cubicBezTo>
                      <a:pt x="103" y="452"/>
                      <a:pt x="87" y="415"/>
                      <a:pt x="72" y="376"/>
                    </a:cubicBezTo>
                    <a:cubicBezTo>
                      <a:pt x="69" y="370"/>
                      <a:pt x="68" y="363"/>
                      <a:pt x="64" y="350"/>
                    </a:cubicBezTo>
                    <a:cubicBezTo>
                      <a:pt x="77" y="357"/>
                      <a:pt x="84" y="361"/>
                      <a:pt x="91" y="365"/>
                    </a:cubicBezTo>
                    <a:cubicBezTo>
                      <a:pt x="109" y="344"/>
                      <a:pt x="98" y="275"/>
                      <a:pt x="74" y="261"/>
                    </a:cubicBezTo>
                    <a:cubicBezTo>
                      <a:pt x="69" y="271"/>
                      <a:pt x="65" y="280"/>
                      <a:pt x="59" y="289"/>
                    </a:cubicBezTo>
                    <a:cubicBezTo>
                      <a:pt x="57" y="292"/>
                      <a:pt x="50" y="293"/>
                      <a:pt x="46" y="295"/>
                    </a:cubicBezTo>
                    <a:cubicBezTo>
                      <a:pt x="44" y="291"/>
                      <a:pt x="41" y="286"/>
                      <a:pt x="41" y="282"/>
                    </a:cubicBezTo>
                    <a:cubicBezTo>
                      <a:pt x="46" y="250"/>
                      <a:pt x="39" y="224"/>
                      <a:pt x="9" y="207"/>
                    </a:cubicBezTo>
                    <a:cubicBezTo>
                      <a:pt x="4" y="204"/>
                      <a:pt x="0" y="194"/>
                      <a:pt x="1" y="189"/>
                    </a:cubicBezTo>
                    <a:cubicBezTo>
                      <a:pt x="2" y="184"/>
                      <a:pt x="9" y="178"/>
                      <a:pt x="15" y="176"/>
                    </a:cubicBezTo>
                    <a:cubicBezTo>
                      <a:pt x="23" y="173"/>
                      <a:pt x="32" y="173"/>
                      <a:pt x="41" y="172"/>
                    </a:cubicBezTo>
                    <a:cubicBezTo>
                      <a:pt x="49" y="171"/>
                      <a:pt x="56" y="171"/>
                      <a:pt x="70" y="170"/>
                    </a:cubicBezTo>
                    <a:cubicBezTo>
                      <a:pt x="80" y="176"/>
                      <a:pt x="76" y="204"/>
                      <a:pt x="99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81"/>
              <p:cNvSpPr/>
              <p:nvPr/>
            </p:nvSpPr>
            <p:spPr bwMode="auto">
              <a:xfrm>
                <a:off x="13196661" y="-7938"/>
                <a:ext cx="1047750" cy="858838"/>
              </a:xfrm>
              <a:custGeom>
                <a:avLst/>
                <a:gdLst>
                  <a:gd name="T0" fmla="*/ 36 w 332"/>
                  <a:gd name="T1" fmla="*/ 247 h 272"/>
                  <a:gd name="T2" fmla="*/ 149 w 332"/>
                  <a:gd name="T3" fmla="*/ 203 h 272"/>
                  <a:gd name="T4" fmla="*/ 78 w 332"/>
                  <a:gd name="T5" fmla="*/ 204 h 272"/>
                  <a:gd name="T6" fmla="*/ 3 w 332"/>
                  <a:gd name="T7" fmla="*/ 159 h 272"/>
                  <a:gd name="T8" fmla="*/ 3 w 332"/>
                  <a:gd name="T9" fmla="*/ 137 h 272"/>
                  <a:gd name="T10" fmla="*/ 22 w 332"/>
                  <a:gd name="T11" fmla="*/ 132 h 272"/>
                  <a:gd name="T12" fmla="*/ 153 w 332"/>
                  <a:gd name="T13" fmla="*/ 148 h 272"/>
                  <a:gd name="T14" fmla="*/ 214 w 332"/>
                  <a:gd name="T15" fmla="*/ 109 h 272"/>
                  <a:gd name="T16" fmla="*/ 249 w 332"/>
                  <a:gd name="T17" fmla="*/ 22 h 272"/>
                  <a:gd name="T18" fmla="*/ 269 w 332"/>
                  <a:gd name="T19" fmla="*/ 1 h 272"/>
                  <a:gd name="T20" fmla="*/ 293 w 332"/>
                  <a:gd name="T21" fmla="*/ 18 h 272"/>
                  <a:gd name="T22" fmla="*/ 308 w 332"/>
                  <a:gd name="T23" fmla="*/ 48 h 272"/>
                  <a:gd name="T24" fmla="*/ 298 w 332"/>
                  <a:gd name="T25" fmla="*/ 83 h 272"/>
                  <a:gd name="T26" fmla="*/ 255 w 332"/>
                  <a:gd name="T27" fmla="*/ 151 h 272"/>
                  <a:gd name="T28" fmla="*/ 307 w 332"/>
                  <a:gd name="T29" fmla="*/ 147 h 272"/>
                  <a:gd name="T30" fmla="*/ 331 w 332"/>
                  <a:gd name="T31" fmla="*/ 159 h 272"/>
                  <a:gd name="T32" fmla="*/ 309 w 332"/>
                  <a:gd name="T33" fmla="*/ 182 h 272"/>
                  <a:gd name="T34" fmla="*/ 253 w 332"/>
                  <a:gd name="T35" fmla="*/ 184 h 272"/>
                  <a:gd name="T36" fmla="*/ 229 w 332"/>
                  <a:gd name="T37" fmla="*/ 194 h 272"/>
                  <a:gd name="T38" fmla="*/ 36 w 332"/>
                  <a:gd name="T39" fmla="*/ 247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2" h="272">
                    <a:moveTo>
                      <a:pt x="36" y="247"/>
                    </a:moveTo>
                    <a:cubicBezTo>
                      <a:pt x="76" y="230"/>
                      <a:pt x="119" y="237"/>
                      <a:pt x="149" y="203"/>
                    </a:cubicBezTo>
                    <a:cubicBezTo>
                      <a:pt x="124" y="203"/>
                      <a:pt x="101" y="202"/>
                      <a:pt x="78" y="204"/>
                    </a:cubicBezTo>
                    <a:cubicBezTo>
                      <a:pt x="41" y="207"/>
                      <a:pt x="19" y="188"/>
                      <a:pt x="3" y="159"/>
                    </a:cubicBezTo>
                    <a:cubicBezTo>
                      <a:pt x="0" y="153"/>
                      <a:pt x="0" y="142"/>
                      <a:pt x="3" y="137"/>
                    </a:cubicBezTo>
                    <a:cubicBezTo>
                      <a:pt x="5" y="133"/>
                      <a:pt x="17" y="129"/>
                      <a:pt x="22" y="132"/>
                    </a:cubicBezTo>
                    <a:cubicBezTo>
                      <a:pt x="64" y="152"/>
                      <a:pt x="109" y="144"/>
                      <a:pt x="153" y="148"/>
                    </a:cubicBezTo>
                    <a:cubicBezTo>
                      <a:pt x="186" y="151"/>
                      <a:pt x="203" y="139"/>
                      <a:pt x="214" y="109"/>
                    </a:cubicBezTo>
                    <a:cubicBezTo>
                      <a:pt x="223" y="79"/>
                      <a:pt x="236" y="50"/>
                      <a:pt x="249" y="22"/>
                    </a:cubicBezTo>
                    <a:cubicBezTo>
                      <a:pt x="253" y="13"/>
                      <a:pt x="262" y="2"/>
                      <a:pt x="269" y="1"/>
                    </a:cubicBezTo>
                    <a:cubicBezTo>
                      <a:pt x="277" y="0"/>
                      <a:pt x="287" y="10"/>
                      <a:pt x="293" y="18"/>
                    </a:cubicBezTo>
                    <a:cubicBezTo>
                      <a:pt x="300" y="27"/>
                      <a:pt x="303" y="38"/>
                      <a:pt x="308" y="48"/>
                    </a:cubicBezTo>
                    <a:cubicBezTo>
                      <a:pt x="315" y="63"/>
                      <a:pt x="313" y="73"/>
                      <a:pt x="298" y="83"/>
                    </a:cubicBezTo>
                    <a:cubicBezTo>
                      <a:pt x="275" y="98"/>
                      <a:pt x="266" y="123"/>
                      <a:pt x="255" y="151"/>
                    </a:cubicBezTo>
                    <a:cubicBezTo>
                      <a:pt x="275" y="150"/>
                      <a:pt x="291" y="148"/>
                      <a:pt x="307" y="147"/>
                    </a:cubicBezTo>
                    <a:cubicBezTo>
                      <a:pt x="316" y="147"/>
                      <a:pt x="330" y="144"/>
                      <a:pt x="331" y="159"/>
                    </a:cubicBezTo>
                    <a:cubicBezTo>
                      <a:pt x="332" y="173"/>
                      <a:pt x="322" y="181"/>
                      <a:pt x="309" y="182"/>
                    </a:cubicBezTo>
                    <a:cubicBezTo>
                      <a:pt x="290" y="184"/>
                      <a:pt x="271" y="183"/>
                      <a:pt x="253" y="184"/>
                    </a:cubicBezTo>
                    <a:cubicBezTo>
                      <a:pt x="245" y="185"/>
                      <a:pt x="234" y="188"/>
                      <a:pt x="229" y="194"/>
                    </a:cubicBezTo>
                    <a:cubicBezTo>
                      <a:pt x="170" y="259"/>
                      <a:pt x="127" y="272"/>
                      <a:pt x="36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82"/>
              <p:cNvSpPr/>
              <p:nvPr/>
            </p:nvSpPr>
            <p:spPr bwMode="auto">
              <a:xfrm>
                <a:off x="10912249" y="5257800"/>
                <a:ext cx="663575" cy="809625"/>
              </a:xfrm>
              <a:custGeom>
                <a:avLst/>
                <a:gdLst>
                  <a:gd name="T0" fmla="*/ 30 w 210"/>
                  <a:gd name="T1" fmla="*/ 218 h 256"/>
                  <a:gd name="T2" fmla="*/ 0 w 210"/>
                  <a:gd name="T3" fmla="*/ 204 h 256"/>
                  <a:gd name="T4" fmla="*/ 103 w 210"/>
                  <a:gd name="T5" fmla="*/ 0 h 256"/>
                  <a:gd name="T6" fmla="*/ 129 w 210"/>
                  <a:gd name="T7" fmla="*/ 38 h 256"/>
                  <a:gd name="T8" fmla="*/ 123 w 210"/>
                  <a:gd name="T9" fmla="*/ 153 h 256"/>
                  <a:gd name="T10" fmla="*/ 185 w 210"/>
                  <a:gd name="T11" fmla="*/ 38 h 256"/>
                  <a:gd name="T12" fmla="*/ 210 w 210"/>
                  <a:gd name="T13" fmla="*/ 48 h 256"/>
                  <a:gd name="T14" fmla="*/ 109 w 210"/>
                  <a:gd name="T15" fmla="*/ 256 h 256"/>
                  <a:gd name="T16" fmla="*/ 80 w 210"/>
                  <a:gd name="T17" fmla="*/ 216 h 256"/>
                  <a:gd name="T18" fmla="*/ 90 w 210"/>
                  <a:gd name="T19" fmla="*/ 94 h 256"/>
                  <a:gd name="T20" fmla="*/ 30 w 210"/>
                  <a:gd name="T21" fmla="*/ 218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256">
                    <a:moveTo>
                      <a:pt x="30" y="218"/>
                    </a:moveTo>
                    <a:cubicBezTo>
                      <a:pt x="20" y="214"/>
                      <a:pt x="11" y="210"/>
                      <a:pt x="0" y="204"/>
                    </a:cubicBezTo>
                    <a:cubicBezTo>
                      <a:pt x="35" y="135"/>
                      <a:pt x="69" y="67"/>
                      <a:pt x="103" y="0"/>
                    </a:cubicBezTo>
                    <a:cubicBezTo>
                      <a:pt x="127" y="4"/>
                      <a:pt x="132" y="16"/>
                      <a:pt x="129" y="38"/>
                    </a:cubicBezTo>
                    <a:cubicBezTo>
                      <a:pt x="124" y="76"/>
                      <a:pt x="122" y="113"/>
                      <a:pt x="123" y="153"/>
                    </a:cubicBezTo>
                    <a:cubicBezTo>
                      <a:pt x="143" y="115"/>
                      <a:pt x="164" y="78"/>
                      <a:pt x="185" y="38"/>
                    </a:cubicBezTo>
                    <a:cubicBezTo>
                      <a:pt x="193" y="41"/>
                      <a:pt x="201" y="44"/>
                      <a:pt x="210" y="48"/>
                    </a:cubicBezTo>
                    <a:cubicBezTo>
                      <a:pt x="176" y="118"/>
                      <a:pt x="142" y="187"/>
                      <a:pt x="109" y="256"/>
                    </a:cubicBezTo>
                    <a:cubicBezTo>
                      <a:pt x="77" y="246"/>
                      <a:pt x="77" y="246"/>
                      <a:pt x="80" y="216"/>
                    </a:cubicBezTo>
                    <a:cubicBezTo>
                      <a:pt x="84" y="176"/>
                      <a:pt x="89" y="136"/>
                      <a:pt x="90" y="94"/>
                    </a:cubicBezTo>
                    <a:cubicBezTo>
                      <a:pt x="70" y="135"/>
                      <a:pt x="50" y="176"/>
                      <a:pt x="30" y="2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83"/>
              <p:cNvSpPr/>
              <p:nvPr/>
            </p:nvSpPr>
            <p:spPr bwMode="auto">
              <a:xfrm>
                <a:off x="12772799" y="5489575"/>
                <a:ext cx="433388" cy="757238"/>
              </a:xfrm>
              <a:custGeom>
                <a:avLst/>
                <a:gdLst>
                  <a:gd name="T0" fmla="*/ 137 w 137"/>
                  <a:gd name="T1" fmla="*/ 221 h 240"/>
                  <a:gd name="T2" fmla="*/ 112 w 137"/>
                  <a:gd name="T3" fmla="*/ 226 h 240"/>
                  <a:gd name="T4" fmla="*/ 38 w 137"/>
                  <a:gd name="T5" fmla="*/ 85 h 240"/>
                  <a:gd name="T6" fmla="*/ 35 w 137"/>
                  <a:gd name="T7" fmla="*/ 86 h 240"/>
                  <a:gd name="T8" fmla="*/ 46 w 137"/>
                  <a:gd name="T9" fmla="*/ 237 h 240"/>
                  <a:gd name="T10" fmla="*/ 17 w 137"/>
                  <a:gd name="T11" fmla="*/ 240 h 240"/>
                  <a:gd name="T12" fmla="*/ 0 w 137"/>
                  <a:gd name="T13" fmla="*/ 17 h 240"/>
                  <a:gd name="T14" fmla="*/ 49 w 137"/>
                  <a:gd name="T15" fmla="*/ 37 h 240"/>
                  <a:gd name="T16" fmla="*/ 95 w 137"/>
                  <a:gd name="T17" fmla="*/ 105 h 240"/>
                  <a:gd name="T18" fmla="*/ 86 w 137"/>
                  <a:gd name="T19" fmla="*/ 5 h 240"/>
                  <a:gd name="T20" fmla="*/ 110 w 137"/>
                  <a:gd name="T21" fmla="*/ 0 h 240"/>
                  <a:gd name="T22" fmla="*/ 137 w 137"/>
                  <a:gd name="T23" fmla="*/ 22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" h="240">
                    <a:moveTo>
                      <a:pt x="137" y="221"/>
                    </a:moveTo>
                    <a:cubicBezTo>
                      <a:pt x="127" y="223"/>
                      <a:pt x="120" y="224"/>
                      <a:pt x="112" y="226"/>
                    </a:cubicBezTo>
                    <a:cubicBezTo>
                      <a:pt x="87" y="179"/>
                      <a:pt x="63" y="132"/>
                      <a:pt x="38" y="85"/>
                    </a:cubicBezTo>
                    <a:cubicBezTo>
                      <a:pt x="37" y="85"/>
                      <a:pt x="36" y="86"/>
                      <a:pt x="35" y="86"/>
                    </a:cubicBezTo>
                    <a:cubicBezTo>
                      <a:pt x="39" y="136"/>
                      <a:pt x="42" y="185"/>
                      <a:pt x="46" y="237"/>
                    </a:cubicBezTo>
                    <a:cubicBezTo>
                      <a:pt x="36" y="238"/>
                      <a:pt x="28" y="238"/>
                      <a:pt x="17" y="240"/>
                    </a:cubicBezTo>
                    <a:cubicBezTo>
                      <a:pt x="11" y="164"/>
                      <a:pt x="5" y="91"/>
                      <a:pt x="0" y="17"/>
                    </a:cubicBezTo>
                    <a:cubicBezTo>
                      <a:pt x="33" y="10"/>
                      <a:pt x="33" y="10"/>
                      <a:pt x="49" y="37"/>
                    </a:cubicBezTo>
                    <a:cubicBezTo>
                      <a:pt x="63" y="60"/>
                      <a:pt x="77" y="83"/>
                      <a:pt x="95" y="105"/>
                    </a:cubicBezTo>
                    <a:cubicBezTo>
                      <a:pt x="92" y="72"/>
                      <a:pt x="89" y="39"/>
                      <a:pt x="86" y="5"/>
                    </a:cubicBezTo>
                    <a:cubicBezTo>
                      <a:pt x="94" y="3"/>
                      <a:pt x="101" y="2"/>
                      <a:pt x="110" y="0"/>
                    </a:cubicBezTo>
                    <a:cubicBezTo>
                      <a:pt x="119" y="73"/>
                      <a:pt x="128" y="146"/>
                      <a:pt x="137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84"/>
              <p:cNvSpPr>
                <a:spLocks noEditPoints="1"/>
              </p:cNvSpPr>
              <p:nvPr/>
            </p:nvSpPr>
            <p:spPr bwMode="auto">
              <a:xfrm>
                <a:off x="14103124" y="4878387"/>
                <a:ext cx="720725" cy="762000"/>
              </a:xfrm>
              <a:custGeom>
                <a:avLst/>
                <a:gdLst>
                  <a:gd name="T0" fmla="*/ 124 w 228"/>
                  <a:gd name="T1" fmla="*/ 122 h 241"/>
                  <a:gd name="T2" fmla="*/ 104 w 228"/>
                  <a:gd name="T3" fmla="*/ 142 h 241"/>
                  <a:gd name="T4" fmla="*/ 158 w 228"/>
                  <a:gd name="T5" fmla="*/ 216 h 241"/>
                  <a:gd name="T6" fmla="*/ 135 w 228"/>
                  <a:gd name="T7" fmla="*/ 241 h 241"/>
                  <a:gd name="T8" fmla="*/ 0 w 228"/>
                  <a:gd name="T9" fmla="*/ 51 h 241"/>
                  <a:gd name="T10" fmla="*/ 49 w 228"/>
                  <a:gd name="T11" fmla="*/ 16 h 241"/>
                  <a:gd name="T12" fmla="*/ 122 w 228"/>
                  <a:gd name="T13" fmla="*/ 15 h 241"/>
                  <a:gd name="T14" fmla="*/ 148 w 228"/>
                  <a:gd name="T15" fmla="*/ 87 h 241"/>
                  <a:gd name="T16" fmla="*/ 159 w 228"/>
                  <a:gd name="T17" fmla="*/ 115 h 241"/>
                  <a:gd name="T18" fmla="*/ 228 w 228"/>
                  <a:gd name="T19" fmla="*/ 169 h 241"/>
                  <a:gd name="T20" fmla="*/ 186 w 228"/>
                  <a:gd name="T21" fmla="*/ 174 h 241"/>
                  <a:gd name="T22" fmla="*/ 124 w 228"/>
                  <a:gd name="T23" fmla="*/ 122 h 241"/>
                  <a:gd name="T24" fmla="*/ 85 w 228"/>
                  <a:gd name="T25" fmla="*/ 113 h 241"/>
                  <a:gd name="T26" fmla="*/ 117 w 228"/>
                  <a:gd name="T27" fmla="*/ 72 h 241"/>
                  <a:gd name="T28" fmla="*/ 90 w 228"/>
                  <a:gd name="T29" fmla="*/ 39 h 241"/>
                  <a:gd name="T30" fmla="*/ 41 w 228"/>
                  <a:gd name="T31" fmla="*/ 55 h 241"/>
                  <a:gd name="T32" fmla="*/ 85 w 228"/>
                  <a:gd name="T33" fmla="*/ 113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8" h="241">
                    <a:moveTo>
                      <a:pt x="124" y="122"/>
                    </a:moveTo>
                    <a:cubicBezTo>
                      <a:pt x="116" y="129"/>
                      <a:pt x="111" y="135"/>
                      <a:pt x="104" y="142"/>
                    </a:cubicBezTo>
                    <a:cubicBezTo>
                      <a:pt x="122" y="167"/>
                      <a:pt x="140" y="191"/>
                      <a:pt x="158" y="216"/>
                    </a:cubicBezTo>
                    <a:cubicBezTo>
                      <a:pt x="150" y="225"/>
                      <a:pt x="143" y="232"/>
                      <a:pt x="135" y="241"/>
                    </a:cubicBezTo>
                    <a:cubicBezTo>
                      <a:pt x="90" y="177"/>
                      <a:pt x="46" y="115"/>
                      <a:pt x="0" y="51"/>
                    </a:cubicBezTo>
                    <a:cubicBezTo>
                      <a:pt x="17" y="39"/>
                      <a:pt x="33" y="27"/>
                      <a:pt x="49" y="16"/>
                    </a:cubicBezTo>
                    <a:cubicBezTo>
                      <a:pt x="73" y="1"/>
                      <a:pt x="97" y="0"/>
                      <a:pt x="122" y="15"/>
                    </a:cubicBezTo>
                    <a:cubicBezTo>
                      <a:pt x="150" y="33"/>
                      <a:pt x="153" y="60"/>
                      <a:pt x="148" y="87"/>
                    </a:cubicBezTo>
                    <a:cubicBezTo>
                      <a:pt x="145" y="101"/>
                      <a:pt x="150" y="107"/>
                      <a:pt x="159" y="115"/>
                    </a:cubicBezTo>
                    <a:cubicBezTo>
                      <a:pt x="183" y="132"/>
                      <a:pt x="205" y="151"/>
                      <a:pt x="228" y="169"/>
                    </a:cubicBezTo>
                    <a:cubicBezTo>
                      <a:pt x="208" y="191"/>
                      <a:pt x="208" y="191"/>
                      <a:pt x="186" y="174"/>
                    </a:cubicBezTo>
                    <a:cubicBezTo>
                      <a:pt x="166" y="157"/>
                      <a:pt x="145" y="140"/>
                      <a:pt x="124" y="122"/>
                    </a:cubicBezTo>
                    <a:close/>
                    <a:moveTo>
                      <a:pt x="85" y="113"/>
                    </a:moveTo>
                    <a:cubicBezTo>
                      <a:pt x="102" y="103"/>
                      <a:pt x="118" y="94"/>
                      <a:pt x="117" y="72"/>
                    </a:cubicBezTo>
                    <a:cubicBezTo>
                      <a:pt x="116" y="55"/>
                      <a:pt x="104" y="45"/>
                      <a:pt x="90" y="39"/>
                    </a:cubicBezTo>
                    <a:cubicBezTo>
                      <a:pt x="70" y="30"/>
                      <a:pt x="56" y="40"/>
                      <a:pt x="41" y="55"/>
                    </a:cubicBezTo>
                    <a:cubicBezTo>
                      <a:pt x="55" y="74"/>
                      <a:pt x="69" y="93"/>
                      <a:pt x="85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85"/>
              <p:cNvSpPr/>
              <p:nvPr/>
            </p:nvSpPr>
            <p:spPr bwMode="auto">
              <a:xfrm>
                <a:off x="9386661" y="3990975"/>
                <a:ext cx="820738" cy="669925"/>
              </a:xfrm>
              <a:custGeom>
                <a:avLst/>
                <a:gdLst>
                  <a:gd name="T0" fmla="*/ 108 w 260"/>
                  <a:gd name="T1" fmla="*/ 81 h 212"/>
                  <a:gd name="T2" fmla="*/ 12 w 260"/>
                  <a:gd name="T3" fmla="*/ 129 h 212"/>
                  <a:gd name="T4" fmla="*/ 0 w 260"/>
                  <a:gd name="T5" fmla="*/ 106 h 212"/>
                  <a:gd name="T6" fmla="*/ 204 w 260"/>
                  <a:gd name="T7" fmla="*/ 0 h 212"/>
                  <a:gd name="T8" fmla="*/ 217 w 260"/>
                  <a:gd name="T9" fmla="*/ 24 h 212"/>
                  <a:gd name="T10" fmla="*/ 131 w 260"/>
                  <a:gd name="T11" fmla="*/ 69 h 212"/>
                  <a:gd name="T12" fmla="*/ 161 w 260"/>
                  <a:gd name="T13" fmla="*/ 126 h 212"/>
                  <a:gd name="T14" fmla="*/ 247 w 260"/>
                  <a:gd name="T15" fmla="*/ 84 h 212"/>
                  <a:gd name="T16" fmla="*/ 260 w 260"/>
                  <a:gd name="T17" fmla="*/ 107 h 212"/>
                  <a:gd name="T18" fmla="*/ 55 w 260"/>
                  <a:gd name="T19" fmla="*/ 212 h 212"/>
                  <a:gd name="T20" fmla="*/ 42 w 260"/>
                  <a:gd name="T21" fmla="*/ 189 h 212"/>
                  <a:gd name="T22" fmla="*/ 138 w 260"/>
                  <a:gd name="T23" fmla="*/ 139 h 212"/>
                  <a:gd name="T24" fmla="*/ 108 w 260"/>
                  <a:gd name="T25" fmla="*/ 8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12">
                    <a:moveTo>
                      <a:pt x="108" y="81"/>
                    </a:moveTo>
                    <a:cubicBezTo>
                      <a:pt x="75" y="97"/>
                      <a:pt x="44" y="113"/>
                      <a:pt x="12" y="129"/>
                    </a:cubicBezTo>
                    <a:cubicBezTo>
                      <a:pt x="8" y="121"/>
                      <a:pt x="4" y="114"/>
                      <a:pt x="0" y="106"/>
                    </a:cubicBezTo>
                    <a:cubicBezTo>
                      <a:pt x="68" y="70"/>
                      <a:pt x="135" y="36"/>
                      <a:pt x="204" y="0"/>
                    </a:cubicBezTo>
                    <a:cubicBezTo>
                      <a:pt x="208" y="9"/>
                      <a:pt x="212" y="16"/>
                      <a:pt x="217" y="24"/>
                    </a:cubicBezTo>
                    <a:cubicBezTo>
                      <a:pt x="188" y="39"/>
                      <a:pt x="160" y="54"/>
                      <a:pt x="131" y="69"/>
                    </a:cubicBezTo>
                    <a:cubicBezTo>
                      <a:pt x="141" y="88"/>
                      <a:pt x="151" y="106"/>
                      <a:pt x="161" y="126"/>
                    </a:cubicBezTo>
                    <a:cubicBezTo>
                      <a:pt x="190" y="112"/>
                      <a:pt x="217" y="99"/>
                      <a:pt x="247" y="84"/>
                    </a:cubicBezTo>
                    <a:cubicBezTo>
                      <a:pt x="251" y="91"/>
                      <a:pt x="255" y="99"/>
                      <a:pt x="260" y="107"/>
                    </a:cubicBezTo>
                    <a:cubicBezTo>
                      <a:pt x="191" y="142"/>
                      <a:pt x="124" y="177"/>
                      <a:pt x="55" y="212"/>
                    </a:cubicBezTo>
                    <a:cubicBezTo>
                      <a:pt x="51" y="205"/>
                      <a:pt x="47" y="198"/>
                      <a:pt x="42" y="189"/>
                    </a:cubicBezTo>
                    <a:cubicBezTo>
                      <a:pt x="74" y="172"/>
                      <a:pt x="105" y="156"/>
                      <a:pt x="138" y="139"/>
                    </a:cubicBezTo>
                    <a:cubicBezTo>
                      <a:pt x="127" y="119"/>
                      <a:pt x="118" y="101"/>
                      <a:pt x="108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86"/>
              <p:cNvSpPr>
                <a:spLocks noEditPoints="1"/>
              </p:cNvSpPr>
              <p:nvPr/>
            </p:nvSpPr>
            <p:spPr bwMode="auto">
              <a:xfrm>
                <a:off x="10480449" y="5126037"/>
                <a:ext cx="615950" cy="741363"/>
              </a:xfrm>
              <a:custGeom>
                <a:avLst/>
                <a:gdLst>
                  <a:gd name="T0" fmla="*/ 0 w 195"/>
                  <a:gd name="T1" fmla="*/ 167 h 235"/>
                  <a:gd name="T2" fmla="*/ 160 w 195"/>
                  <a:gd name="T3" fmla="*/ 0 h 235"/>
                  <a:gd name="T4" fmla="*/ 195 w 195"/>
                  <a:gd name="T5" fmla="*/ 22 h 235"/>
                  <a:gd name="T6" fmla="*/ 107 w 195"/>
                  <a:gd name="T7" fmla="*/ 235 h 235"/>
                  <a:gd name="T8" fmla="*/ 79 w 195"/>
                  <a:gd name="T9" fmla="*/ 219 h 235"/>
                  <a:gd name="T10" fmla="*/ 98 w 195"/>
                  <a:gd name="T11" fmla="*/ 178 h 235"/>
                  <a:gd name="T12" fmla="*/ 90 w 195"/>
                  <a:gd name="T13" fmla="*/ 145 h 235"/>
                  <a:gd name="T14" fmla="*/ 70 w 195"/>
                  <a:gd name="T15" fmla="*/ 131 h 235"/>
                  <a:gd name="T16" fmla="*/ 25 w 195"/>
                  <a:gd name="T17" fmla="*/ 187 h 235"/>
                  <a:gd name="T18" fmla="*/ 0 w 195"/>
                  <a:gd name="T19" fmla="*/ 167 h 235"/>
                  <a:gd name="T20" fmla="*/ 121 w 195"/>
                  <a:gd name="T21" fmla="*/ 127 h 235"/>
                  <a:gd name="T22" fmla="*/ 154 w 195"/>
                  <a:gd name="T23" fmla="*/ 50 h 235"/>
                  <a:gd name="T24" fmla="*/ 95 w 195"/>
                  <a:gd name="T25" fmla="*/ 108 h 235"/>
                  <a:gd name="T26" fmla="*/ 121 w 195"/>
                  <a:gd name="T27" fmla="*/ 127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5" h="235">
                    <a:moveTo>
                      <a:pt x="0" y="167"/>
                    </a:moveTo>
                    <a:cubicBezTo>
                      <a:pt x="54" y="111"/>
                      <a:pt x="107" y="56"/>
                      <a:pt x="160" y="0"/>
                    </a:cubicBezTo>
                    <a:cubicBezTo>
                      <a:pt x="173" y="8"/>
                      <a:pt x="183" y="14"/>
                      <a:pt x="195" y="22"/>
                    </a:cubicBezTo>
                    <a:cubicBezTo>
                      <a:pt x="166" y="92"/>
                      <a:pt x="137" y="163"/>
                      <a:pt x="107" y="235"/>
                    </a:cubicBezTo>
                    <a:cubicBezTo>
                      <a:pt x="97" y="230"/>
                      <a:pt x="89" y="225"/>
                      <a:pt x="79" y="219"/>
                    </a:cubicBezTo>
                    <a:cubicBezTo>
                      <a:pt x="85" y="205"/>
                      <a:pt x="90" y="191"/>
                      <a:pt x="98" y="178"/>
                    </a:cubicBezTo>
                    <a:cubicBezTo>
                      <a:pt x="107" y="163"/>
                      <a:pt x="106" y="153"/>
                      <a:pt x="90" y="145"/>
                    </a:cubicBezTo>
                    <a:cubicBezTo>
                      <a:pt x="84" y="142"/>
                      <a:pt x="79" y="137"/>
                      <a:pt x="70" y="131"/>
                    </a:cubicBezTo>
                    <a:cubicBezTo>
                      <a:pt x="55" y="149"/>
                      <a:pt x="40" y="168"/>
                      <a:pt x="25" y="187"/>
                    </a:cubicBezTo>
                    <a:cubicBezTo>
                      <a:pt x="12" y="177"/>
                      <a:pt x="5" y="171"/>
                      <a:pt x="0" y="167"/>
                    </a:cubicBezTo>
                    <a:close/>
                    <a:moveTo>
                      <a:pt x="121" y="127"/>
                    </a:moveTo>
                    <a:cubicBezTo>
                      <a:pt x="132" y="100"/>
                      <a:pt x="143" y="76"/>
                      <a:pt x="154" y="50"/>
                    </a:cubicBezTo>
                    <a:cubicBezTo>
                      <a:pt x="133" y="71"/>
                      <a:pt x="115" y="89"/>
                      <a:pt x="95" y="108"/>
                    </a:cubicBezTo>
                    <a:cubicBezTo>
                      <a:pt x="103" y="114"/>
                      <a:pt x="111" y="119"/>
                      <a:pt x="12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87"/>
              <p:cNvSpPr/>
              <p:nvPr/>
            </p:nvSpPr>
            <p:spPr bwMode="auto">
              <a:xfrm>
                <a:off x="11399611" y="5441950"/>
                <a:ext cx="520700" cy="785813"/>
              </a:xfrm>
              <a:custGeom>
                <a:avLst/>
                <a:gdLst>
                  <a:gd name="T0" fmla="*/ 110 w 165"/>
                  <a:gd name="T1" fmla="*/ 156 h 249"/>
                  <a:gd name="T2" fmla="*/ 76 w 165"/>
                  <a:gd name="T3" fmla="*/ 143 h 249"/>
                  <a:gd name="T4" fmla="*/ 83 w 165"/>
                  <a:gd name="T5" fmla="*/ 120 h 249"/>
                  <a:gd name="T6" fmla="*/ 141 w 165"/>
                  <a:gd name="T7" fmla="*/ 139 h 249"/>
                  <a:gd name="T8" fmla="*/ 107 w 165"/>
                  <a:gd name="T9" fmla="*/ 249 h 249"/>
                  <a:gd name="T10" fmla="*/ 83 w 165"/>
                  <a:gd name="T11" fmla="*/ 227 h 249"/>
                  <a:gd name="T12" fmla="*/ 11 w 165"/>
                  <a:gd name="T13" fmla="*/ 147 h 249"/>
                  <a:gd name="T14" fmla="*/ 47 w 165"/>
                  <a:gd name="T15" fmla="*/ 47 h 249"/>
                  <a:gd name="T16" fmla="*/ 93 w 165"/>
                  <a:gd name="T17" fmla="*/ 12 h 249"/>
                  <a:gd name="T18" fmla="*/ 162 w 165"/>
                  <a:gd name="T19" fmla="*/ 55 h 249"/>
                  <a:gd name="T20" fmla="*/ 165 w 165"/>
                  <a:gd name="T21" fmla="*/ 93 h 249"/>
                  <a:gd name="T22" fmla="*/ 134 w 165"/>
                  <a:gd name="T23" fmla="*/ 90 h 249"/>
                  <a:gd name="T24" fmla="*/ 134 w 165"/>
                  <a:gd name="T25" fmla="*/ 69 h 249"/>
                  <a:gd name="T26" fmla="*/ 115 w 165"/>
                  <a:gd name="T27" fmla="*/ 38 h 249"/>
                  <a:gd name="T28" fmla="*/ 74 w 165"/>
                  <a:gd name="T29" fmla="*/ 54 h 249"/>
                  <a:gd name="T30" fmla="*/ 38 w 165"/>
                  <a:gd name="T31" fmla="*/ 159 h 249"/>
                  <a:gd name="T32" fmla="*/ 64 w 165"/>
                  <a:gd name="T33" fmla="*/ 205 h 249"/>
                  <a:gd name="T34" fmla="*/ 104 w 165"/>
                  <a:gd name="T35" fmla="*/ 175 h 249"/>
                  <a:gd name="T36" fmla="*/ 110 w 165"/>
                  <a:gd name="T3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5" h="249">
                    <a:moveTo>
                      <a:pt x="110" y="156"/>
                    </a:moveTo>
                    <a:cubicBezTo>
                      <a:pt x="99" y="151"/>
                      <a:pt x="88" y="147"/>
                      <a:pt x="76" y="143"/>
                    </a:cubicBezTo>
                    <a:cubicBezTo>
                      <a:pt x="78" y="136"/>
                      <a:pt x="80" y="129"/>
                      <a:pt x="83" y="120"/>
                    </a:cubicBezTo>
                    <a:cubicBezTo>
                      <a:pt x="102" y="126"/>
                      <a:pt x="121" y="132"/>
                      <a:pt x="141" y="139"/>
                    </a:cubicBezTo>
                    <a:cubicBezTo>
                      <a:pt x="130" y="175"/>
                      <a:pt x="119" y="210"/>
                      <a:pt x="107" y="249"/>
                    </a:cubicBezTo>
                    <a:cubicBezTo>
                      <a:pt x="97" y="241"/>
                      <a:pt x="91" y="234"/>
                      <a:pt x="83" y="227"/>
                    </a:cubicBezTo>
                    <a:cubicBezTo>
                      <a:pt x="36" y="234"/>
                      <a:pt x="0" y="200"/>
                      <a:pt x="11" y="147"/>
                    </a:cubicBezTo>
                    <a:cubicBezTo>
                      <a:pt x="18" y="112"/>
                      <a:pt x="31" y="78"/>
                      <a:pt x="47" y="47"/>
                    </a:cubicBezTo>
                    <a:cubicBezTo>
                      <a:pt x="56" y="31"/>
                      <a:pt x="76" y="18"/>
                      <a:pt x="93" y="12"/>
                    </a:cubicBezTo>
                    <a:cubicBezTo>
                      <a:pt x="127" y="0"/>
                      <a:pt x="154" y="19"/>
                      <a:pt x="162" y="55"/>
                    </a:cubicBezTo>
                    <a:cubicBezTo>
                      <a:pt x="164" y="66"/>
                      <a:pt x="164" y="78"/>
                      <a:pt x="165" y="93"/>
                    </a:cubicBezTo>
                    <a:cubicBezTo>
                      <a:pt x="153" y="92"/>
                      <a:pt x="144" y="91"/>
                      <a:pt x="134" y="90"/>
                    </a:cubicBezTo>
                    <a:cubicBezTo>
                      <a:pt x="134" y="82"/>
                      <a:pt x="134" y="76"/>
                      <a:pt x="134" y="69"/>
                    </a:cubicBezTo>
                    <a:cubicBezTo>
                      <a:pt x="134" y="55"/>
                      <a:pt x="130" y="42"/>
                      <a:pt x="115" y="38"/>
                    </a:cubicBezTo>
                    <a:cubicBezTo>
                      <a:pt x="98" y="34"/>
                      <a:pt x="80" y="38"/>
                      <a:pt x="74" y="54"/>
                    </a:cubicBezTo>
                    <a:cubicBezTo>
                      <a:pt x="60" y="88"/>
                      <a:pt x="48" y="123"/>
                      <a:pt x="38" y="159"/>
                    </a:cubicBezTo>
                    <a:cubicBezTo>
                      <a:pt x="33" y="181"/>
                      <a:pt x="46" y="201"/>
                      <a:pt x="64" y="205"/>
                    </a:cubicBezTo>
                    <a:cubicBezTo>
                      <a:pt x="80" y="210"/>
                      <a:pt x="96" y="198"/>
                      <a:pt x="104" y="175"/>
                    </a:cubicBezTo>
                    <a:cubicBezTo>
                      <a:pt x="107" y="170"/>
                      <a:pt x="108" y="164"/>
                      <a:pt x="110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88"/>
              <p:cNvSpPr/>
              <p:nvPr/>
            </p:nvSpPr>
            <p:spPr bwMode="auto">
              <a:xfrm>
                <a:off x="12312424" y="5551487"/>
                <a:ext cx="412750" cy="714375"/>
              </a:xfrm>
              <a:custGeom>
                <a:avLst/>
                <a:gdLst>
                  <a:gd name="T0" fmla="*/ 1 w 131"/>
                  <a:gd name="T1" fmla="*/ 0 h 226"/>
                  <a:gd name="T2" fmla="*/ 30 w 131"/>
                  <a:gd name="T3" fmla="*/ 0 h 226"/>
                  <a:gd name="T4" fmla="*/ 30 w 131"/>
                  <a:gd name="T5" fmla="*/ 98 h 226"/>
                  <a:gd name="T6" fmla="*/ 28 w 131"/>
                  <a:gd name="T7" fmla="*/ 164 h 226"/>
                  <a:gd name="T8" fmla="*/ 68 w 131"/>
                  <a:gd name="T9" fmla="*/ 199 h 226"/>
                  <a:gd name="T10" fmla="*/ 97 w 131"/>
                  <a:gd name="T11" fmla="*/ 163 h 226"/>
                  <a:gd name="T12" fmla="*/ 102 w 131"/>
                  <a:gd name="T13" fmla="*/ 15 h 226"/>
                  <a:gd name="T14" fmla="*/ 103 w 131"/>
                  <a:gd name="T15" fmla="*/ 4 h 226"/>
                  <a:gd name="T16" fmla="*/ 131 w 131"/>
                  <a:gd name="T17" fmla="*/ 4 h 226"/>
                  <a:gd name="T18" fmla="*/ 123 w 131"/>
                  <a:gd name="T19" fmla="*/ 176 h 226"/>
                  <a:gd name="T20" fmla="*/ 64 w 131"/>
                  <a:gd name="T21" fmla="*/ 226 h 226"/>
                  <a:gd name="T22" fmla="*/ 1 w 131"/>
                  <a:gd name="T23" fmla="*/ 172 h 226"/>
                  <a:gd name="T24" fmla="*/ 1 w 131"/>
                  <a:gd name="T2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" h="226">
                    <a:moveTo>
                      <a:pt x="1" y="0"/>
                    </a:moveTo>
                    <a:cubicBezTo>
                      <a:pt x="14" y="0"/>
                      <a:pt x="22" y="0"/>
                      <a:pt x="30" y="0"/>
                    </a:cubicBezTo>
                    <a:cubicBezTo>
                      <a:pt x="30" y="33"/>
                      <a:pt x="30" y="66"/>
                      <a:pt x="30" y="98"/>
                    </a:cubicBezTo>
                    <a:cubicBezTo>
                      <a:pt x="30" y="120"/>
                      <a:pt x="28" y="142"/>
                      <a:pt x="28" y="164"/>
                    </a:cubicBezTo>
                    <a:cubicBezTo>
                      <a:pt x="28" y="189"/>
                      <a:pt x="44" y="201"/>
                      <a:pt x="68" y="199"/>
                    </a:cubicBezTo>
                    <a:cubicBezTo>
                      <a:pt x="86" y="197"/>
                      <a:pt x="96" y="186"/>
                      <a:pt x="97" y="163"/>
                    </a:cubicBezTo>
                    <a:cubicBezTo>
                      <a:pt x="99" y="114"/>
                      <a:pt x="100" y="65"/>
                      <a:pt x="102" y="15"/>
                    </a:cubicBezTo>
                    <a:cubicBezTo>
                      <a:pt x="102" y="12"/>
                      <a:pt x="103" y="9"/>
                      <a:pt x="103" y="4"/>
                    </a:cubicBezTo>
                    <a:cubicBezTo>
                      <a:pt x="112" y="4"/>
                      <a:pt x="121" y="4"/>
                      <a:pt x="131" y="4"/>
                    </a:cubicBezTo>
                    <a:cubicBezTo>
                      <a:pt x="129" y="62"/>
                      <a:pt x="127" y="119"/>
                      <a:pt x="123" y="176"/>
                    </a:cubicBezTo>
                    <a:cubicBezTo>
                      <a:pt x="121" y="206"/>
                      <a:pt x="95" y="226"/>
                      <a:pt x="64" y="226"/>
                    </a:cubicBezTo>
                    <a:cubicBezTo>
                      <a:pt x="28" y="225"/>
                      <a:pt x="2" y="205"/>
                      <a:pt x="1" y="172"/>
                    </a:cubicBezTo>
                    <a:cubicBezTo>
                      <a:pt x="0" y="115"/>
                      <a:pt x="1" y="58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89"/>
              <p:cNvSpPr/>
              <p:nvPr/>
            </p:nvSpPr>
            <p:spPr bwMode="auto">
              <a:xfrm>
                <a:off x="9635899" y="4373562"/>
                <a:ext cx="825500" cy="698500"/>
              </a:xfrm>
              <a:custGeom>
                <a:avLst/>
                <a:gdLst>
                  <a:gd name="T0" fmla="*/ 192 w 261"/>
                  <a:gd name="T1" fmla="*/ 0 h 221"/>
                  <a:gd name="T2" fmla="*/ 261 w 261"/>
                  <a:gd name="T3" fmla="*/ 96 h 221"/>
                  <a:gd name="T4" fmla="*/ 240 w 261"/>
                  <a:gd name="T5" fmla="*/ 110 h 221"/>
                  <a:gd name="T6" fmla="*/ 196 w 261"/>
                  <a:gd name="T7" fmla="*/ 49 h 221"/>
                  <a:gd name="T8" fmla="*/ 175 w 261"/>
                  <a:gd name="T9" fmla="*/ 44 h 221"/>
                  <a:gd name="T10" fmla="*/ 128 w 261"/>
                  <a:gd name="T11" fmla="*/ 73 h 221"/>
                  <a:gd name="T12" fmla="*/ 175 w 261"/>
                  <a:gd name="T13" fmla="*/ 140 h 221"/>
                  <a:gd name="T14" fmla="*/ 156 w 261"/>
                  <a:gd name="T15" fmla="*/ 155 h 221"/>
                  <a:gd name="T16" fmla="*/ 106 w 261"/>
                  <a:gd name="T17" fmla="*/ 87 h 221"/>
                  <a:gd name="T18" fmla="*/ 38 w 261"/>
                  <a:gd name="T19" fmla="*/ 129 h 221"/>
                  <a:gd name="T20" fmla="*/ 93 w 261"/>
                  <a:gd name="T21" fmla="*/ 207 h 221"/>
                  <a:gd name="T22" fmla="*/ 73 w 261"/>
                  <a:gd name="T23" fmla="*/ 221 h 221"/>
                  <a:gd name="T24" fmla="*/ 0 w 261"/>
                  <a:gd name="T25" fmla="*/ 120 h 221"/>
                  <a:gd name="T26" fmla="*/ 192 w 261"/>
                  <a:gd name="T27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1" h="221">
                    <a:moveTo>
                      <a:pt x="192" y="0"/>
                    </a:moveTo>
                    <a:cubicBezTo>
                      <a:pt x="215" y="32"/>
                      <a:pt x="237" y="63"/>
                      <a:pt x="261" y="96"/>
                    </a:cubicBezTo>
                    <a:cubicBezTo>
                      <a:pt x="254" y="101"/>
                      <a:pt x="248" y="105"/>
                      <a:pt x="240" y="110"/>
                    </a:cubicBezTo>
                    <a:cubicBezTo>
                      <a:pt x="225" y="89"/>
                      <a:pt x="210" y="69"/>
                      <a:pt x="196" y="49"/>
                    </a:cubicBezTo>
                    <a:cubicBezTo>
                      <a:pt x="190" y="39"/>
                      <a:pt x="184" y="38"/>
                      <a:pt x="175" y="44"/>
                    </a:cubicBezTo>
                    <a:cubicBezTo>
                      <a:pt x="160" y="54"/>
                      <a:pt x="145" y="63"/>
                      <a:pt x="128" y="73"/>
                    </a:cubicBezTo>
                    <a:cubicBezTo>
                      <a:pt x="144" y="96"/>
                      <a:pt x="159" y="117"/>
                      <a:pt x="175" y="140"/>
                    </a:cubicBezTo>
                    <a:cubicBezTo>
                      <a:pt x="169" y="145"/>
                      <a:pt x="164" y="149"/>
                      <a:pt x="156" y="155"/>
                    </a:cubicBezTo>
                    <a:cubicBezTo>
                      <a:pt x="139" y="132"/>
                      <a:pt x="122" y="109"/>
                      <a:pt x="106" y="87"/>
                    </a:cubicBezTo>
                    <a:cubicBezTo>
                      <a:pt x="83" y="101"/>
                      <a:pt x="62" y="114"/>
                      <a:pt x="38" y="129"/>
                    </a:cubicBezTo>
                    <a:cubicBezTo>
                      <a:pt x="56" y="154"/>
                      <a:pt x="74" y="180"/>
                      <a:pt x="93" y="207"/>
                    </a:cubicBezTo>
                    <a:cubicBezTo>
                      <a:pt x="87" y="211"/>
                      <a:pt x="81" y="216"/>
                      <a:pt x="73" y="221"/>
                    </a:cubicBezTo>
                    <a:cubicBezTo>
                      <a:pt x="49" y="188"/>
                      <a:pt x="25" y="155"/>
                      <a:pt x="0" y="120"/>
                    </a:cubicBezTo>
                    <a:cubicBezTo>
                      <a:pt x="64" y="80"/>
                      <a:pt x="128" y="4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90"/>
              <p:cNvSpPr/>
              <p:nvPr/>
            </p:nvSpPr>
            <p:spPr bwMode="auto">
              <a:xfrm>
                <a:off x="13347474" y="5267325"/>
                <a:ext cx="487363" cy="777875"/>
              </a:xfrm>
              <a:custGeom>
                <a:avLst/>
                <a:gdLst>
                  <a:gd name="T0" fmla="*/ 117 w 154"/>
                  <a:gd name="T1" fmla="*/ 0 h 246"/>
                  <a:gd name="T2" fmla="*/ 135 w 154"/>
                  <a:gd name="T3" fmla="*/ 115 h 246"/>
                  <a:gd name="T4" fmla="*/ 149 w 154"/>
                  <a:gd name="T5" fmla="*/ 208 h 246"/>
                  <a:gd name="T6" fmla="*/ 124 w 154"/>
                  <a:gd name="T7" fmla="*/ 246 h 246"/>
                  <a:gd name="T8" fmla="*/ 0 w 154"/>
                  <a:gd name="T9" fmla="*/ 48 h 246"/>
                  <a:gd name="T10" fmla="*/ 27 w 154"/>
                  <a:gd name="T11" fmla="*/ 36 h 246"/>
                  <a:gd name="T12" fmla="*/ 108 w 154"/>
                  <a:gd name="T13" fmla="*/ 162 h 246"/>
                  <a:gd name="T14" fmla="*/ 112 w 154"/>
                  <a:gd name="T15" fmla="*/ 160 h 246"/>
                  <a:gd name="T16" fmla="*/ 99 w 154"/>
                  <a:gd name="T17" fmla="*/ 70 h 246"/>
                  <a:gd name="T18" fmla="*/ 92 w 154"/>
                  <a:gd name="T19" fmla="*/ 28 h 246"/>
                  <a:gd name="T20" fmla="*/ 117 w 154"/>
                  <a:gd name="T21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246">
                    <a:moveTo>
                      <a:pt x="117" y="0"/>
                    </a:moveTo>
                    <a:cubicBezTo>
                      <a:pt x="123" y="39"/>
                      <a:pt x="129" y="77"/>
                      <a:pt x="135" y="115"/>
                    </a:cubicBezTo>
                    <a:cubicBezTo>
                      <a:pt x="140" y="146"/>
                      <a:pt x="144" y="177"/>
                      <a:pt x="149" y="208"/>
                    </a:cubicBezTo>
                    <a:cubicBezTo>
                      <a:pt x="153" y="236"/>
                      <a:pt x="154" y="236"/>
                      <a:pt x="124" y="246"/>
                    </a:cubicBezTo>
                    <a:cubicBezTo>
                      <a:pt x="83" y="181"/>
                      <a:pt x="42" y="115"/>
                      <a:pt x="0" y="48"/>
                    </a:cubicBezTo>
                    <a:cubicBezTo>
                      <a:pt x="9" y="44"/>
                      <a:pt x="17" y="40"/>
                      <a:pt x="27" y="36"/>
                    </a:cubicBezTo>
                    <a:cubicBezTo>
                      <a:pt x="54" y="78"/>
                      <a:pt x="81" y="120"/>
                      <a:pt x="108" y="162"/>
                    </a:cubicBezTo>
                    <a:cubicBezTo>
                      <a:pt x="109" y="161"/>
                      <a:pt x="111" y="161"/>
                      <a:pt x="112" y="160"/>
                    </a:cubicBezTo>
                    <a:cubicBezTo>
                      <a:pt x="108" y="130"/>
                      <a:pt x="103" y="100"/>
                      <a:pt x="99" y="70"/>
                    </a:cubicBezTo>
                    <a:cubicBezTo>
                      <a:pt x="97" y="56"/>
                      <a:pt x="94" y="42"/>
                      <a:pt x="92" y="28"/>
                    </a:cubicBezTo>
                    <a:cubicBezTo>
                      <a:pt x="90" y="7"/>
                      <a:pt x="91" y="7"/>
                      <a:pt x="1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91"/>
              <p:cNvSpPr/>
              <p:nvPr/>
            </p:nvSpPr>
            <p:spPr bwMode="auto">
              <a:xfrm>
                <a:off x="11237686" y="209550"/>
                <a:ext cx="533400" cy="842963"/>
              </a:xfrm>
              <a:custGeom>
                <a:avLst/>
                <a:gdLst>
                  <a:gd name="T0" fmla="*/ 169 w 169"/>
                  <a:gd name="T1" fmla="*/ 10 h 267"/>
                  <a:gd name="T2" fmla="*/ 164 w 169"/>
                  <a:gd name="T3" fmla="*/ 22 h 267"/>
                  <a:gd name="T4" fmla="*/ 144 w 169"/>
                  <a:gd name="T5" fmla="*/ 89 h 267"/>
                  <a:gd name="T6" fmla="*/ 121 w 169"/>
                  <a:gd name="T7" fmla="*/ 163 h 267"/>
                  <a:gd name="T8" fmla="*/ 94 w 169"/>
                  <a:gd name="T9" fmla="*/ 233 h 267"/>
                  <a:gd name="T10" fmla="*/ 47 w 169"/>
                  <a:gd name="T11" fmla="*/ 252 h 267"/>
                  <a:gd name="T12" fmla="*/ 34 w 169"/>
                  <a:gd name="T13" fmla="*/ 188 h 267"/>
                  <a:gd name="T14" fmla="*/ 100 w 169"/>
                  <a:gd name="T15" fmla="*/ 98 h 267"/>
                  <a:gd name="T16" fmla="*/ 141 w 169"/>
                  <a:gd name="T17" fmla="*/ 11 h 267"/>
                  <a:gd name="T18" fmla="*/ 157 w 169"/>
                  <a:gd name="T19" fmla="*/ 0 h 267"/>
                  <a:gd name="T20" fmla="*/ 169 w 169"/>
                  <a:gd name="T21" fmla="*/ 1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9" h="267">
                    <a:moveTo>
                      <a:pt x="169" y="10"/>
                    </a:moveTo>
                    <a:cubicBezTo>
                      <a:pt x="166" y="16"/>
                      <a:pt x="165" y="19"/>
                      <a:pt x="164" y="22"/>
                    </a:cubicBezTo>
                    <a:cubicBezTo>
                      <a:pt x="157" y="44"/>
                      <a:pt x="150" y="67"/>
                      <a:pt x="144" y="89"/>
                    </a:cubicBezTo>
                    <a:cubicBezTo>
                      <a:pt x="136" y="114"/>
                      <a:pt x="129" y="139"/>
                      <a:pt x="121" y="163"/>
                    </a:cubicBezTo>
                    <a:cubicBezTo>
                      <a:pt x="113" y="187"/>
                      <a:pt x="103" y="210"/>
                      <a:pt x="94" y="233"/>
                    </a:cubicBezTo>
                    <a:cubicBezTo>
                      <a:pt x="84" y="261"/>
                      <a:pt x="72" y="267"/>
                      <a:pt x="47" y="252"/>
                    </a:cubicBezTo>
                    <a:cubicBezTo>
                      <a:pt x="9" y="228"/>
                      <a:pt x="0" y="230"/>
                      <a:pt x="34" y="188"/>
                    </a:cubicBezTo>
                    <a:cubicBezTo>
                      <a:pt x="57" y="159"/>
                      <a:pt x="81" y="130"/>
                      <a:pt x="100" y="98"/>
                    </a:cubicBezTo>
                    <a:cubicBezTo>
                      <a:pt x="117" y="71"/>
                      <a:pt x="127" y="40"/>
                      <a:pt x="141" y="11"/>
                    </a:cubicBezTo>
                    <a:cubicBezTo>
                      <a:pt x="144" y="6"/>
                      <a:pt x="151" y="1"/>
                      <a:pt x="157" y="0"/>
                    </a:cubicBezTo>
                    <a:cubicBezTo>
                      <a:pt x="160" y="0"/>
                      <a:pt x="165" y="7"/>
                      <a:pt x="16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92"/>
              <p:cNvSpPr/>
              <p:nvPr/>
            </p:nvSpPr>
            <p:spPr bwMode="auto">
              <a:xfrm>
                <a:off x="14469836" y="4581525"/>
                <a:ext cx="693738" cy="644525"/>
              </a:xfrm>
              <a:custGeom>
                <a:avLst/>
                <a:gdLst>
                  <a:gd name="T0" fmla="*/ 116 w 220"/>
                  <a:gd name="T1" fmla="*/ 190 h 204"/>
                  <a:gd name="T2" fmla="*/ 126 w 220"/>
                  <a:gd name="T3" fmla="*/ 168 h 204"/>
                  <a:gd name="T4" fmla="*/ 154 w 220"/>
                  <a:gd name="T5" fmla="*/ 170 h 204"/>
                  <a:gd name="T6" fmla="*/ 188 w 220"/>
                  <a:gd name="T7" fmla="*/ 138 h 204"/>
                  <a:gd name="T8" fmla="*/ 158 w 220"/>
                  <a:gd name="T9" fmla="*/ 102 h 204"/>
                  <a:gd name="T10" fmla="*/ 105 w 220"/>
                  <a:gd name="T11" fmla="*/ 112 h 204"/>
                  <a:gd name="T12" fmla="*/ 63 w 220"/>
                  <a:gd name="T13" fmla="*/ 124 h 204"/>
                  <a:gd name="T14" fmla="*/ 9 w 220"/>
                  <a:gd name="T15" fmla="*/ 86 h 204"/>
                  <a:gd name="T16" fmla="*/ 28 w 220"/>
                  <a:gd name="T17" fmla="*/ 13 h 204"/>
                  <a:gd name="T18" fmla="*/ 97 w 220"/>
                  <a:gd name="T19" fmla="*/ 13 h 204"/>
                  <a:gd name="T20" fmla="*/ 87 w 220"/>
                  <a:gd name="T21" fmla="*/ 35 h 204"/>
                  <a:gd name="T22" fmla="*/ 63 w 220"/>
                  <a:gd name="T23" fmla="*/ 33 h 204"/>
                  <a:gd name="T24" fmla="*/ 32 w 220"/>
                  <a:gd name="T25" fmla="*/ 65 h 204"/>
                  <a:gd name="T26" fmla="*/ 65 w 220"/>
                  <a:gd name="T27" fmla="*/ 94 h 204"/>
                  <a:gd name="T28" fmla="*/ 109 w 220"/>
                  <a:gd name="T29" fmla="*/ 77 h 204"/>
                  <a:gd name="T30" fmla="*/ 213 w 220"/>
                  <a:gd name="T31" fmla="*/ 120 h 204"/>
                  <a:gd name="T32" fmla="*/ 189 w 220"/>
                  <a:gd name="T33" fmla="*/ 187 h 204"/>
                  <a:gd name="T34" fmla="*/ 116 w 220"/>
                  <a:gd name="T35" fmla="*/ 19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0" h="204">
                    <a:moveTo>
                      <a:pt x="116" y="190"/>
                    </a:moveTo>
                    <a:cubicBezTo>
                      <a:pt x="120" y="182"/>
                      <a:pt x="123" y="175"/>
                      <a:pt x="126" y="168"/>
                    </a:cubicBezTo>
                    <a:cubicBezTo>
                      <a:pt x="135" y="169"/>
                      <a:pt x="145" y="171"/>
                      <a:pt x="154" y="170"/>
                    </a:cubicBezTo>
                    <a:cubicBezTo>
                      <a:pt x="173" y="170"/>
                      <a:pt x="187" y="156"/>
                      <a:pt x="188" y="138"/>
                    </a:cubicBezTo>
                    <a:cubicBezTo>
                      <a:pt x="188" y="120"/>
                      <a:pt x="176" y="101"/>
                      <a:pt x="158" y="102"/>
                    </a:cubicBezTo>
                    <a:cubicBezTo>
                      <a:pt x="140" y="102"/>
                      <a:pt x="122" y="108"/>
                      <a:pt x="105" y="112"/>
                    </a:cubicBezTo>
                    <a:cubicBezTo>
                      <a:pt x="91" y="116"/>
                      <a:pt x="77" y="123"/>
                      <a:pt x="63" y="124"/>
                    </a:cubicBezTo>
                    <a:cubicBezTo>
                      <a:pt x="35" y="125"/>
                      <a:pt x="18" y="111"/>
                      <a:pt x="9" y="86"/>
                    </a:cubicBezTo>
                    <a:cubicBezTo>
                      <a:pt x="0" y="59"/>
                      <a:pt x="8" y="29"/>
                      <a:pt x="28" y="13"/>
                    </a:cubicBezTo>
                    <a:cubicBezTo>
                      <a:pt x="44" y="0"/>
                      <a:pt x="74" y="0"/>
                      <a:pt x="97" y="13"/>
                    </a:cubicBezTo>
                    <a:cubicBezTo>
                      <a:pt x="94" y="20"/>
                      <a:pt x="91" y="27"/>
                      <a:pt x="87" y="35"/>
                    </a:cubicBezTo>
                    <a:cubicBezTo>
                      <a:pt x="79" y="34"/>
                      <a:pt x="71" y="33"/>
                      <a:pt x="63" y="33"/>
                    </a:cubicBezTo>
                    <a:cubicBezTo>
                      <a:pt x="41" y="33"/>
                      <a:pt x="30" y="44"/>
                      <a:pt x="32" y="65"/>
                    </a:cubicBezTo>
                    <a:cubicBezTo>
                      <a:pt x="33" y="86"/>
                      <a:pt x="44" y="97"/>
                      <a:pt x="65" y="94"/>
                    </a:cubicBezTo>
                    <a:cubicBezTo>
                      <a:pt x="80" y="91"/>
                      <a:pt x="95" y="84"/>
                      <a:pt x="109" y="77"/>
                    </a:cubicBezTo>
                    <a:cubicBezTo>
                      <a:pt x="152" y="57"/>
                      <a:pt x="202" y="77"/>
                      <a:pt x="213" y="120"/>
                    </a:cubicBezTo>
                    <a:cubicBezTo>
                      <a:pt x="220" y="146"/>
                      <a:pt x="210" y="171"/>
                      <a:pt x="189" y="187"/>
                    </a:cubicBezTo>
                    <a:cubicBezTo>
                      <a:pt x="168" y="203"/>
                      <a:pt x="141" y="204"/>
                      <a:pt x="116" y="1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93"/>
              <p:cNvSpPr/>
              <p:nvPr/>
            </p:nvSpPr>
            <p:spPr bwMode="auto">
              <a:xfrm>
                <a:off x="13752286" y="5072062"/>
                <a:ext cx="695325" cy="788988"/>
              </a:xfrm>
              <a:custGeom>
                <a:avLst/>
                <a:gdLst>
                  <a:gd name="T0" fmla="*/ 208 w 220"/>
                  <a:gd name="T1" fmla="*/ 171 h 250"/>
                  <a:gd name="T2" fmla="*/ 220 w 220"/>
                  <a:gd name="T3" fmla="*/ 194 h 250"/>
                  <a:gd name="T4" fmla="*/ 115 w 220"/>
                  <a:gd name="T5" fmla="*/ 250 h 250"/>
                  <a:gd name="T6" fmla="*/ 0 w 220"/>
                  <a:gd name="T7" fmla="*/ 53 h 250"/>
                  <a:gd name="T8" fmla="*/ 99 w 220"/>
                  <a:gd name="T9" fmla="*/ 0 h 250"/>
                  <a:gd name="T10" fmla="*/ 113 w 220"/>
                  <a:gd name="T11" fmla="*/ 21 h 250"/>
                  <a:gd name="T12" fmla="*/ 37 w 220"/>
                  <a:gd name="T13" fmla="*/ 63 h 250"/>
                  <a:gd name="T14" fmla="*/ 72 w 220"/>
                  <a:gd name="T15" fmla="*/ 123 h 250"/>
                  <a:gd name="T16" fmla="*/ 142 w 220"/>
                  <a:gd name="T17" fmla="*/ 86 h 250"/>
                  <a:gd name="T18" fmla="*/ 155 w 220"/>
                  <a:gd name="T19" fmla="*/ 108 h 250"/>
                  <a:gd name="T20" fmla="*/ 86 w 220"/>
                  <a:gd name="T21" fmla="*/ 145 h 250"/>
                  <a:gd name="T22" fmla="*/ 125 w 220"/>
                  <a:gd name="T23" fmla="*/ 215 h 250"/>
                  <a:gd name="T24" fmla="*/ 208 w 220"/>
                  <a:gd name="T25" fmla="*/ 171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250">
                    <a:moveTo>
                      <a:pt x="208" y="171"/>
                    </a:moveTo>
                    <a:cubicBezTo>
                      <a:pt x="212" y="179"/>
                      <a:pt x="216" y="186"/>
                      <a:pt x="220" y="194"/>
                    </a:cubicBezTo>
                    <a:cubicBezTo>
                      <a:pt x="185" y="212"/>
                      <a:pt x="151" y="231"/>
                      <a:pt x="115" y="250"/>
                    </a:cubicBezTo>
                    <a:cubicBezTo>
                      <a:pt x="77" y="184"/>
                      <a:pt x="39" y="119"/>
                      <a:pt x="0" y="53"/>
                    </a:cubicBezTo>
                    <a:cubicBezTo>
                      <a:pt x="33" y="35"/>
                      <a:pt x="66" y="18"/>
                      <a:pt x="99" y="0"/>
                    </a:cubicBezTo>
                    <a:cubicBezTo>
                      <a:pt x="104" y="6"/>
                      <a:pt x="108" y="13"/>
                      <a:pt x="113" y="21"/>
                    </a:cubicBezTo>
                    <a:cubicBezTo>
                      <a:pt x="88" y="35"/>
                      <a:pt x="64" y="48"/>
                      <a:pt x="37" y="63"/>
                    </a:cubicBezTo>
                    <a:cubicBezTo>
                      <a:pt x="49" y="83"/>
                      <a:pt x="60" y="102"/>
                      <a:pt x="72" y="123"/>
                    </a:cubicBezTo>
                    <a:cubicBezTo>
                      <a:pt x="96" y="111"/>
                      <a:pt x="118" y="99"/>
                      <a:pt x="142" y="86"/>
                    </a:cubicBezTo>
                    <a:cubicBezTo>
                      <a:pt x="146" y="93"/>
                      <a:pt x="150" y="100"/>
                      <a:pt x="155" y="108"/>
                    </a:cubicBezTo>
                    <a:cubicBezTo>
                      <a:pt x="131" y="120"/>
                      <a:pt x="109" y="132"/>
                      <a:pt x="86" y="145"/>
                    </a:cubicBezTo>
                    <a:cubicBezTo>
                      <a:pt x="99" y="168"/>
                      <a:pt x="111" y="190"/>
                      <a:pt x="125" y="215"/>
                    </a:cubicBezTo>
                    <a:cubicBezTo>
                      <a:pt x="152" y="201"/>
                      <a:pt x="179" y="187"/>
                      <a:pt x="208" y="1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94"/>
              <p:cNvSpPr/>
              <p:nvPr/>
            </p:nvSpPr>
            <p:spPr bwMode="auto">
              <a:xfrm>
                <a:off x="9172349" y="3549650"/>
                <a:ext cx="827088" cy="603250"/>
              </a:xfrm>
              <a:custGeom>
                <a:avLst/>
                <a:gdLst>
                  <a:gd name="T0" fmla="*/ 198 w 262"/>
                  <a:gd name="T1" fmla="*/ 10 h 191"/>
                  <a:gd name="T2" fmla="*/ 221 w 262"/>
                  <a:gd name="T3" fmla="*/ 0 h 191"/>
                  <a:gd name="T4" fmla="*/ 262 w 262"/>
                  <a:gd name="T5" fmla="*/ 108 h 191"/>
                  <a:gd name="T6" fmla="*/ 207 w 262"/>
                  <a:gd name="T7" fmla="*/ 114 h 191"/>
                  <a:gd name="T8" fmla="*/ 35 w 262"/>
                  <a:gd name="T9" fmla="*/ 88 h 191"/>
                  <a:gd name="T10" fmla="*/ 69 w 262"/>
                  <a:gd name="T11" fmla="*/ 180 h 191"/>
                  <a:gd name="T12" fmla="*/ 46 w 262"/>
                  <a:gd name="T13" fmla="*/ 191 h 191"/>
                  <a:gd name="T14" fmla="*/ 0 w 262"/>
                  <a:gd name="T15" fmla="*/ 69 h 191"/>
                  <a:gd name="T16" fmla="*/ 39 w 262"/>
                  <a:gd name="T17" fmla="*/ 65 h 191"/>
                  <a:gd name="T18" fmla="*/ 214 w 262"/>
                  <a:gd name="T19" fmla="*/ 91 h 191"/>
                  <a:gd name="T20" fmla="*/ 228 w 262"/>
                  <a:gd name="T21" fmla="*/ 92 h 191"/>
                  <a:gd name="T22" fmla="*/ 198 w 262"/>
                  <a:gd name="T23" fmla="*/ 1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91">
                    <a:moveTo>
                      <a:pt x="198" y="10"/>
                    </a:moveTo>
                    <a:cubicBezTo>
                      <a:pt x="205" y="7"/>
                      <a:pt x="212" y="4"/>
                      <a:pt x="221" y="0"/>
                    </a:cubicBezTo>
                    <a:cubicBezTo>
                      <a:pt x="235" y="37"/>
                      <a:pt x="248" y="72"/>
                      <a:pt x="262" y="108"/>
                    </a:cubicBezTo>
                    <a:cubicBezTo>
                      <a:pt x="245" y="123"/>
                      <a:pt x="225" y="117"/>
                      <a:pt x="207" y="114"/>
                    </a:cubicBezTo>
                    <a:cubicBezTo>
                      <a:pt x="151" y="106"/>
                      <a:pt x="95" y="97"/>
                      <a:pt x="35" y="88"/>
                    </a:cubicBezTo>
                    <a:cubicBezTo>
                      <a:pt x="47" y="121"/>
                      <a:pt x="58" y="150"/>
                      <a:pt x="69" y="180"/>
                    </a:cubicBezTo>
                    <a:cubicBezTo>
                      <a:pt x="62" y="183"/>
                      <a:pt x="55" y="186"/>
                      <a:pt x="46" y="191"/>
                    </a:cubicBezTo>
                    <a:cubicBezTo>
                      <a:pt x="31" y="151"/>
                      <a:pt x="16" y="112"/>
                      <a:pt x="0" y="69"/>
                    </a:cubicBezTo>
                    <a:cubicBezTo>
                      <a:pt x="14" y="67"/>
                      <a:pt x="27" y="63"/>
                      <a:pt x="39" y="65"/>
                    </a:cubicBezTo>
                    <a:cubicBezTo>
                      <a:pt x="97" y="73"/>
                      <a:pt x="156" y="82"/>
                      <a:pt x="214" y="91"/>
                    </a:cubicBezTo>
                    <a:cubicBezTo>
                      <a:pt x="217" y="92"/>
                      <a:pt x="221" y="92"/>
                      <a:pt x="228" y="92"/>
                    </a:cubicBezTo>
                    <a:cubicBezTo>
                      <a:pt x="217" y="64"/>
                      <a:pt x="208" y="37"/>
                      <a:pt x="19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95"/>
              <p:cNvSpPr/>
              <p:nvPr/>
            </p:nvSpPr>
            <p:spPr bwMode="auto">
              <a:xfrm>
                <a:off x="15009586" y="3498850"/>
                <a:ext cx="749300" cy="492125"/>
              </a:xfrm>
              <a:custGeom>
                <a:avLst/>
                <a:gdLst>
                  <a:gd name="T0" fmla="*/ 1 w 237"/>
                  <a:gd name="T1" fmla="*/ 123 h 156"/>
                  <a:gd name="T2" fmla="*/ 27 w 237"/>
                  <a:gd name="T3" fmla="*/ 100 h 156"/>
                  <a:gd name="T4" fmla="*/ 107 w 237"/>
                  <a:gd name="T5" fmla="*/ 101 h 156"/>
                  <a:gd name="T6" fmla="*/ 114 w 237"/>
                  <a:gd name="T7" fmla="*/ 98 h 156"/>
                  <a:gd name="T8" fmla="*/ 57 w 237"/>
                  <a:gd name="T9" fmla="*/ 45 h 156"/>
                  <a:gd name="T10" fmla="*/ 50 w 237"/>
                  <a:gd name="T11" fmla="*/ 0 h 156"/>
                  <a:gd name="T12" fmla="*/ 237 w 237"/>
                  <a:gd name="T13" fmla="*/ 128 h 156"/>
                  <a:gd name="T14" fmla="*/ 226 w 237"/>
                  <a:gd name="T15" fmla="*/ 156 h 156"/>
                  <a:gd name="T16" fmla="*/ 1 w 237"/>
                  <a:gd name="T17" fmla="*/ 12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" h="156">
                    <a:moveTo>
                      <a:pt x="1" y="123"/>
                    </a:moveTo>
                    <a:cubicBezTo>
                      <a:pt x="0" y="104"/>
                      <a:pt x="9" y="99"/>
                      <a:pt x="27" y="100"/>
                    </a:cubicBezTo>
                    <a:cubicBezTo>
                      <a:pt x="53" y="102"/>
                      <a:pt x="80" y="101"/>
                      <a:pt x="107" y="101"/>
                    </a:cubicBezTo>
                    <a:cubicBezTo>
                      <a:pt x="108" y="101"/>
                      <a:pt x="109" y="100"/>
                      <a:pt x="114" y="98"/>
                    </a:cubicBezTo>
                    <a:cubicBezTo>
                      <a:pt x="94" y="80"/>
                      <a:pt x="76" y="63"/>
                      <a:pt x="57" y="45"/>
                    </a:cubicBezTo>
                    <a:cubicBezTo>
                      <a:pt x="38" y="27"/>
                      <a:pt x="38" y="27"/>
                      <a:pt x="50" y="0"/>
                    </a:cubicBezTo>
                    <a:cubicBezTo>
                      <a:pt x="110" y="47"/>
                      <a:pt x="157" y="112"/>
                      <a:pt x="237" y="128"/>
                    </a:cubicBezTo>
                    <a:cubicBezTo>
                      <a:pt x="233" y="138"/>
                      <a:pt x="230" y="145"/>
                      <a:pt x="226" y="156"/>
                    </a:cubicBezTo>
                    <a:cubicBezTo>
                      <a:pt x="155" y="113"/>
                      <a:pt x="77" y="133"/>
                      <a:pt x="1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96"/>
              <p:cNvSpPr>
                <a:spLocks noEditPoints="1"/>
              </p:cNvSpPr>
              <p:nvPr/>
            </p:nvSpPr>
            <p:spPr bwMode="auto">
              <a:xfrm>
                <a:off x="11859986" y="4851400"/>
                <a:ext cx="496888" cy="469900"/>
              </a:xfrm>
              <a:custGeom>
                <a:avLst/>
                <a:gdLst>
                  <a:gd name="T0" fmla="*/ 129 w 157"/>
                  <a:gd name="T1" fmla="*/ 71 h 149"/>
                  <a:gd name="T2" fmla="*/ 148 w 157"/>
                  <a:gd name="T3" fmla="*/ 114 h 149"/>
                  <a:gd name="T4" fmla="*/ 105 w 157"/>
                  <a:gd name="T5" fmla="*/ 145 h 149"/>
                  <a:gd name="T6" fmla="*/ 25 w 157"/>
                  <a:gd name="T7" fmla="*/ 129 h 149"/>
                  <a:gd name="T8" fmla="*/ 32 w 157"/>
                  <a:gd name="T9" fmla="*/ 70 h 149"/>
                  <a:gd name="T10" fmla="*/ 47 w 157"/>
                  <a:gd name="T11" fmla="*/ 63 h 149"/>
                  <a:gd name="T12" fmla="*/ 44 w 157"/>
                  <a:gd name="T13" fmla="*/ 59 h 149"/>
                  <a:gd name="T14" fmla="*/ 30 w 157"/>
                  <a:gd name="T15" fmla="*/ 26 h 149"/>
                  <a:gd name="T16" fmla="*/ 67 w 157"/>
                  <a:gd name="T17" fmla="*/ 2 h 149"/>
                  <a:gd name="T18" fmla="*/ 133 w 157"/>
                  <a:gd name="T19" fmla="*/ 11 h 149"/>
                  <a:gd name="T20" fmla="*/ 156 w 157"/>
                  <a:gd name="T21" fmla="*/ 41 h 149"/>
                  <a:gd name="T22" fmla="*/ 133 w 157"/>
                  <a:gd name="T23" fmla="*/ 68 h 149"/>
                  <a:gd name="T24" fmla="*/ 129 w 157"/>
                  <a:gd name="T25" fmla="*/ 71 h 149"/>
                  <a:gd name="T26" fmla="*/ 92 w 157"/>
                  <a:gd name="T27" fmla="*/ 136 h 149"/>
                  <a:gd name="T28" fmla="*/ 118 w 157"/>
                  <a:gd name="T29" fmla="*/ 112 h 149"/>
                  <a:gd name="T30" fmla="*/ 100 w 157"/>
                  <a:gd name="T31" fmla="*/ 84 h 149"/>
                  <a:gd name="T32" fmla="*/ 80 w 157"/>
                  <a:gd name="T33" fmla="*/ 76 h 149"/>
                  <a:gd name="T34" fmla="*/ 39 w 157"/>
                  <a:gd name="T35" fmla="*/ 92 h 149"/>
                  <a:gd name="T36" fmla="*/ 58 w 157"/>
                  <a:gd name="T37" fmla="*/ 127 h 149"/>
                  <a:gd name="T38" fmla="*/ 92 w 157"/>
                  <a:gd name="T39" fmla="*/ 136 h 149"/>
                  <a:gd name="T40" fmla="*/ 81 w 157"/>
                  <a:gd name="T41" fmla="*/ 11 h 149"/>
                  <a:gd name="T42" fmla="*/ 59 w 157"/>
                  <a:gd name="T43" fmla="*/ 28 h 149"/>
                  <a:gd name="T44" fmla="*/ 76 w 157"/>
                  <a:gd name="T45" fmla="*/ 55 h 149"/>
                  <a:gd name="T46" fmla="*/ 91 w 157"/>
                  <a:gd name="T47" fmla="*/ 61 h 149"/>
                  <a:gd name="T48" fmla="*/ 128 w 157"/>
                  <a:gd name="T49" fmla="*/ 44 h 149"/>
                  <a:gd name="T50" fmla="*/ 107 w 157"/>
                  <a:gd name="T51" fmla="*/ 16 h 149"/>
                  <a:gd name="T52" fmla="*/ 81 w 157"/>
                  <a:gd name="T53" fmla="*/ 11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7" h="149">
                    <a:moveTo>
                      <a:pt x="129" y="71"/>
                    </a:moveTo>
                    <a:cubicBezTo>
                      <a:pt x="136" y="86"/>
                      <a:pt x="150" y="101"/>
                      <a:pt x="148" y="114"/>
                    </a:cubicBezTo>
                    <a:cubicBezTo>
                      <a:pt x="145" y="134"/>
                      <a:pt x="125" y="143"/>
                      <a:pt x="105" y="145"/>
                    </a:cubicBezTo>
                    <a:cubicBezTo>
                      <a:pt x="76" y="149"/>
                      <a:pt x="49" y="146"/>
                      <a:pt x="25" y="129"/>
                    </a:cubicBezTo>
                    <a:cubicBezTo>
                      <a:pt x="0" y="110"/>
                      <a:pt x="3" y="84"/>
                      <a:pt x="32" y="70"/>
                    </a:cubicBezTo>
                    <a:cubicBezTo>
                      <a:pt x="37" y="68"/>
                      <a:pt x="42" y="66"/>
                      <a:pt x="47" y="63"/>
                    </a:cubicBezTo>
                    <a:cubicBezTo>
                      <a:pt x="46" y="61"/>
                      <a:pt x="45" y="60"/>
                      <a:pt x="44" y="59"/>
                    </a:cubicBezTo>
                    <a:cubicBezTo>
                      <a:pt x="35" y="49"/>
                      <a:pt x="20" y="39"/>
                      <a:pt x="30" y="26"/>
                    </a:cubicBezTo>
                    <a:cubicBezTo>
                      <a:pt x="38" y="14"/>
                      <a:pt x="54" y="3"/>
                      <a:pt x="67" y="2"/>
                    </a:cubicBezTo>
                    <a:cubicBezTo>
                      <a:pt x="89" y="0"/>
                      <a:pt x="112" y="4"/>
                      <a:pt x="133" y="11"/>
                    </a:cubicBezTo>
                    <a:cubicBezTo>
                      <a:pt x="144" y="14"/>
                      <a:pt x="156" y="30"/>
                      <a:pt x="156" y="41"/>
                    </a:cubicBezTo>
                    <a:cubicBezTo>
                      <a:pt x="157" y="49"/>
                      <a:pt x="142" y="59"/>
                      <a:pt x="133" y="68"/>
                    </a:cubicBezTo>
                    <a:cubicBezTo>
                      <a:pt x="131" y="71"/>
                      <a:pt x="127" y="71"/>
                      <a:pt x="129" y="71"/>
                    </a:cubicBezTo>
                    <a:close/>
                    <a:moveTo>
                      <a:pt x="92" y="136"/>
                    </a:moveTo>
                    <a:cubicBezTo>
                      <a:pt x="100" y="129"/>
                      <a:pt x="113" y="123"/>
                      <a:pt x="118" y="112"/>
                    </a:cubicBezTo>
                    <a:cubicBezTo>
                      <a:pt x="125" y="97"/>
                      <a:pt x="110" y="90"/>
                      <a:pt x="100" y="84"/>
                    </a:cubicBezTo>
                    <a:cubicBezTo>
                      <a:pt x="94" y="80"/>
                      <a:pt x="86" y="78"/>
                      <a:pt x="80" y="76"/>
                    </a:cubicBezTo>
                    <a:cubicBezTo>
                      <a:pt x="65" y="69"/>
                      <a:pt x="44" y="78"/>
                      <a:pt x="39" y="92"/>
                    </a:cubicBezTo>
                    <a:cubicBezTo>
                      <a:pt x="34" y="106"/>
                      <a:pt x="42" y="121"/>
                      <a:pt x="58" y="127"/>
                    </a:cubicBezTo>
                    <a:cubicBezTo>
                      <a:pt x="67" y="130"/>
                      <a:pt x="76" y="132"/>
                      <a:pt x="92" y="136"/>
                    </a:cubicBezTo>
                    <a:close/>
                    <a:moveTo>
                      <a:pt x="81" y="11"/>
                    </a:moveTo>
                    <a:cubicBezTo>
                      <a:pt x="75" y="15"/>
                      <a:pt x="63" y="20"/>
                      <a:pt x="59" y="28"/>
                    </a:cubicBezTo>
                    <a:cubicBezTo>
                      <a:pt x="53" y="42"/>
                      <a:pt x="66" y="49"/>
                      <a:pt x="76" y="55"/>
                    </a:cubicBezTo>
                    <a:cubicBezTo>
                      <a:pt x="81" y="57"/>
                      <a:pt x="86" y="59"/>
                      <a:pt x="91" y="61"/>
                    </a:cubicBezTo>
                    <a:cubicBezTo>
                      <a:pt x="106" y="68"/>
                      <a:pt x="124" y="60"/>
                      <a:pt x="128" y="44"/>
                    </a:cubicBezTo>
                    <a:cubicBezTo>
                      <a:pt x="133" y="27"/>
                      <a:pt x="121" y="20"/>
                      <a:pt x="107" y="16"/>
                    </a:cubicBezTo>
                    <a:cubicBezTo>
                      <a:pt x="100" y="14"/>
                      <a:pt x="93" y="14"/>
                      <a:pt x="8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97"/>
              <p:cNvSpPr/>
              <p:nvPr/>
            </p:nvSpPr>
            <p:spPr bwMode="auto">
              <a:xfrm>
                <a:off x="11859986" y="-317500"/>
                <a:ext cx="423863" cy="431800"/>
              </a:xfrm>
              <a:custGeom>
                <a:avLst/>
                <a:gdLst>
                  <a:gd name="T0" fmla="*/ 64 w 134"/>
                  <a:gd name="T1" fmla="*/ 137 h 137"/>
                  <a:gd name="T2" fmla="*/ 64 w 134"/>
                  <a:gd name="T3" fmla="*/ 92 h 137"/>
                  <a:gd name="T4" fmla="*/ 8 w 134"/>
                  <a:gd name="T5" fmla="*/ 79 h 137"/>
                  <a:gd name="T6" fmla="*/ 14 w 134"/>
                  <a:gd name="T7" fmla="*/ 51 h 137"/>
                  <a:gd name="T8" fmla="*/ 68 w 134"/>
                  <a:gd name="T9" fmla="*/ 14 h 137"/>
                  <a:gd name="T10" fmla="*/ 112 w 134"/>
                  <a:gd name="T11" fmla="*/ 10 h 137"/>
                  <a:gd name="T12" fmla="*/ 129 w 134"/>
                  <a:gd name="T13" fmla="*/ 53 h 137"/>
                  <a:gd name="T14" fmla="*/ 64 w 134"/>
                  <a:gd name="T15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4" h="137">
                    <a:moveTo>
                      <a:pt x="64" y="137"/>
                    </a:moveTo>
                    <a:cubicBezTo>
                      <a:pt x="64" y="123"/>
                      <a:pt x="64" y="109"/>
                      <a:pt x="64" y="92"/>
                    </a:cubicBezTo>
                    <a:cubicBezTo>
                      <a:pt x="40" y="103"/>
                      <a:pt x="22" y="98"/>
                      <a:pt x="8" y="79"/>
                    </a:cubicBezTo>
                    <a:cubicBezTo>
                      <a:pt x="0" y="68"/>
                      <a:pt x="3" y="58"/>
                      <a:pt x="14" y="51"/>
                    </a:cubicBezTo>
                    <a:cubicBezTo>
                      <a:pt x="32" y="39"/>
                      <a:pt x="51" y="27"/>
                      <a:pt x="68" y="14"/>
                    </a:cubicBezTo>
                    <a:cubicBezTo>
                      <a:pt x="83" y="3"/>
                      <a:pt x="98" y="0"/>
                      <a:pt x="112" y="10"/>
                    </a:cubicBezTo>
                    <a:cubicBezTo>
                      <a:pt x="125" y="20"/>
                      <a:pt x="134" y="34"/>
                      <a:pt x="129" y="53"/>
                    </a:cubicBezTo>
                    <a:cubicBezTo>
                      <a:pt x="119" y="89"/>
                      <a:pt x="91" y="126"/>
                      <a:pt x="6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98"/>
              <p:cNvSpPr/>
              <p:nvPr/>
            </p:nvSpPr>
            <p:spPr bwMode="auto">
              <a:xfrm>
                <a:off x="9926411" y="4838700"/>
                <a:ext cx="758825" cy="536575"/>
              </a:xfrm>
              <a:custGeom>
                <a:avLst/>
                <a:gdLst>
                  <a:gd name="T0" fmla="*/ 217 w 240"/>
                  <a:gd name="T1" fmla="*/ 0 h 170"/>
                  <a:gd name="T2" fmla="*/ 235 w 240"/>
                  <a:gd name="T3" fmla="*/ 22 h 170"/>
                  <a:gd name="T4" fmla="*/ 240 w 240"/>
                  <a:gd name="T5" fmla="*/ 28 h 170"/>
                  <a:gd name="T6" fmla="*/ 198 w 240"/>
                  <a:gd name="T7" fmla="*/ 63 h 170"/>
                  <a:gd name="T8" fmla="*/ 107 w 240"/>
                  <a:gd name="T9" fmla="*/ 150 h 170"/>
                  <a:gd name="T10" fmla="*/ 30 w 240"/>
                  <a:gd name="T11" fmla="*/ 149 h 170"/>
                  <a:gd name="T12" fmla="*/ 14 w 240"/>
                  <a:gd name="T13" fmla="*/ 73 h 170"/>
                  <a:gd name="T14" fmla="*/ 36 w 240"/>
                  <a:gd name="T15" fmla="*/ 102 h 170"/>
                  <a:gd name="T16" fmla="*/ 87 w 240"/>
                  <a:gd name="T17" fmla="*/ 128 h 170"/>
                  <a:gd name="T18" fmla="*/ 135 w 240"/>
                  <a:gd name="T19" fmla="*/ 83 h 170"/>
                  <a:gd name="T20" fmla="*/ 217 w 240"/>
                  <a:gd name="T2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70">
                    <a:moveTo>
                      <a:pt x="217" y="0"/>
                    </a:moveTo>
                    <a:cubicBezTo>
                      <a:pt x="224" y="9"/>
                      <a:pt x="230" y="15"/>
                      <a:pt x="235" y="22"/>
                    </a:cubicBezTo>
                    <a:cubicBezTo>
                      <a:pt x="237" y="24"/>
                      <a:pt x="239" y="26"/>
                      <a:pt x="240" y="28"/>
                    </a:cubicBezTo>
                    <a:cubicBezTo>
                      <a:pt x="226" y="39"/>
                      <a:pt x="211" y="51"/>
                      <a:pt x="198" y="63"/>
                    </a:cubicBezTo>
                    <a:cubicBezTo>
                      <a:pt x="167" y="92"/>
                      <a:pt x="138" y="122"/>
                      <a:pt x="107" y="150"/>
                    </a:cubicBezTo>
                    <a:cubicBezTo>
                      <a:pt x="83" y="170"/>
                      <a:pt x="52" y="168"/>
                      <a:pt x="30" y="149"/>
                    </a:cubicBezTo>
                    <a:cubicBezTo>
                      <a:pt x="6" y="128"/>
                      <a:pt x="0" y="100"/>
                      <a:pt x="14" y="73"/>
                    </a:cubicBezTo>
                    <a:cubicBezTo>
                      <a:pt x="27" y="78"/>
                      <a:pt x="39" y="81"/>
                      <a:pt x="36" y="102"/>
                    </a:cubicBezTo>
                    <a:cubicBezTo>
                      <a:pt x="33" y="127"/>
                      <a:pt x="66" y="143"/>
                      <a:pt x="87" y="128"/>
                    </a:cubicBezTo>
                    <a:cubicBezTo>
                      <a:pt x="104" y="115"/>
                      <a:pt x="119" y="99"/>
                      <a:pt x="135" y="83"/>
                    </a:cubicBezTo>
                    <a:cubicBezTo>
                      <a:pt x="162" y="57"/>
                      <a:pt x="188" y="29"/>
                      <a:pt x="2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99"/>
              <p:cNvSpPr>
                <a:spLocks noEditPoints="1"/>
              </p:cNvSpPr>
              <p:nvPr/>
            </p:nvSpPr>
            <p:spPr bwMode="auto">
              <a:xfrm>
                <a:off x="12596586" y="4835525"/>
                <a:ext cx="476250" cy="476250"/>
              </a:xfrm>
              <a:custGeom>
                <a:avLst/>
                <a:gdLst>
                  <a:gd name="T0" fmla="*/ 20 w 151"/>
                  <a:gd name="T1" fmla="*/ 148 h 151"/>
                  <a:gd name="T2" fmla="*/ 20 w 151"/>
                  <a:gd name="T3" fmla="*/ 132 h 151"/>
                  <a:gd name="T4" fmla="*/ 105 w 151"/>
                  <a:gd name="T5" fmla="*/ 93 h 151"/>
                  <a:gd name="T6" fmla="*/ 45 w 151"/>
                  <a:gd name="T7" fmla="*/ 95 h 151"/>
                  <a:gd name="T8" fmla="*/ 1 w 151"/>
                  <a:gd name="T9" fmla="*/ 56 h 151"/>
                  <a:gd name="T10" fmla="*/ 41 w 151"/>
                  <a:gd name="T11" fmla="*/ 9 h 151"/>
                  <a:gd name="T12" fmla="*/ 116 w 151"/>
                  <a:gd name="T13" fmla="*/ 19 h 151"/>
                  <a:gd name="T14" fmla="*/ 101 w 151"/>
                  <a:gd name="T15" fmla="*/ 137 h 151"/>
                  <a:gd name="T16" fmla="*/ 20 w 151"/>
                  <a:gd name="T17" fmla="*/ 148 h 151"/>
                  <a:gd name="T18" fmla="*/ 73 w 151"/>
                  <a:gd name="T19" fmla="*/ 82 h 151"/>
                  <a:gd name="T20" fmla="*/ 109 w 151"/>
                  <a:gd name="T21" fmla="*/ 62 h 151"/>
                  <a:gd name="T22" fmla="*/ 68 w 151"/>
                  <a:gd name="T23" fmla="*/ 19 h 151"/>
                  <a:gd name="T24" fmla="*/ 29 w 151"/>
                  <a:gd name="T25" fmla="*/ 51 h 151"/>
                  <a:gd name="T26" fmla="*/ 73 w 151"/>
                  <a:gd name="T27" fmla="*/ 8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1" h="151">
                    <a:moveTo>
                      <a:pt x="20" y="148"/>
                    </a:moveTo>
                    <a:cubicBezTo>
                      <a:pt x="20" y="142"/>
                      <a:pt x="20" y="137"/>
                      <a:pt x="20" y="132"/>
                    </a:cubicBezTo>
                    <a:cubicBezTo>
                      <a:pt x="72" y="141"/>
                      <a:pt x="104" y="125"/>
                      <a:pt x="105" y="93"/>
                    </a:cubicBezTo>
                    <a:cubicBezTo>
                      <a:pt x="85" y="94"/>
                      <a:pt x="65" y="97"/>
                      <a:pt x="45" y="95"/>
                    </a:cubicBezTo>
                    <a:cubicBezTo>
                      <a:pt x="17" y="92"/>
                      <a:pt x="3" y="77"/>
                      <a:pt x="1" y="56"/>
                    </a:cubicBezTo>
                    <a:cubicBezTo>
                      <a:pt x="0" y="34"/>
                      <a:pt x="14" y="14"/>
                      <a:pt x="41" y="9"/>
                    </a:cubicBezTo>
                    <a:cubicBezTo>
                      <a:pt x="66" y="3"/>
                      <a:pt x="94" y="0"/>
                      <a:pt x="116" y="19"/>
                    </a:cubicBezTo>
                    <a:cubicBezTo>
                      <a:pt x="151" y="49"/>
                      <a:pt x="142" y="113"/>
                      <a:pt x="101" y="137"/>
                    </a:cubicBezTo>
                    <a:cubicBezTo>
                      <a:pt x="76" y="151"/>
                      <a:pt x="50" y="151"/>
                      <a:pt x="20" y="148"/>
                    </a:cubicBezTo>
                    <a:close/>
                    <a:moveTo>
                      <a:pt x="73" y="82"/>
                    </a:moveTo>
                    <a:cubicBezTo>
                      <a:pt x="82" y="74"/>
                      <a:pt x="107" y="88"/>
                      <a:pt x="109" y="62"/>
                    </a:cubicBezTo>
                    <a:cubicBezTo>
                      <a:pt x="112" y="37"/>
                      <a:pt x="93" y="19"/>
                      <a:pt x="68" y="19"/>
                    </a:cubicBezTo>
                    <a:cubicBezTo>
                      <a:pt x="45" y="19"/>
                      <a:pt x="30" y="32"/>
                      <a:pt x="29" y="51"/>
                    </a:cubicBezTo>
                    <a:cubicBezTo>
                      <a:pt x="29" y="70"/>
                      <a:pt x="44" y="82"/>
                      <a:pt x="7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00"/>
              <p:cNvSpPr/>
              <p:nvPr/>
            </p:nvSpPr>
            <p:spPr bwMode="auto">
              <a:xfrm>
                <a:off x="14814324" y="3927475"/>
                <a:ext cx="757238" cy="582613"/>
              </a:xfrm>
              <a:custGeom>
                <a:avLst/>
                <a:gdLst>
                  <a:gd name="T0" fmla="*/ 240 w 240"/>
                  <a:gd name="T1" fmla="*/ 161 h 184"/>
                  <a:gd name="T2" fmla="*/ 228 w 240"/>
                  <a:gd name="T3" fmla="*/ 184 h 184"/>
                  <a:gd name="T4" fmla="*/ 45 w 240"/>
                  <a:gd name="T5" fmla="*/ 77 h 184"/>
                  <a:gd name="T6" fmla="*/ 23 w 240"/>
                  <a:gd name="T7" fmla="*/ 116 h 184"/>
                  <a:gd name="T8" fmla="*/ 0 w 240"/>
                  <a:gd name="T9" fmla="*/ 102 h 184"/>
                  <a:gd name="T10" fmla="*/ 55 w 240"/>
                  <a:gd name="T11" fmla="*/ 0 h 184"/>
                  <a:gd name="T12" fmla="*/ 76 w 240"/>
                  <a:gd name="T13" fmla="*/ 12 h 184"/>
                  <a:gd name="T14" fmla="*/ 76 w 240"/>
                  <a:gd name="T15" fmla="*/ 17 h 184"/>
                  <a:gd name="T16" fmla="*/ 94 w 240"/>
                  <a:gd name="T17" fmla="*/ 75 h 184"/>
                  <a:gd name="T18" fmla="*/ 167 w 240"/>
                  <a:gd name="T19" fmla="*/ 118 h 184"/>
                  <a:gd name="T20" fmla="*/ 240 w 240"/>
                  <a:gd name="T21" fmla="*/ 16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84">
                    <a:moveTo>
                      <a:pt x="240" y="161"/>
                    </a:moveTo>
                    <a:cubicBezTo>
                      <a:pt x="235" y="169"/>
                      <a:pt x="232" y="176"/>
                      <a:pt x="228" y="184"/>
                    </a:cubicBezTo>
                    <a:cubicBezTo>
                      <a:pt x="166" y="148"/>
                      <a:pt x="106" y="113"/>
                      <a:pt x="45" y="77"/>
                    </a:cubicBezTo>
                    <a:cubicBezTo>
                      <a:pt x="37" y="90"/>
                      <a:pt x="30" y="102"/>
                      <a:pt x="23" y="116"/>
                    </a:cubicBezTo>
                    <a:cubicBezTo>
                      <a:pt x="15" y="111"/>
                      <a:pt x="8" y="107"/>
                      <a:pt x="0" y="102"/>
                    </a:cubicBezTo>
                    <a:cubicBezTo>
                      <a:pt x="19" y="68"/>
                      <a:pt x="37" y="34"/>
                      <a:pt x="55" y="0"/>
                    </a:cubicBezTo>
                    <a:cubicBezTo>
                      <a:pt x="64" y="5"/>
                      <a:pt x="71" y="9"/>
                      <a:pt x="76" y="12"/>
                    </a:cubicBezTo>
                    <a:cubicBezTo>
                      <a:pt x="76" y="15"/>
                      <a:pt x="76" y="16"/>
                      <a:pt x="76" y="17"/>
                    </a:cubicBezTo>
                    <a:cubicBezTo>
                      <a:pt x="59" y="54"/>
                      <a:pt x="58" y="54"/>
                      <a:pt x="94" y="75"/>
                    </a:cubicBezTo>
                    <a:cubicBezTo>
                      <a:pt x="118" y="90"/>
                      <a:pt x="143" y="104"/>
                      <a:pt x="167" y="118"/>
                    </a:cubicBezTo>
                    <a:cubicBezTo>
                      <a:pt x="191" y="132"/>
                      <a:pt x="215" y="146"/>
                      <a:pt x="240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01"/>
              <p:cNvSpPr/>
              <p:nvPr/>
            </p:nvSpPr>
            <p:spPr bwMode="auto">
              <a:xfrm>
                <a:off x="10302649" y="4960937"/>
                <a:ext cx="523875" cy="609600"/>
              </a:xfrm>
              <a:custGeom>
                <a:avLst/>
                <a:gdLst>
                  <a:gd name="T0" fmla="*/ 142 w 166"/>
                  <a:gd name="T1" fmla="*/ 0 h 193"/>
                  <a:gd name="T2" fmla="*/ 166 w 166"/>
                  <a:gd name="T3" fmla="*/ 21 h 193"/>
                  <a:gd name="T4" fmla="*/ 26 w 166"/>
                  <a:gd name="T5" fmla="*/ 193 h 193"/>
                  <a:gd name="T6" fmla="*/ 19 w 166"/>
                  <a:gd name="T7" fmla="*/ 152 h 193"/>
                  <a:gd name="T8" fmla="*/ 142 w 166"/>
                  <a:gd name="T9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93">
                    <a:moveTo>
                      <a:pt x="142" y="0"/>
                    </a:moveTo>
                    <a:cubicBezTo>
                      <a:pt x="151" y="8"/>
                      <a:pt x="158" y="14"/>
                      <a:pt x="166" y="21"/>
                    </a:cubicBezTo>
                    <a:cubicBezTo>
                      <a:pt x="119" y="80"/>
                      <a:pt x="72" y="137"/>
                      <a:pt x="26" y="193"/>
                    </a:cubicBezTo>
                    <a:cubicBezTo>
                      <a:pt x="0" y="176"/>
                      <a:pt x="0" y="176"/>
                      <a:pt x="19" y="152"/>
                    </a:cubicBezTo>
                    <a:cubicBezTo>
                      <a:pt x="59" y="102"/>
                      <a:pt x="100" y="52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02"/>
              <p:cNvSpPr/>
              <p:nvPr/>
            </p:nvSpPr>
            <p:spPr bwMode="auto">
              <a:xfrm>
                <a:off x="13190311" y="5445125"/>
                <a:ext cx="280988" cy="698500"/>
              </a:xfrm>
              <a:custGeom>
                <a:avLst/>
                <a:gdLst>
                  <a:gd name="T0" fmla="*/ 0 w 89"/>
                  <a:gd name="T1" fmla="*/ 8 h 221"/>
                  <a:gd name="T2" fmla="*/ 29 w 89"/>
                  <a:gd name="T3" fmla="*/ 0 h 221"/>
                  <a:gd name="T4" fmla="*/ 89 w 89"/>
                  <a:gd name="T5" fmla="*/ 212 h 221"/>
                  <a:gd name="T6" fmla="*/ 60 w 89"/>
                  <a:gd name="T7" fmla="*/ 221 h 221"/>
                  <a:gd name="T8" fmla="*/ 0 w 89"/>
                  <a:gd name="T9" fmla="*/ 8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221">
                    <a:moveTo>
                      <a:pt x="0" y="8"/>
                    </a:moveTo>
                    <a:cubicBezTo>
                      <a:pt x="11" y="5"/>
                      <a:pt x="18" y="3"/>
                      <a:pt x="29" y="0"/>
                    </a:cubicBezTo>
                    <a:cubicBezTo>
                      <a:pt x="49" y="70"/>
                      <a:pt x="69" y="140"/>
                      <a:pt x="89" y="212"/>
                    </a:cubicBezTo>
                    <a:cubicBezTo>
                      <a:pt x="80" y="215"/>
                      <a:pt x="71" y="217"/>
                      <a:pt x="60" y="221"/>
                    </a:cubicBezTo>
                    <a:cubicBezTo>
                      <a:pt x="40" y="150"/>
                      <a:pt x="20" y="80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03"/>
              <p:cNvSpPr/>
              <p:nvPr/>
            </p:nvSpPr>
            <p:spPr bwMode="auto">
              <a:xfrm>
                <a:off x="14706374" y="4360862"/>
                <a:ext cx="663575" cy="449263"/>
              </a:xfrm>
              <a:custGeom>
                <a:avLst/>
                <a:gdLst>
                  <a:gd name="T0" fmla="*/ 210 w 210"/>
                  <a:gd name="T1" fmla="*/ 122 h 142"/>
                  <a:gd name="T2" fmla="*/ 192 w 210"/>
                  <a:gd name="T3" fmla="*/ 142 h 142"/>
                  <a:gd name="T4" fmla="*/ 0 w 210"/>
                  <a:gd name="T5" fmla="*/ 22 h 142"/>
                  <a:gd name="T6" fmla="*/ 15 w 210"/>
                  <a:gd name="T7" fmla="*/ 0 h 142"/>
                  <a:gd name="T8" fmla="*/ 210 w 210"/>
                  <a:gd name="T9" fmla="*/ 12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42">
                    <a:moveTo>
                      <a:pt x="210" y="122"/>
                    </a:moveTo>
                    <a:cubicBezTo>
                      <a:pt x="204" y="130"/>
                      <a:pt x="198" y="136"/>
                      <a:pt x="192" y="142"/>
                    </a:cubicBezTo>
                    <a:cubicBezTo>
                      <a:pt x="129" y="102"/>
                      <a:pt x="65" y="63"/>
                      <a:pt x="0" y="22"/>
                    </a:cubicBezTo>
                    <a:cubicBezTo>
                      <a:pt x="5" y="14"/>
                      <a:pt x="10" y="8"/>
                      <a:pt x="15" y="0"/>
                    </a:cubicBezTo>
                    <a:cubicBezTo>
                      <a:pt x="80" y="40"/>
                      <a:pt x="144" y="80"/>
                      <a:pt x="21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04"/>
              <p:cNvSpPr/>
              <p:nvPr/>
            </p:nvSpPr>
            <p:spPr bwMode="auto">
              <a:xfrm>
                <a:off x="13203011" y="4594225"/>
                <a:ext cx="357188" cy="522288"/>
              </a:xfrm>
              <a:custGeom>
                <a:avLst/>
                <a:gdLst>
                  <a:gd name="T0" fmla="*/ 0 w 113"/>
                  <a:gd name="T1" fmla="*/ 54 h 165"/>
                  <a:gd name="T2" fmla="*/ 93 w 113"/>
                  <a:gd name="T3" fmla="*/ 6 h 165"/>
                  <a:gd name="T4" fmla="*/ 113 w 113"/>
                  <a:gd name="T5" fmla="*/ 17 h 165"/>
                  <a:gd name="T6" fmla="*/ 110 w 113"/>
                  <a:gd name="T7" fmla="*/ 141 h 165"/>
                  <a:gd name="T8" fmla="*/ 97 w 113"/>
                  <a:gd name="T9" fmla="*/ 165 h 165"/>
                  <a:gd name="T10" fmla="*/ 90 w 113"/>
                  <a:gd name="T11" fmla="*/ 162 h 165"/>
                  <a:gd name="T12" fmla="*/ 90 w 113"/>
                  <a:gd name="T13" fmla="*/ 30 h 165"/>
                  <a:gd name="T14" fmla="*/ 18 w 113"/>
                  <a:gd name="T15" fmla="*/ 65 h 165"/>
                  <a:gd name="T16" fmla="*/ 0 w 113"/>
                  <a:gd name="T17" fmla="*/ 54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3" h="165">
                    <a:moveTo>
                      <a:pt x="0" y="54"/>
                    </a:moveTo>
                    <a:cubicBezTo>
                      <a:pt x="31" y="38"/>
                      <a:pt x="62" y="22"/>
                      <a:pt x="93" y="6"/>
                    </a:cubicBezTo>
                    <a:cubicBezTo>
                      <a:pt x="105" y="0"/>
                      <a:pt x="113" y="1"/>
                      <a:pt x="113" y="17"/>
                    </a:cubicBezTo>
                    <a:cubicBezTo>
                      <a:pt x="112" y="59"/>
                      <a:pt x="112" y="100"/>
                      <a:pt x="110" y="141"/>
                    </a:cubicBezTo>
                    <a:cubicBezTo>
                      <a:pt x="109" y="149"/>
                      <a:pt x="101" y="157"/>
                      <a:pt x="97" y="165"/>
                    </a:cubicBezTo>
                    <a:cubicBezTo>
                      <a:pt x="94" y="164"/>
                      <a:pt x="92" y="163"/>
                      <a:pt x="90" y="162"/>
                    </a:cubicBezTo>
                    <a:cubicBezTo>
                      <a:pt x="90" y="119"/>
                      <a:pt x="90" y="77"/>
                      <a:pt x="90" y="30"/>
                    </a:cubicBezTo>
                    <a:cubicBezTo>
                      <a:pt x="64" y="43"/>
                      <a:pt x="41" y="53"/>
                      <a:pt x="18" y="65"/>
                    </a:cubicBezTo>
                    <a:cubicBezTo>
                      <a:pt x="8" y="71"/>
                      <a:pt x="1" y="70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05"/>
              <p:cNvSpPr/>
              <p:nvPr/>
            </p:nvSpPr>
            <p:spPr bwMode="auto">
              <a:xfrm>
                <a:off x="11958411" y="50800"/>
                <a:ext cx="328613" cy="312738"/>
              </a:xfrm>
              <a:custGeom>
                <a:avLst/>
                <a:gdLst>
                  <a:gd name="T0" fmla="*/ 104 w 104"/>
                  <a:gd name="T1" fmla="*/ 17 h 99"/>
                  <a:gd name="T2" fmla="*/ 63 w 104"/>
                  <a:gd name="T3" fmla="*/ 88 h 99"/>
                  <a:gd name="T4" fmla="*/ 2 w 104"/>
                  <a:gd name="T5" fmla="*/ 68 h 99"/>
                  <a:gd name="T6" fmla="*/ 11 w 104"/>
                  <a:gd name="T7" fmla="*/ 48 h 99"/>
                  <a:gd name="T8" fmla="*/ 80 w 104"/>
                  <a:gd name="T9" fmla="*/ 6 h 99"/>
                  <a:gd name="T10" fmla="*/ 98 w 104"/>
                  <a:gd name="T11" fmla="*/ 2 h 99"/>
                  <a:gd name="T12" fmla="*/ 104 w 104"/>
                  <a:gd name="T13" fmla="*/ 1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99">
                    <a:moveTo>
                      <a:pt x="104" y="17"/>
                    </a:moveTo>
                    <a:cubicBezTo>
                      <a:pt x="100" y="48"/>
                      <a:pt x="85" y="71"/>
                      <a:pt x="63" y="88"/>
                    </a:cubicBezTo>
                    <a:cubicBezTo>
                      <a:pt x="49" y="99"/>
                      <a:pt x="6" y="85"/>
                      <a:pt x="2" y="68"/>
                    </a:cubicBezTo>
                    <a:cubicBezTo>
                      <a:pt x="0" y="62"/>
                      <a:pt x="6" y="49"/>
                      <a:pt x="11" y="48"/>
                    </a:cubicBezTo>
                    <a:cubicBezTo>
                      <a:pt x="39" y="40"/>
                      <a:pt x="58" y="21"/>
                      <a:pt x="80" y="6"/>
                    </a:cubicBezTo>
                    <a:cubicBezTo>
                      <a:pt x="85" y="3"/>
                      <a:pt x="94" y="0"/>
                      <a:pt x="98" y="2"/>
                    </a:cubicBezTo>
                    <a:cubicBezTo>
                      <a:pt x="102" y="4"/>
                      <a:pt x="103" y="13"/>
                      <a:pt x="104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06"/>
              <p:cNvSpPr/>
              <p:nvPr/>
            </p:nvSpPr>
            <p:spPr bwMode="auto">
              <a:xfrm>
                <a:off x="13885636" y="838200"/>
                <a:ext cx="239713" cy="303213"/>
              </a:xfrm>
              <a:custGeom>
                <a:avLst/>
                <a:gdLst>
                  <a:gd name="T0" fmla="*/ 75 w 76"/>
                  <a:gd name="T1" fmla="*/ 60 h 96"/>
                  <a:gd name="T2" fmla="*/ 55 w 76"/>
                  <a:gd name="T3" fmla="*/ 90 h 96"/>
                  <a:gd name="T4" fmla="*/ 2 w 76"/>
                  <a:gd name="T5" fmla="*/ 82 h 96"/>
                  <a:gd name="T6" fmla="*/ 0 w 76"/>
                  <a:gd name="T7" fmla="*/ 73 h 96"/>
                  <a:gd name="T8" fmla="*/ 6 w 76"/>
                  <a:gd name="T9" fmla="*/ 26 h 96"/>
                  <a:gd name="T10" fmla="*/ 36 w 76"/>
                  <a:gd name="T11" fmla="*/ 5 h 96"/>
                  <a:gd name="T12" fmla="*/ 75 w 76"/>
                  <a:gd name="T13" fmla="*/ 6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96">
                    <a:moveTo>
                      <a:pt x="75" y="60"/>
                    </a:moveTo>
                    <a:cubicBezTo>
                      <a:pt x="76" y="73"/>
                      <a:pt x="71" y="85"/>
                      <a:pt x="55" y="90"/>
                    </a:cubicBezTo>
                    <a:cubicBezTo>
                      <a:pt x="36" y="96"/>
                      <a:pt x="18" y="94"/>
                      <a:pt x="2" y="82"/>
                    </a:cubicBezTo>
                    <a:cubicBezTo>
                      <a:pt x="0" y="80"/>
                      <a:pt x="0" y="76"/>
                      <a:pt x="0" y="73"/>
                    </a:cubicBezTo>
                    <a:cubicBezTo>
                      <a:pt x="2" y="57"/>
                      <a:pt x="4" y="42"/>
                      <a:pt x="6" y="26"/>
                    </a:cubicBezTo>
                    <a:cubicBezTo>
                      <a:pt x="8" y="9"/>
                      <a:pt x="19" y="0"/>
                      <a:pt x="36" y="5"/>
                    </a:cubicBezTo>
                    <a:cubicBezTo>
                      <a:pt x="63" y="13"/>
                      <a:pt x="74" y="28"/>
                      <a:pt x="7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07"/>
              <p:cNvSpPr/>
              <p:nvPr/>
            </p:nvSpPr>
            <p:spPr bwMode="auto">
              <a:xfrm>
                <a:off x="11288486" y="4664075"/>
                <a:ext cx="360363" cy="490538"/>
              </a:xfrm>
              <a:custGeom>
                <a:avLst/>
                <a:gdLst>
                  <a:gd name="T0" fmla="*/ 55 w 114"/>
                  <a:gd name="T1" fmla="*/ 119 h 155"/>
                  <a:gd name="T2" fmla="*/ 82 w 114"/>
                  <a:gd name="T3" fmla="*/ 138 h 155"/>
                  <a:gd name="T4" fmla="*/ 61 w 114"/>
                  <a:gd name="T5" fmla="*/ 140 h 155"/>
                  <a:gd name="T6" fmla="*/ 6 w 114"/>
                  <a:gd name="T7" fmla="*/ 91 h 155"/>
                  <a:gd name="T8" fmla="*/ 35 w 114"/>
                  <a:gd name="T9" fmla="*/ 106 h 155"/>
                  <a:gd name="T10" fmla="*/ 81 w 114"/>
                  <a:gd name="T11" fmla="*/ 26 h 155"/>
                  <a:gd name="T12" fmla="*/ 48 w 114"/>
                  <a:gd name="T13" fmla="*/ 4 h 155"/>
                  <a:gd name="T14" fmla="*/ 66 w 114"/>
                  <a:gd name="T15" fmla="*/ 1 h 155"/>
                  <a:gd name="T16" fmla="*/ 99 w 114"/>
                  <a:gd name="T17" fmla="*/ 3 h 155"/>
                  <a:gd name="T18" fmla="*/ 112 w 114"/>
                  <a:gd name="T19" fmla="*/ 8 h 155"/>
                  <a:gd name="T20" fmla="*/ 111 w 114"/>
                  <a:gd name="T21" fmla="*/ 22 h 155"/>
                  <a:gd name="T22" fmla="*/ 55 w 114"/>
                  <a:gd name="T23" fmla="*/ 119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" h="155">
                    <a:moveTo>
                      <a:pt x="55" y="119"/>
                    </a:moveTo>
                    <a:cubicBezTo>
                      <a:pt x="65" y="126"/>
                      <a:pt x="74" y="132"/>
                      <a:pt x="82" y="138"/>
                    </a:cubicBezTo>
                    <a:cubicBezTo>
                      <a:pt x="77" y="155"/>
                      <a:pt x="68" y="144"/>
                      <a:pt x="61" y="140"/>
                    </a:cubicBezTo>
                    <a:cubicBezTo>
                      <a:pt x="0" y="104"/>
                      <a:pt x="0" y="104"/>
                      <a:pt x="6" y="91"/>
                    </a:cubicBezTo>
                    <a:cubicBezTo>
                      <a:pt x="15" y="95"/>
                      <a:pt x="25" y="100"/>
                      <a:pt x="35" y="106"/>
                    </a:cubicBezTo>
                    <a:cubicBezTo>
                      <a:pt x="50" y="79"/>
                      <a:pt x="65" y="53"/>
                      <a:pt x="81" y="26"/>
                    </a:cubicBezTo>
                    <a:cubicBezTo>
                      <a:pt x="71" y="20"/>
                      <a:pt x="62" y="13"/>
                      <a:pt x="48" y="4"/>
                    </a:cubicBezTo>
                    <a:cubicBezTo>
                      <a:pt x="57" y="2"/>
                      <a:pt x="61" y="0"/>
                      <a:pt x="66" y="1"/>
                    </a:cubicBezTo>
                    <a:cubicBezTo>
                      <a:pt x="77" y="1"/>
                      <a:pt x="88" y="2"/>
                      <a:pt x="99" y="3"/>
                    </a:cubicBezTo>
                    <a:cubicBezTo>
                      <a:pt x="104" y="4"/>
                      <a:pt x="110" y="5"/>
                      <a:pt x="112" y="8"/>
                    </a:cubicBezTo>
                    <a:cubicBezTo>
                      <a:pt x="114" y="11"/>
                      <a:pt x="113" y="18"/>
                      <a:pt x="111" y="22"/>
                    </a:cubicBezTo>
                    <a:cubicBezTo>
                      <a:pt x="93" y="54"/>
                      <a:pt x="75" y="85"/>
                      <a:pt x="55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08"/>
              <p:cNvSpPr/>
              <p:nvPr/>
            </p:nvSpPr>
            <p:spPr bwMode="auto">
              <a:xfrm>
                <a:off x="11380561" y="-306388"/>
                <a:ext cx="261938" cy="298450"/>
              </a:xfrm>
              <a:custGeom>
                <a:avLst/>
                <a:gdLst>
                  <a:gd name="T0" fmla="*/ 27 w 83"/>
                  <a:gd name="T1" fmla="*/ 94 h 94"/>
                  <a:gd name="T2" fmla="*/ 5 w 83"/>
                  <a:gd name="T3" fmla="*/ 33 h 94"/>
                  <a:gd name="T4" fmla="*/ 32 w 83"/>
                  <a:gd name="T5" fmla="*/ 6 h 94"/>
                  <a:gd name="T6" fmla="*/ 80 w 83"/>
                  <a:gd name="T7" fmla="*/ 41 h 94"/>
                  <a:gd name="T8" fmla="*/ 43 w 83"/>
                  <a:gd name="T9" fmla="*/ 86 h 94"/>
                  <a:gd name="T10" fmla="*/ 27 w 83"/>
                  <a:gd name="T11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94">
                    <a:moveTo>
                      <a:pt x="27" y="94"/>
                    </a:moveTo>
                    <a:cubicBezTo>
                      <a:pt x="19" y="71"/>
                      <a:pt x="10" y="52"/>
                      <a:pt x="5" y="33"/>
                    </a:cubicBezTo>
                    <a:cubicBezTo>
                      <a:pt x="0" y="11"/>
                      <a:pt x="11" y="0"/>
                      <a:pt x="32" y="6"/>
                    </a:cubicBezTo>
                    <a:cubicBezTo>
                      <a:pt x="52" y="12"/>
                      <a:pt x="78" y="18"/>
                      <a:pt x="80" y="41"/>
                    </a:cubicBezTo>
                    <a:cubicBezTo>
                      <a:pt x="83" y="63"/>
                      <a:pt x="61" y="75"/>
                      <a:pt x="43" y="86"/>
                    </a:cubicBezTo>
                    <a:cubicBezTo>
                      <a:pt x="39" y="89"/>
                      <a:pt x="33" y="91"/>
                      <a:pt x="27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109"/>
              <p:cNvSpPr/>
              <p:nvPr/>
            </p:nvSpPr>
            <p:spPr bwMode="auto">
              <a:xfrm>
                <a:off x="11355161" y="57150"/>
                <a:ext cx="249238" cy="303213"/>
              </a:xfrm>
              <a:custGeom>
                <a:avLst/>
                <a:gdLst>
                  <a:gd name="T0" fmla="*/ 0 w 79"/>
                  <a:gd name="T1" fmla="*/ 30 h 96"/>
                  <a:gd name="T2" fmla="*/ 12 w 79"/>
                  <a:gd name="T3" fmla="*/ 12 h 96"/>
                  <a:gd name="T4" fmla="*/ 67 w 79"/>
                  <a:gd name="T5" fmla="*/ 25 h 96"/>
                  <a:gd name="T6" fmla="*/ 68 w 79"/>
                  <a:gd name="T7" fmla="*/ 66 h 96"/>
                  <a:gd name="T8" fmla="*/ 58 w 79"/>
                  <a:gd name="T9" fmla="*/ 79 h 96"/>
                  <a:gd name="T10" fmla="*/ 16 w 79"/>
                  <a:gd name="T11" fmla="*/ 71 h 96"/>
                  <a:gd name="T12" fmla="*/ 0 w 79"/>
                  <a:gd name="T13" fmla="*/ 3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96">
                    <a:moveTo>
                      <a:pt x="0" y="30"/>
                    </a:moveTo>
                    <a:cubicBezTo>
                      <a:pt x="4" y="24"/>
                      <a:pt x="7" y="16"/>
                      <a:pt x="12" y="12"/>
                    </a:cubicBezTo>
                    <a:cubicBezTo>
                      <a:pt x="26" y="0"/>
                      <a:pt x="49" y="6"/>
                      <a:pt x="67" y="25"/>
                    </a:cubicBezTo>
                    <a:cubicBezTo>
                      <a:pt x="79" y="38"/>
                      <a:pt x="77" y="52"/>
                      <a:pt x="68" y="66"/>
                    </a:cubicBezTo>
                    <a:cubicBezTo>
                      <a:pt x="65" y="71"/>
                      <a:pt x="62" y="75"/>
                      <a:pt x="58" y="79"/>
                    </a:cubicBezTo>
                    <a:cubicBezTo>
                      <a:pt x="40" y="96"/>
                      <a:pt x="26" y="94"/>
                      <a:pt x="16" y="71"/>
                    </a:cubicBezTo>
                    <a:cubicBezTo>
                      <a:pt x="10" y="58"/>
                      <a:pt x="5" y="45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10"/>
              <p:cNvSpPr/>
              <p:nvPr/>
            </p:nvSpPr>
            <p:spPr bwMode="auto">
              <a:xfrm>
                <a:off x="9291411" y="1674812"/>
                <a:ext cx="269875" cy="228600"/>
              </a:xfrm>
              <a:custGeom>
                <a:avLst/>
                <a:gdLst>
                  <a:gd name="T0" fmla="*/ 75 w 85"/>
                  <a:gd name="T1" fmla="*/ 72 h 72"/>
                  <a:gd name="T2" fmla="*/ 37 w 85"/>
                  <a:gd name="T3" fmla="*/ 59 h 72"/>
                  <a:gd name="T4" fmla="*/ 1 w 85"/>
                  <a:gd name="T5" fmla="*/ 23 h 72"/>
                  <a:gd name="T6" fmla="*/ 9 w 85"/>
                  <a:gd name="T7" fmla="*/ 10 h 72"/>
                  <a:gd name="T8" fmla="*/ 51 w 85"/>
                  <a:gd name="T9" fmla="*/ 3 h 72"/>
                  <a:gd name="T10" fmla="*/ 84 w 85"/>
                  <a:gd name="T11" fmla="*/ 30 h 72"/>
                  <a:gd name="T12" fmla="*/ 75 w 85"/>
                  <a:gd name="T13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72">
                    <a:moveTo>
                      <a:pt x="75" y="72"/>
                    </a:moveTo>
                    <a:cubicBezTo>
                      <a:pt x="59" y="66"/>
                      <a:pt x="48" y="62"/>
                      <a:pt x="37" y="59"/>
                    </a:cubicBezTo>
                    <a:cubicBezTo>
                      <a:pt x="18" y="53"/>
                      <a:pt x="4" y="43"/>
                      <a:pt x="1" y="23"/>
                    </a:cubicBezTo>
                    <a:cubicBezTo>
                      <a:pt x="0" y="19"/>
                      <a:pt x="5" y="11"/>
                      <a:pt x="9" y="10"/>
                    </a:cubicBezTo>
                    <a:cubicBezTo>
                      <a:pt x="23" y="6"/>
                      <a:pt x="37" y="6"/>
                      <a:pt x="51" y="3"/>
                    </a:cubicBezTo>
                    <a:cubicBezTo>
                      <a:pt x="71" y="0"/>
                      <a:pt x="85" y="10"/>
                      <a:pt x="84" y="30"/>
                    </a:cubicBezTo>
                    <a:cubicBezTo>
                      <a:pt x="82" y="45"/>
                      <a:pt x="78" y="59"/>
                      <a:pt x="75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111"/>
              <p:cNvSpPr/>
              <p:nvPr/>
            </p:nvSpPr>
            <p:spPr bwMode="auto">
              <a:xfrm>
                <a:off x="9510486" y="1884362"/>
                <a:ext cx="280988" cy="239713"/>
              </a:xfrm>
              <a:custGeom>
                <a:avLst/>
                <a:gdLst>
                  <a:gd name="T0" fmla="*/ 77 w 89"/>
                  <a:gd name="T1" fmla="*/ 76 h 76"/>
                  <a:gd name="T2" fmla="*/ 29 w 89"/>
                  <a:gd name="T3" fmla="*/ 56 h 76"/>
                  <a:gd name="T4" fmla="*/ 17 w 89"/>
                  <a:gd name="T5" fmla="*/ 50 h 76"/>
                  <a:gd name="T6" fmla="*/ 0 w 89"/>
                  <a:gd name="T7" fmla="*/ 26 h 76"/>
                  <a:gd name="T8" fmla="*/ 23 w 89"/>
                  <a:gd name="T9" fmla="*/ 14 h 76"/>
                  <a:gd name="T10" fmla="*/ 75 w 89"/>
                  <a:gd name="T11" fmla="*/ 18 h 76"/>
                  <a:gd name="T12" fmla="*/ 77 w 89"/>
                  <a:gd name="T13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76">
                    <a:moveTo>
                      <a:pt x="77" y="76"/>
                    </a:moveTo>
                    <a:cubicBezTo>
                      <a:pt x="61" y="69"/>
                      <a:pt x="45" y="63"/>
                      <a:pt x="29" y="56"/>
                    </a:cubicBezTo>
                    <a:cubicBezTo>
                      <a:pt x="25" y="54"/>
                      <a:pt x="20" y="53"/>
                      <a:pt x="17" y="50"/>
                    </a:cubicBezTo>
                    <a:cubicBezTo>
                      <a:pt x="11" y="43"/>
                      <a:pt x="6" y="34"/>
                      <a:pt x="0" y="26"/>
                    </a:cubicBezTo>
                    <a:cubicBezTo>
                      <a:pt x="8" y="22"/>
                      <a:pt x="15" y="16"/>
                      <a:pt x="23" y="14"/>
                    </a:cubicBezTo>
                    <a:cubicBezTo>
                      <a:pt x="41" y="10"/>
                      <a:pt x="61" y="0"/>
                      <a:pt x="75" y="18"/>
                    </a:cubicBezTo>
                    <a:cubicBezTo>
                      <a:pt x="89" y="37"/>
                      <a:pt x="84" y="58"/>
                      <a:pt x="77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112"/>
              <p:cNvSpPr/>
              <p:nvPr/>
            </p:nvSpPr>
            <p:spPr bwMode="auto">
              <a:xfrm>
                <a:off x="14734949" y="1489075"/>
                <a:ext cx="188913" cy="217488"/>
              </a:xfrm>
              <a:custGeom>
                <a:avLst/>
                <a:gdLst>
                  <a:gd name="T0" fmla="*/ 60 w 60"/>
                  <a:gd name="T1" fmla="*/ 27 h 69"/>
                  <a:gd name="T2" fmla="*/ 49 w 60"/>
                  <a:gd name="T3" fmla="*/ 51 h 69"/>
                  <a:gd name="T4" fmla="*/ 11 w 60"/>
                  <a:gd name="T5" fmla="*/ 61 h 69"/>
                  <a:gd name="T6" fmla="*/ 13 w 60"/>
                  <a:gd name="T7" fmla="*/ 22 h 69"/>
                  <a:gd name="T8" fmla="*/ 25 w 60"/>
                  <a:gd name="T9" fmla="*/ 11 h 69"/>
                  <a:gd name="T10" fmla="*/ 46 w 60"/>
                  <a:gd name="T11" fmla="*/ 3 h 69"/>
                  <a:gd name="T12" fmla="*/ 60 w 60"/>
                  <a:gd name="T13" fmla="*/ 2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69">
                    <a:moveTo>
                      <a:pt x="60" y="27"/>
                    </a:moveTo>
                    <a:cubicBezTo>
                      <a:pt x="56" y="37"/>
                      <a:pt x="54" y="45"/>
                      <a:pt x="49" y="51"/>
                    </a:cubicBezTo>
                    <a:cubicBezTo>
                      <a:pt x="39" y="65"/>
                      <a:pt x="22" y="69"/>
                      <a:pt x="11" y="61"/>
                    </a:cubicBezTo>
                    <a:cubicBezTo>
                      <a:pt x="0" y="52"/>
                      <a:pt x="1" y="37"/>
                      <a:pt x="13" y="22"/>
                    </a:cubicBezTo>
                    <a:cubicBezTo>
                      <a:pt x="17" y="18"/>
                      <a:pt x="20" y="13"/>
                      <a:pt x="25" y="11"/>
                    </a:cubicBezTo>
                    <a:cubicBezTo>
                      <a:pt x="32" y="7"/>
                      <a:pt x="43" y="0"/>
                      <a:pt x="46" y="3"/>
                    </a:cubicBezTo>
                    <a:cubicBezTo>
                      <a:pt x="53" y="8"/>
                      <a:pt x="56" y="19"/>
                      <a:pt x="6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703" name="组合 702"/>
            <p:cNvGrpSpPr/>
            <p:nvPr/>
          </p:nvGrpSpPr>
          <p:grpSpPr>
            <a:xfrm>
              <a:off x="5634" y="2542"/>
              <a:ext cx="3490" cy="1224"/>
              <a:chOff x="6815138" y="1806575"/>
              <a:chExt cx="2881312" cy="1009650"/>
            </a:xfrm>
            <a:grpFill/>
          </p:grpSpPr>
          <p:sp>
            <p:nvSpPr>
              <p:cNvPr id="704" name="Freeform 12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Freeform 12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Freeform 12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Freeform 12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Freeform 12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Freeform 12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Freeform 12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Freeform 12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Freeform 12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Freeform 13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Freeform 13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Freeform 13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6" name="Freeform 13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7" name="Freeform 13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Freeform 13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Freeform 13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Freeform 13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Freeform 13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13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14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Freeform 14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Freeform 14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Freeform 14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Freeform 14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Freeform 14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Freeform 14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0" name="Freeform 14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1" name="Freeform 14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Freeform 14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Freeform 15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Freeform 15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5" name="Freeform 15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6" name="Freeform 15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7" name="Freeform 15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8" name="Freeform 15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9" name="Freeform 15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0" name="Freeform 15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1" name="Freeform 15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2" name="Freeform 15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3" name="Freeform 16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4" name="Freeform 16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5" name="Freeform 16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6" name="Freeform 16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7" name="Freeform 16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16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Freeform 16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16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16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16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17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4" name="Freeform 17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17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17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17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17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17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0" name="Freeform 17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Freeform 17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17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18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2" name="文本框 51"/>
          <p:cNvSpPr txBox="1"/>
          <p:nvPr/>
        </p:nvSpPr>
        <p:spPr>
          <a:xfrm>
            <a:off x="391795" y="363855"/>
            <a:ext cx="2308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>
                <a:solidFill>
                  <a:schemeClr val="bg1"/>
                </a:solidFill>
                <a:latin typeface="Impact" panose="020B0806030902050204" charset="0"/>
                <a:ea typeface="微软雅黑" panose="020B0503020204020204" charset="-122"/>
                <a:cs typeface="Impact" panose="020B0806030902050204" charset="0"/>
              </a:rPr>
              <a:t>02  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AgentAuditor</a:t>
            </a:r>
            <a:endParaRPr lang="en-US" altLang="zh-CN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50895" y="338455"/>
            <a:ext cx="6019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solidFill>
                  <a:schemeClr val="bg1"/>
                </a:solidFill>
                <a:ea typeface="微软雅黑" panose="020B0503020204020204" charset="-122"/>
                <a:cs typeface="+mn-lt"/>
              </a:rPr>
              <a:t>1. Feature Memory Construction</a:t>
            </a:r>
            <a:endParaRPr lang="en-US" altLang="zh-CN" sz="2400" b="1">
              <a:solidFill>
                <a:schemeClr val="bg1"/>
              </a:solidFill>
              <a:ea typeface="微软雅黑" panose="020B0503020204020204" charset="-122"/>
              <a:cs typeface="+mn-lt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78305"/>
            <a:ext cx="6738620" cy="4138295"/>
          </a:xfrm>
          <a:prstGeom prst="rect">
            <a:avLst/>
          </a:prstGeom>
        </p:spPr>
      </p:pic>
      <p:sp>
        <p:nvSpPr>
          <p:cNvPr id="53" name="文本框 52"/>
          <p:cNvSpPr txBox="1"/>
          <p:nvPr/>
        </p:nvSpPr>
        <p:spPr>
          <a:xfrm>
            <a:off x="6835775" y="1392555"/>
            <a:ext cx="37973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000" b="1">
                <a:solidFill>
                  <a:schemeClr val="tx1"/>
                </a:solidFill>
                <a:ea typeface="微软雅黑" panose="020B0503020204020204" charset="-122"/>
                <a:cs typeface="+mn-lt"/>
              </a:rPr>
              <a:t>Generate Structured Memory</a:t>
            </a:r>
            <a:endParaRPr lang="en-US" altLang="zh-CN" sz="2000" b="1">
              <a:solidFill>
                <a:schemeClr val="tx1"/>
              </a:solidFill>
              <a:ea typeface="微软雅黑" panose="020B0503020204020204" charset="-122"/>
              <a:cs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文本框 53"/>
              <p:cNvSpPr txBox="1"/>
              <p:nvPr/>
            </p:nvSpPr>
            <p:spPr>
              <a:xfrm>
                <a:off x="6930326" y="1824609"/>
                <a:ext cx="2867660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{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}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←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ℒ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𝑠𝑒𝑚𝑎𝑛𝑡𝑖𝑐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326" y="1824609"/>
                <a:ext cx="2867660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-20" t="-69" r="20" b="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文本框 55"/>
              <p:cNvSpPr txBox="1"/>
              <p:nvPr/>
            </p:nvSpPr>
            <p:spPr>
              <a:xfrm>
                <a:off x="7238365" y="2192655"/>
                <a:ext cx="3519170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/>
                  <a:t>: </a:t>
                </a:r>
                <a:r>
                  <a:rPr lang="en-US" altLang="zh-CN"/>
                  <a:t>agent interaction record</a:t>
                </a:r>
                <a:endParaRPr lang="zh-CN" altLang="en-US"/>
              </a:p>
            </p:txBody>
          </p:sp>
        </mc:Choice>
        <mc:Fallback>
          <p:sp>
            <p:nvSpPr>
              <p:cNvPr id="56" name="文本框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365" y="2192655"/>
                <a:ext cx="3519170" cy="3683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文本框 56"/>
              <p:cNvSpPr txBox="1"/>
              <p:nvPr/>
            </p:nvSpPr>
            <p:spPr>
              <a:xfrm>
                <a:off x="7238936" y="2561209"/>
                <a:ext cx="1111250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𝑠𝑒𝑚𝑎𝑛𝑡𝑖𝑐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936" y="2561209"/>
                <a:ext cx="1111250" cy="368300"/>
              </a:xfrm>
              <a:prstGeom prst="rect">
                <a:avLst/>
              </a:prstGeom>
              <a:blipFill rotWithShape="1">
                <a:blip r:embed="rId4"/>
                <a:stretch>
                  <a:fillRect l="-51" t="-69" r="51" b="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文本框 57"/>
          <p:cNvSpPr txBox="1"/>
          <p:nvPr/>
        </p:nvSpPr>
        <p:spPr>
          <a:xfrm>
            <a:off x="8168005" y="2560955"/>
            <a:ext cx="20332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: instruction set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文本框 58"/>
              <p:cNvSpPr txBox="1"/>
              <p:nvPr/>
            </p:nvSpPr>
            <p:spPr>
              <a:xfrm>
                <a:off x="7239635" y="2929255"/>
                <a:ext cx="3519170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/>
                  <a:t>: the application scenario</a:t>
                </a:r>
                <a:endParaRPr lang="en-US" altLang="zh-CN"/>
              </a:p>
            </p:txBody>
          </p:sp>
        </mc:Choice>
        <mc:Fallback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635" y="2929255"/>
                <a:ext cx="3519170" cy="3683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文本框 59"/>
              <p:cNvSpPr txBox="1"/>
              <p:nvPr/>
            </p:nvSpPr>
            <p:spPr>
              <a:xfrm>
                <a:off x="7253605" y="3297555"/>
                <a:ext cx="4221480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/>
                  <a:t>: the potential risk type observed</a:t>
                </a:r>
                <a:endParaRPr lang="en-US" altLang="zh-CN"/>
              </a:p>
            </p:txBody>
          </p:sp>
        </mc:Choice>
        <mc:Fallback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605" y="3297555"/>
                <a:ext cx="4221480" cy="3683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文本框 60"/>
              <p:cNvSpPr txBox="1"/>
              <p:nvPr/>
            </p:nvSpPr>
            <p:spPr>
              <a:xfrm>
                <a:off x="7253605" y="3665855"/>
                <a:ext cx="6096000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/>
                  <a:t>: the observed agent behavior mode</a:t>
                </a:r>
                <a:endParaRPr lang="zh-CN" altLang="en-US"/>
              </a:p>
            </p:txBody>
          </p:sp>
        </mc:Choice>
        <mc:Fallback>
          <p:sp>
            <p:nvSpPr>
              <p:cNvPr id="61" name="文本框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605" y="3665855"/>
                <a:ext cx="6096000" cy="36830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文本框 62"/>
              <p:cNvSpPr txBox="1"/>
              <p:nvPr/>
            </p:nvSpPr>
            <p:spPr>
              <a:xfrm>
                <a:off x="7008495" y="4089400"/>
                <a:ext cx="3115310" cy="38227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←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63" name="文本框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495" y="4089400"/>
                <a:ext cx="3115310" cy="38227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文本框 63"/>
              <p:cNvSpPr txBox="1"/>
              <p:nvPr/>
            </p:nvSpPr>
            <p:spPr>
              <a:xfrm>
                <a:off x="7303135" y="4471670"/>
                <a:ext cx="3519170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𝐸</m:t>
                    </m:r>
                  </m:oMath>
                </a14:m>
                <a:r>
                  <a:rPr lang="en-US" altLang="zh-CN"/>
                  <a:t>: the embedding model</a:t>
                </a:r>
                <a:endParaRPr lang="en-US" altLang="zh-CN"/>
              </a:p>
            </p:txBody>
          </p:sp>
        </mc:Choice>
        <mc:Fallback>
          <p:sp>
            <p:nvSpPr>
              <p:cNvPr id="64" name="文本框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135" y="4471670"/>
                <a:ext cx="3519170" cy="36830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图片 6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61200" y="4839970"/>
            <a:ext cx="2309495" cy="353060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36790" y="5252085"/>
            <a:ext cx="2254885" cy="304165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36790" y="5619115"/>
            <a:ext cx="2694940" cy="294005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resource_record_key" val="{&quot;10&quot;:[21546668],&quot;65&quot;:[20187308]}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resource_record_key" val="{&quot;10&quot;:[21546668,21546669],&quot;65&quot;:[20187308]}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resource_record_key" val="{&quot;10&quot;:[21546668,21546669],&quot;65&quot;:[20187308]}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resource_record_key" val="{&quot;10&quot;:[21546668,21546669],&quot;65&quot;:[20187308]}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resource_record_key" val="{&quot;10&quot;:[21546668,21546669],&quot;65&quot;:[20187308]}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resource_record_key" val="{&quot;10&quot;:[21546668,21546669],&quot;65&quot;:[20187308]}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resource_record_key" val="{&quot;10&quot;:[21546668,21546669],&quot;65&quot;:[20187308]}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resource_record_key" val="{&quot;10&quot;:[21546668,21546669],&quot;65&quot;:[20187308]}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resource_record_key" val="{&quot;10&quot;:[21546668,21546669],&quot;65&quot;:[20187308]}"/>
</p:tagLst>
</file>

<file path=ppt/tags/tag11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13.xml><?xml version="1.0" encoding="utf-8"?>
<p:tagLst xmlns:p="http://schemas.openxmlformats.org/presentationml/2006/main">
  <p:tag name="resource_record_key" val="{&quot;10&quot;:[21546667,21546668,21546669],&quot;65&quot;:[20187308]}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DIAGRAM_VIRTUALLY_FRAME" val="{&quot;height&quot;:542.3,&quot;left&quot;:208.4,&quot;top&quot;:3.9,&quot;width&quot;:543.1}"/>
</p:tagLst>
</file>

<file path=ppt/tags/tag63.xml><?xml version="1.0" encoding="utf-8"?>
<p:tagLst xmlns:p="http://schemas.openxmlformats.org/presentationml/2006/main">
  <p:tag name="KSO_WM_DIAGRAM_VIRTUALLY_FRAME" val="{&quot;height&quot;:542.3,&quot;left&quot;:208.4,&quot;top&quot;:3.9,&quot;width&quot;:543.1}"/>
</p:tagLst>
</file>

<file path=ppt/tags/tag64.xml><?xml version="1.0" encoding="utf-8"?>
<p:tagLst xmlns:p="http://schemas.openxmlformats.org/presentationml/2006/main">
  <p:tag name="KSO_WM_DIAGRAM_VIRTUALLY_FRAME" val="{&quot;height&quot;:542.3,&quot;left&quot;:208.4,&quot;top&quot;:3.9,&quot;width&quot;:543.1}"/>
</p:tagLst>
</file>

<file path=ppt/tags/tag65.xml><?xml version="1.0" encoding="utf-8"?>
<p:tagLst xmlns:p="http://schemas.openxmlformats.org/presentationml/2006/main">
  <p:tag name="KSO_WM_DIAGRAM_VIRTUALLY_FRAME" val="{&quot;height&quot;:542.3,&quot;left&quot;:208.4,&quot;top&quot;:3.9,&quot;width&quot;:543.1}"/>
</p:tagLst>
</file>

<file path=ppt/tags/tag66.xml><?xml version="1.0" encoding="utf-8"?>
<p:tagLst xmlns:p="http://schemas.openxmlformats.org/presentationml/2006/main">
  <p:tag name="KSO_WM_DIAGRAM_VIRTUALLY_FRAME" val="{&quot;height&quot;:542.3,&quot;left&quot;:208.4,&quot;top&quot;:3.9,&quot;width&quot;:543.1}"/>
</p:tagLst>
</file>

<file path=ppt/tags/tag67.xml><?xml version="1.0" encoding="utf-8"?>
<p:tagLst xmlns:p="http://schemas.openxmlformats.org/presentationml/2006/main">
  <p:tag name="KSO_WM_DIAGRAM_VIRTUALLY_FRAME" val="{&quot;height&quot;:542.3,&quot;left&quot;:208.4,&quot;top&quot;:3.9,&quot;width&quot;:543.1}"/>
</p:tagLst>
</file>

<file path=ppt/tags/tag68.xml><?xml version="1.0" encoding="utf-8"?>
<p:tagLst xmlns:p="http://schemas.openxmlformats.org/presentationml/2006/main">
  <p:tag name="KSO_WM_DIAGRAM_VIRTUALLY_FRAME" val="{&quot;height&quot;:542.3,&quot;left&quot;:208.4,&quot;top&quot;:3.9,&quot;width&quot;:543.1}"/>
</p:tagLst>
</file>

<file path=ppt/tags/tag69.xml><?xml version="1.0" encoding="utf-8"?>
<p:tagLst xmlns:p="http://schemas.openxmlformats.org/presentationml/2006/main">
  <p:tag name="KSO_WM_DIAGRAM_VIRTUALLY_FRAME" val="{&quot;height&quot;:542.3,&quot;left&quot;:208.4,&quot;top&quot;:3.9,&quot;width&quot;:543.1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DIAGRAM_VIRTUALLY_FRAME" val="{&quot;height&quot;:542.3,&quot;left&quot;:208.4,&quot;top&quot;:3.9,&quot;width&quot;:543.1}"/>
</p:tagLst>
</file>

<file path=ppt/tags/tag71.xml><?xml version="1.0" encoding="utf-8"?>
<p:tagLst xmlns:p="http://schemas.openxmlformats.org/presentationml/2006/main">
  <p:tag name="KSO_WM_DIAGRAM_VIRTUALLY_FRAME" val="{&quot;height&quot;:542.3,&quot;left&quot;:208.4,&quot;top&quot;:3.9,&quot;width&quot;:543.1}"/>
</p:tagLst>
</file>

<file path=ppt/tags/tag72.xml><?xml version="1.0" encoding="utf-8"?>
<p:tagLst xmlns:p="http://schemas.openxmlformats.org/presentationml/2006/main">
  <p:tag name="KSO_WM_DIAGRAM_VIRTUALLY_FRAME" val="{&quot;height&quot;:542.3,&quot;left&quot;:208.4,&quot;top&quot;:3.9,&quot;width&quot;:543.1}"/>
</p:tagLst>
</file>

<file path=ppt/tags/tag73.xml><?xml version="1.0" encoding="utf-8"?>
<p:tagLst xmlns:p="http://schemas.openxmlformats.org/presentationml/2006/main">
  <p:tag name="KSO_WM_DIAGRAM_VIRTUALLY_FRAME" val="{&quot;height&quot;:542.3,&quot;left&quot;:208.4,&quot;top&quot;:3.9,&quot;width&quot;:543.1}"/>
</p:tagLst>
</file>

<file path=ppt/tags/tag74.xml><?xml version="1.0" encoding="utf-8"?>
<p:tagLst xmlns:p="http://schemas.openxmlformats.org/presentationml/2006/main">
  <p:tag name="KSO_WM_DIAGRAM_VIRTUALLY_FRAME" val="{&quot;height&quot;:542.3,&quot;left&quot;:208.4,&quot;top&quot;:3.9,&quot;width&quot;:543.1}"/>
</p:tagLst>
</file>

<file path=ppt/tags/tag75.xml><?xml version="1.0" encoding="utf-8"?>
<p:tagLst xmlns:p="http://schemas.openxmlformats.org/presentationml/2006/main">
  <p:tag name="KSO_WM_DIAGRAM_VIRTUALLY_FRAME" val="{&quot;height&quot;:542.3,&quot;left&quot;:208.4,&quot;top&quot;:3.9,&quot;width&quot;:543.1}"/>
</p:tagLst>
</file>

<file path=ppt/tags/tag76.xml><?xml version="1.0" encoding="utf-8"?>
<p:tagLst xmlns:p="http://schemas.openxmlformats.org/presentationml/2006/main">
  <p:tag name="KSO_WM_DIAGRAM_VIRTUALLY_FRAME" val="{&quot;height&quot;:542.3,&quot;left&quot;:208.4,&quot;top&quot;:3.9,&quot;width&quot;:543.1}"/>
</p:tagLst>
</file>

<file path=ppt/tags/tag77.xml><?xml version="1.0" encoding="utf-8"?>
<p:tagLst xmlns:p="http://schemas.openxmlformats.org/presentationml/2006/main">
  <p:tag name="KSO_WM_DIAGRAM_VIRTUALLY_FRAME" val="{&quot;height&quot;:542.3,&quot;left&quot;:208.4,&quot;top&quot;:3.9,&quot;width&quot;:543.1}"/>
</p:tagLst>
</file>

<file path=ppt/tags/tag78.xml><?xml version="1.0" encoding="utf-8"?>
<p:tagLst xmlns:p="http://schemas.openxmlformats.org/presentationml/2006/main">
  <p:tag name="KSO_WM_DIAGRAM_VIRTUALLY_FRAME" val="{&quot;height&quot;:542.3,&quot;left&quot;:208.4,&quot;top&quot;:3.9,&quot;width&quot;:543.1}"/>
</p:tagLst>
</file>

<file path=ppt/tags/tag79.xml><?xml version="1.0" encoding="utf-8"?>
<p:tagLst xmlns:p="http://schemas.openxmlformats.org/presentationml/2006/main">
  <p:tag name="KSO_WM_DIAGRAM_VIRTUALLY_FRAME" val="{&quot;height&quot;:542.3,&quot;left&quot;:208.4,&quot;top&quot;:3.9,&quot;width&quot;:543.1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DIAGRAM_VIRTUALLY_FRAME" val="{&quot;height&quot;:542.3,&quot;left&quot;:208.4,&quot;top&quot;:3.9,&quot;width&quot;:543.1}"/>
</p:tagLst>
</file>

<file path=ppt/tags/tag81.xml><?xml version="1.0" encoding="utf-8"?>
<p:tagLst xmlns:p="http://schemas.openxmlformats.org/presentationml/2006/main">
  <p:tag name="KSO_WM_DIAGRAM_VIRTUALLY_FRAME" val="{&quot;height&quot;:542.3,&quot;left&quot;:208.4,&quot;top&quot;:3.9,&quot;width&quot;:543.1}"/>
</p:tagLst>
</file>

<file path=ppt/tags/tag82.xml><?xml version="1.0" encoding="utf-8"?>
<p:tagLst xmlns:p="http://schemas.openxmlformats.org/presentationml/2006/main">
  <p:tag name="KSO_WM_DIAGRAM_VIRTUALLY_FRAME" val="{&quot;height&quot;:542.3,&quot;left&quot;:208.4,&quot;top&quot;:3.9,&quot;width&quot;:543.1}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4.xml><?xml version="1.0" encoding="utf-8"?>
<p:tagLst xmlns:p="http://schemas.openxmlformats.org/presentationml/2006/main">
  <p:tag name="KSO_WM_DIAGRAM_VIRTUALLY_FRAME" val="{&quot;height&quot;:324.85,&quot;left&quot;:478.7,&quot;top&quot;:129.45,&quot;width&quot;:321.25}"/>
</p:tagLst>
</file>

<file path=ppt/tags/tag85.xml><?xml version="1.0" encoding="utf-8"?>
<p:tagLst xmlns:p="http://schemas.openxmlformats.org/presentationml/2006/main">
  <p:tag name="KSO_WM_DIAGRAM_VIRTUALLY_FRAME" val="{&quot;height&quot;:324.85,&quot;left&quot;:478.7,&quot;top&quot;:129.45,&quot;width&quot;:321.25}"/>
</p:tagLst>
</file>

<file path=ppt/tags/tag86.xml><?xml version="1.0" encoding="utf-8"?>
<p:tagLst xmlns:p="http://schemas.openxmlformats.org/presentationml/2006/main">
  <p:tag name="KSO_WM_DIAGRAM_VIRTUALLY_FRAME" val="{&quot;height&quot;:324.85,&quot;left&quot;:478.7,&quot;top&quot;:129.45,&quot;width&quot;:321.25}"/>
</p:tagLst>
</file>

<file path=ppt/tags/tag87.xml><?xml version="1.0" encoding="utf-8"?>
<p:tagLst xmlns:p="http://schemas.openxmlformats.org/presentationml/2006/main">
  <p:tag name="KSO_WM_DIAGRAM_VIRTUALLY_FRAME" val="{&quot;height&quot;:324.85,&quot;left&quot;:478.7,&quot;top&quot;:129.45,&quot;width&quot;:321.25}"/>
</p:tagLst>
</file>

<file path=ppt/tags/tag88.xml><?xml version="1.0" encoding="utf-8"?>
<p:tagLst xmlns:p="http://schemas.openxmlformats.org/presentationml/2006/main">
  <p:tag name="KSO_WM_DIAGRAM_VIRTUALLY_FRAME" val="{&quot;height&quot;:324.85,&quot;left&quot;:478.7,&quot;top&quot;:129.45,&quot;width&quot;:321.25}"/>
</p:tagLst>
</file>

<file path=ppt/tags/tag89.xml><?xml version="1.0" encoding="utf-8"?>
<p:tagLst xmlns:p="http://schemas.openxmlformats.org/presentationml/2006/main">
  <p:tag name="KSO_WM_DIAGRAM_VIRTUALLY_FRAME" val="{&quot;height&quot;:324.85,&quot;left&quot;:478.7,&quot;top&quot;:129.45,&quot;width&quot;:321.25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DIAGRAM_VIRTUALLY_FRAME" val="{&quot;height&quot;:324.85,&quot;left&quot;:478.7,&quot;top&quot;:129.45,&quot;width&quot;:321.25}"/>
</p:tagLst>
</file>

<file path=ppt/tags/tag91.xml><?xml version="1.0" encoding="utf-8"?>
<p:tagLst xmlns:p="http://schemas.openxmlformats.org/presentationml/2006/main">
  <p:tag name="KSO_WM_DIAGRAM_VIRTUALLY_FRAME" val="{&quot;height&quot;:324.85,&quot;left&quot;:478.7,&quot;top&quot;:129.45,&quot;width&quot;:321.25}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resource_record_key" val="{&quot;10&quot;:[21546667,21546668],&quot;65&quot;:[20187308]}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2660</Words>
  <Application>WPS 演示</Application>
  <PresentationFormat>宽屏</PresentationFormat>
  <Paragraphs>203</Paragraphs>
  <Slides>22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40" baseType="lpstr">
      <vt:lpstr>Arial</vt:lpstr>
      <vt:lpstr>宋体</vt:lpstr>
      <vt:lpstr>Wingdings</vt:lpstr>
      <vt:lpstr>微软雅黑</vt:lpstr>
      <vt:lpstr>Roboto</vt:lpstr>
      <vt:lpstr>Times New Roman</vt:lpstr>
      <vt:lpstr>Impact</vt:lpstr>
      <vt:lpstr>思源黑体 CN Bold</vt:lpstr>
      <vt:lpstr>黑体</vt:lpstr>
      <vt:lpstr>Cambria Math</vt:lpstr>
      <vt:lpstr>Arial Unicode MS</vt:lpstr>
      <vt:lpstr>Calibri</vt:lpstr>
      <vt:lpstr>Fira Sans SemiBold Italic</vt:lpstr>
      <vt:lpstr>Segoe Print</vt:lpstr>
      <vt:lpstr>Clear Sans</vt:lpstr>
      <vt:lpstr>等线</vt:lpstr>
      <vt:lpstr>DejaVu Math TeX Gyre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hr</cp:lastModifiedBy>
  <cp:revision>33</cp:revision>
  <dcterms:created xsi:type="dcterms:W3CDTF">2019-05-09T08:53:00Z</dcterms:created>
  <dcterms:modified xsi:type="dcterms:W3CDTF">2025-08-21T11:42:21Z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2052-12.1.0.22529</vt:lpwstr>
  </property>
  <property fmtid="{D5CDD505-2E9C-101B-9397-08002B2CF9AE}" pid="3" name="ICV">
    <vt:lpwstr>B8A86D8FA20F49CF81C6F8127E7424F8_12</vt:lpwstr>
  </property>
</Properties>
</file>